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76" r:id="rId7"/>
    <p:sldId id="275" r:id="rId8"/>
    <p:sldId id="281" r:id="rId9"/>
    <p:sldId id="277" r:id="rId10"/>
    <p:sldId id="282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D8B27-ABC8-4566-8E56-E0403334264B}" v="32" dt="2025-01-20T04:15:12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07" autoAdjust="0"/>
  </p:normalViewPr>
  <p:slideViewPr>
    <p:cSldViewPr snapToGrid="0">
      <p:cViewPr varScale="1">
        <p:scale>
          <a:sx n="84" d="100"/>
          <a:sy n="84" d="100"/>
        </p:scale>
        <p:origin x="15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i Keat Yeoh" userId="7db793eb2bd7239f" providerId="LiveId" clId="{132E5DD0-3C3F-4995-9EEC-D60F80C9A9D2}"/>
    <pc:docChg chg="undo custSel addSld delSld modSld">
      <pc:chgData name="Wui Keat Yeoh" userId="7db793eb2bd7239f" providerId="LiveId" clId="{132E5DD0-3C3F-4995-9EEC-D60F80C9A9D2}" dt="2024-12-09T07:58:40.312" v="218" actId="20577"/>
      <pc:docMkLst>
        <pc:docMk/>
      </pc:docMkLst>
      <pc:sldChg chg="addSp delSp modSp mod modNotesTx">
        <pc:chgData name="Wui Keat Yeoh" userId="7db793eb2bd7239f" providerId="LiveId" clId="{132E5DD0-3C3F-4995-9EEC-D60F80C9A9D2}" dt="2024-12-09T07:58:40.312" v="218" actId="20577"/>
        <pc:sldMkLst>
          <pc:docMk/>
          <pc:sldMk cId="825346660" sldId="256"/>
        </pc:sldMkLst>
        <pc:spChg chg="mod">
          <ac:chgData name="Wui Keat Yeoh" userId="7db793eb2bd7239f" providerId="LiveId" clId="{132E5DD0-3C3F-4995-9EEC-D60F80C9A9D2}" dt="2024-12-09T06:27:23.629" v="28" actId="255"/>
          <ac:spMkLst>
            <pc:docMk/>
            <pc:sldMk cId="825346660" sldId="256"/>
            <ac:spMk id="2" creationId="{4CC7F7F7-C7CA-D5E1-8721-0D291B196B32}"/>
          </ac:spMkLst>
        </pc:spChg>
        <pc:spChg chg="mod">
          <ac:chgData name="Wui Keat Yeoh" userId="7db793eb2bd7239f" providerId="LiveId" clId="{132E5DD0-3C3F-4995-9EEC-D60F80C9A9D2}" dt="2024-12-09T06:27:13.379" v="26" actId="26606"/>
          <ac:spMkLst>
            <pc:docMk/>
            <pc:sldMk cId="825346660" sldId="256"/>
            <ac:spMk id="3" creationId="{FD9A0DDC-A98D-3409-3C35-C31C27796B29}"/>
          </ac:spMkLst>
        </pc:spChg>
      </pc:sldChg>
      <pc:sldChg chg="modSp mod modNotesTx">
        <pc:chgData name="Wui Keat Yeoh" userId="7db793eb2bd7239f" providerId="LiveId" clId="{132E5DD0-3C3F-4995-9EEC-D60F80C9A9D2}" dt="2024-12-09T06:31:09.600" v="50" actId="20577"/>
        <pc:sldMkLst>
          <pc:docMk/>
          <pc:sldMk cId="2194894940" sldId="257"/>
        </pc:sldMkLst>
        <pc:spChg chg="mod">
          <ac:chgData name="Wui Keat Yeoh" userId="7db793eb2bd7239f" providerId="LiveId" clId="{132E5DD0-3C3F-4995-9EEC-D60F80C9A9D2}" dt="2024-12-09T06:29:05.558" v="42" actId="11"/>
          <ac:spMkLst>
            <pc:docMk/>
            <pc:sldMk cId="2194894940" sldId="257"/>
            <ac:spMk id="46" creationId="{E3E76492-879D-5510-6AA0-2885BDDC5A01}"/>
          </ac:spMkLst>
        </pc:spChg>
      </pc:sldChg>
      <pc:sldChg chg="modSp mod modNotesTx">
        <pc:chgData name="Wui Keat Yeoh" userId="7db793eb2bd7239f" providerId="LiveId" clId="{132E5DD0-3C3F-4995-9EEC-D60F80C9A9D2}" dt="2024-12-09T06:31:22.278" v="51"/>
        <pc:sldMkLst>
          <pc:docMk/>
          <pc:sldMk cId="510150428" sldId="258"/>
        </pc:sldMkLst>
        <pc:spChg chg="mod">
          <ac:chgData name="Wui Keat Yeoh" userId="7db793eb2bd7239f" providerId="LiveId" clId="{132E5DD0-3C3F-4995-9EEC-D60F80C9A9D2}" dt="2024-12-09T06:29:33.981" v="44" actId="27636"/>
          <ac:spMkLst>
            <pc:docMk/>
            <pc:sldMk cId="510150428" sldId="258"/>
            <ac:spMk id="2" creationId="{B035F7BE-352E-CD5A-46B3-161305366576}"/>
          </ac:spMkLst>
        </pc:spChg>
        <pc:spChg chg="mod">
          <ac:chgData name="Wui Keat Yeoh" userId="7db793eb2bd7239f" providerId="LiveId" clId="{132E5DD0-3C3F-4995-9EEC-D60F80C9A9D2}" dt="2024-12-09T06:30:40.532" v="48" actId="12"/>
          <ac:spMkLst>
            <pc:docMk/>
            <pc:sldMk cId="510150428" sldId="258"/>
            <ac:spMk id="3" creationId="{19B13F90-C67A-5A07-DBA8-E42193287D53}"/>
          </ac:spMkLst>
        </pc:spChg>
      </pc:sldChg>
      <pc:sldChg chg="addSp delSp modSp mod modNotesTx">
        <pc:chgData name="Wui Keat Yeoh" userId="7db793eb2bd7239f" providerId="LiveId" clId="{132E5DD0-3C3F-4995-9EEC-D60F80C9A9D2}" dt="2024-12-09T06:37:19.304" v="71" actId="26606"/>
        <pc:sldMkLst>
          <pc:docMk/>
          <pc:sldMk cId="2665814887" sldId="259"/>
        </pc:sldMkLst>
        <pc:spChg chg="mod ord">
          <ac:chgData name="Wui Keat Yeoh" userId="7db793eb2bd7239f" providerId="LiveId" clId="{132E5DD0-3C3F-4995-9EEC-D60F80C9A9D2}" dt="2024-12-09T06:37:19.304" v="71" actId="26606"/>
          <ac:spMkLst>
            <pc:docMk/>
            <pc:sldMk cId="2665814887" sldId="259"/>
            <ac:spMk id="2" creationId="{82CA20BD-B29D-F992-9F6B-B21328E70ADA}"/>
          </ac:spMkLst>
        </pc:spChg>
        <pc:spChg chg="mod">
          <ac:chgData name="Wui Keat Yeoh" userId="7db793eb2bd7239f" providerId="LiveId" clId="{132E5DD0-3C3F-4995-9EEC-D60F80C9A9D2}" dt="2024-12-09T06:37:19.304" v="71" actId="26606"/>
          <ac:spMkLst>
            <pc:docMk/>
            <pc:sldMk cId="2665814887" sldId="259"/>
            <ac:spMk id="3" creationId="{BA55B8FF-48D0-BA33-1D2D-B2EC406D5421}"/>
          </ac:spMkLst>
        </pc:spChg>
      </pc:sldChg>
      <pc:sldChg chg="addSp delSp modSp mod modNotesTx">
        <pc:chgData name="Wui Keat Yeoh" userId="7db793eb2bd7239f" providerId="LiveId" clId="{132E5DD0-3C3F-4995-9EEC-D60F80C9A9D2}" dt="2024-12-09T06:39:53.780" v="83"/>
        <pc:sldMkLst>
          <pc:docMk/>
          <pc:sldMk cId="791250408" sldId="261"/>
        </pc:sldMkLst>
        <pc:spChg chg="mod">
          <ac:chgData name="Wui Keat Yeoh" userId="7db793eb2bd7239f" providerId="LiveId" clId="{132E5DD0-3C3F-4995-9EEC-D60F80C9A9D2}" dt="2024-12-09T06:39:28.856" v="81" actId="26606"/>
          <ac:spMkLst>
            <pc:docMk/>
            <pc:sldMk cId="791250408" sldId="261"/>
            <ac:spMk id="2" creationId="{F6270802-8751-970B-F409-935E1B21A768}"/>
          </ac:spMkLst>
        </pc:spChg>
        <pc:spChg chg="mod ord">
          <ac:chgData name="Wui Keat Yeoh" userId="7db793eb2bd7239f" providerId="LiveId" clId="{132E5DD0-3C3F-4995-9EEC-D60F80C9A9D2}" dt="2024-12-09T06:39:28.856" v="81" actId="26606"/>
          <ac:spMkLst>
            <pc:docMk/>
            <pc:sldMk cId="791250408" sldId="261"/>
            <ac:spMk id="3" creationId="{73950D3F-E551-653A-C44C-FC2976765F58}"/>
          </ac:spMkLst>
        </pc:spChg>
      </pc:sldChg>
      <pc:sldChg chg="addSp delSp modSp mod modNotesTx">
        <pc:chgData name="Wui Keat Yeoh" userId="7db793eb2bd7239f" providerId="LiveId" clId="{132E5DD0-3C3F-4995-9EEC-D60F80C9A9D2}" dt="2024-12-09T06:53:33.502" v="107"/>
        <pc:sldMkLst>
          <pc:docMk/>
          <pc:sldMk cId="906396312" sldId="262"/>
        </pc:sldMkLst>
      </pc:sldChg>
      <pc:sldChg chg="addSp delSp modSp mod modNotesTx">
        <pc:chgData name="Wui Keat Yeoh" userId="7db793eb2bd7239f" providerId="LiveId" clId="{132E5DD0-3C3F-4995-9EEC-D60F80C9A9D2}" dt="2024-12-09T07:46:01.821" v="215" actId="20577"/>
        <pc:sldMkLst>
          <pc:docMk/>
          <pc:sldMk cId="2693286564" sldId="263"/>
        </pc:sldMkLst>
      </pc:sldChg>
      <pc:sldChg chg="addSp delSp modSp mod modNotesTx">
        <pc:chgData name="Wui Keat Yeoh" userId="7db793eb2bd7239f" providerId="LiveId" clId="{132E5DD0-3C3F-4995-9EEC-D60F80C9A9D2}" dt="2024-12-09T07:49:00.487" v="217" actId="20577"/>
        <pc:sldMkLst>
          <pc:docMk/>
          <pc:sldMk cId="2873528197" sldId="264"/>
        </pc:sldMkLst>
      </pc:sldChg>
      <pc:sldChg chg="addSp modSp mod modNotesTx">
        <pc:chgData name="Wui Keat Yeoh" userId="7db793eb2bd7239f" providerId="LiveId" clId="{132E5DD0-3C3F-4995-9EEC-D60F80C9A9D2}" dt="2024-12-09T07:37:27.376" v="191" actId="1076"/>
        <pc:sldMkLst>
          <pc:docMk/>
          <pc:sldMk cId="115171349" sldId="265"/>
        </pc:sldMkLst>
      </pc:sldChg>
      <pc:sldChg chg="del">
        <pc:chgData name="Wui Keat Yeoh" userId="7db793eb2bd7239f" providerId="LiveId" clId="{132E5DD0-3C3F-4995-9EEC-D60F80C9A9D2}" dt="2024-12-09T07:40:37.241" v="206" actId="2696"/>
        <pc:sldMkLst>
          <pc:docMk/>
          <pc:sldMk cId="4289202360" sldId="266"/>
        </pc:sldMkLst>
      </pc:sldChg>
      <pc:sldChg chg="del">
        <pc:chgData name="Wui Keat Yeoh" userId="7db793eb2bd7239f" providerId="LiveId" clId="{132E5DD0-3C3F-4995-9EEC-D60F80C9A9D2}" dt="2024-12-09T07:40:37.241" v="206" actId="2696"/>
        <pc:sldMkLst>
          <pc:docMk/>
          <pc:sldMk cId="3556865346" sldId="267"/>
        </pc:sldMkLst>
      </pc:sldChg>
      <pc:sldChg chg="del">
        <pc:chgData name="Wui Keat Yeoh" userId="7db793eb2bd7239f" providerId="LiveId" clId="{132E5DD0-3C3F-4995-9EEC-D60F80C9A9D2}" dt="2024-12-09T07:40:37.241" v="206" actId="2696"/>
        <pc:sldMkLst>
          <pc:docMk/>
          <pc:sldMk cId="4033373828" sldId="268"/>
        </pc:sldMkLst>
      </pc:sldChg>
      <pc:sldChg chg="addSp modSp mod setBg setClrOvrMap">
        <pc:chgData name="Wui Keat Yeoh" userId="7db793eb2bd7239f" providerId="LiveId" clId="{132E5DD0-3C3F-4995-9EEC-D60F80C9A9D2}" dt="2024-12-09T07:41:23.438" v="212" actId="12"/>
        <pc:sldMkLst>
          <pc:docMk/>
          <pc:sldMk cId="1627707046" sldId="269"/>
        </pc:sldMkLst>
      </pc:sldChg>
      <pc:sldChg chg="addSp delSp modSp add mod modNotesTx">
        <pc:chgData name="Wui Keat Yeoh" userId="7db793eb2bd7239f" providerId="LiveId" clId="{132E5DD0-3C3F-4995-9EEC-D60F80C9A9D2}" dt="2024-12-09T07:40:19.071" v="205"/>
        <pc:sldMkLst>
          <pc:docMk/>
          <pc:sldMk cId="3561138026" sldId="270"/>
        </pc:sldMkLst>
      </pc:sldChg>
    </pc:docChg>
  </pc:docChgLst>
  <pc:docChgLst>
    <pc:chgData name="Wui Keat Yeoh" userId="7db793eb2bd7239f" providerId="LiveId" clId="{2EF6011C-579A-4F9D-8ED1-7BB581343292}"/>
    <pc:docChg chg="undo custSel addSld delSld modSld sldOrd">
      <pc:chgData name="Wui Keat Yeoh" userId="7db793eb2bd7239f" providerId="LiveId" clId="{2EF6011C-579A-4F9D-8ED1-7BB581343292}" dt="2025-01-12T12:02:12.800" v="1263" actId="20577"/>
      <pc:docMkLst>
        <pc:docMk/>
      </pc:docMkLst>
      <pc:sldChg chg="addSp delSp modSp mod modAnim modNotesTx">
        <pc:chgData name="Wui Keat Yeoh" userId="7db793eb2bd7239f" providerId="LiveId" clId="{2EF6011C-579A-4F9D-8ED1-7BB581343292}" dt="2025-01-12T12:01:10.212" v="1251" actId="20577"/>
        <pc:sldMkLst>
          <pc:docMk/>
          <pc:sldMk cId="825346660" sldId="256"/>
        </pc:sldMkLst>
        <pc:spChg chg="mod">
          <ac:chgData name="Wui Keat Yeoh" userId="7db793eb2bd7239f" providerId="LiveId" clId="{2EF6011C-579A-4F9D-8ED1-7BB581343292}" dt="2025-01-12T11:37:45.685" v="1130" actId="26606"/>
          <ac:spMkLst>
            <pc:docMk/>
            <pc:sldMk cId="825346660" sldId="256"/>
            <ac:spMk id="2" creationId="{4CC7F7F7-C7CA-D5E1-8721-0D291B196B32}"/>
          </ac:spMkLst>
        </pc:spChg>
        <pc:spChg chg="mod">
          <ac:chgData name="Wui Keat Yeoh" userId="7db793eb2bd7239f" providerId="LiveId" clId="{2EF6011C-579A-4F9D-8ED1-7BB581343292}" dt="2025-01-12T11:37:45.685" v="1130" actId="26606"/>
          <ac:spMkLst>
            <pc:docMk/>
            <pc:sldMk cId="825346660" sldId="256"/>
            <ac:spMk id="3" creationId="{FD9A0DDC-A98D-3409-3C35-C31C27796B29}"/>
          </ac:spMkLst>
        </pc:spChg>
      </pc:sldChg>
      <pc:sldChg chg="addSp delSp modSp mod modNotesTx">
        <pc:chgData name="Wui Keat Yeoh" userId="7db793eb2bd7239f" providerId="LiveId" clId="{2EF6011C-579A-4F9D-8ED1-7BB581343292}" dt="2025-01-12T12:01:14.016" v="1252" actId="20577"/>
        <pc:sldMkLst>
          <pc:docMk/>
          <pc:sldMk cId="2194894940" sldId="257"/>
        </pc:sldMkLst>
        <pc:spChg chg="mod">
          <ac:chgData name="Wui Keat Yeoh" userId="7db793eb2bd7239f" providerId="LiveId" clId="{2EF6011C-579A-4F9D-8ED1-7BB581343292}" dt="2025-01-12T11:40:17.729" v="1141" actId="26606"/>
          <ac:spMkLst>
            <pc:docMk/>
            <pc:sldMk cId="2194894940" sldId="257"/>
            <ac:spMk id="2" creationId="{AB7253AF-8316-73D6-788B-7FE33E40E42F}"/>
          </ac:spMkLst>
        </pc:spChg>
        <pc:spChg chg="mod ord">
          <ac:chgData name="Wui Keat Yeoh" userId="7db793eb2bd7239f" providerId="LiveId" clId="{2EF6011C-579A-4F9D-8ED1-7BB581343292}" dt="2025-01-12T11:42:29.777" v="1150" actId="1076"/>
          <ac:spMkLst>
            <pc:docMk/>
            <pc:sldMk cId="2194894940" sldId="257"/>
            <ac:spMk id="46" creationId="{E3E76492-879D-5510-6AA0-2885BDDC5A01}"/>
          </ac:spMkLst>
        </pc:spChg>
        <pc:spChg chg="add">
          <ac:chgData name="Wui Keat Yeoh" userId="7db793eb2bd7239f" providerId="LiveId" clId="{2EF6011C-579A-4F9D-8ED1-7BB581343292}" dt="2025-01-12T11:40:17.729" v="1141" actId="26606"/>
          <ac:spMkLst>
            <pc:docMk/>
            <pc:sldMk cId="2194894940" sldId="257"/>
            <ac:spMk id="48" creationId="{EB6743CF-E74B-4A3C-A785-599069DB89DF}"/>
          </ac:spMkLst>
        </pc:spChg>
        <pc:picChg chg="add mod modCrop">
          <ac:chgData name="Wui Keat Yeoh" userId="7db793eb2bd7239f" providerId="LiveId" clId="{2EF6011C-579A-4F9D-8ED1-7BB581343292}" dt="2025-01-12T11:40:17.729" v="1141" actId="26606"/>
          <ac:picMkLst>
            <pc:docMk/>
            <pc:sldMk cId="2194894940" sldId="257"/>
            <ac:picMk id="4" creationId="{B5EC306F-BC5D-DED2-95CD-517ECD6B0DDC}"/>
          </ac:picMkLst>
        </pc:picChg>
      </pc:sldChg>
      <pc:sldChg chg="addSp modSp mod modNotesTx">
        <pc:chgData name="Wui Keat Yeoh" userId="7db793eb2bd7239f" providerId="LiveId" clId="{2EF6011C-579A-4F9D-8ED1-7BB581343292}" dt="2025-01-12T12:01:17.451" v="1253" actId="20577"/>
        <pc:sldMkLst>
          <pc:docMk/>
          <pc:sldMk cId="510150428" sldId="258"/>
        </pc:sldMkLst>
        <pc:spChg chg="mod">
          <ac:chgData name="Wui Keat Yeoh" userId="7db793eb2bd7239f" providerId="LiveId" clId="{2EF6011C-579A-4F9D-8ED1-7BB581343292}" dt="2025-01-06T07:37:55.241" v="34" actId="27636"/>
          <ac:spMkLst>
            <pc:docMk/>
            <pc:sldMk cId="510150428" sldId="258"/>
            <ac:spMk id="2" creationId="{B035F7BE-352E-CD5A-46B3-161305366576}"/>
          </ac:spMkLst>
        </pc:spChg>
        <pc:spChg chg="mod">
          <ac:chgData name="Wui Keat Yeoh" userId="7db793eb2bd7239f" providerId="LiveId" clId="{2EF6011C-579A-4F9D-8ED1-7BB581343292}" dt="2025-01-12T11:45:32.603" v="1182" actId="20577"/>
          <ac:spMkLst>
            <pc:docMk/>
            <pc:sldMk cId="510150428" sldId="258"/>
            <ac:spMk id="3" creationId="{19B13F90-C67A-5A07-DBA8-E42193287D53}"/>
          </ac:spMkLst>
        </pc:spChg>
      </pc:sldChg>
      <pc:sldChg chg="addSp delSp modSp mod modNotesTx">
        <pc:chgData name="Wui Keat Yeoh" userId="7db793eb2bd7239f" providerId="LiveId" clId="{2EF6011C-579A-4F9D-8ED1-7BB581343292}" dt="2025-01-12T12:01:20.680" v="1254" actId="20577"/>
        <pc:sldMkLst>
          <pc:docMk/>
          <pc:sldMk cId="2665814887" sldId="259"/>
        </pc:sldMkLst>
        <pc:spChg chg="mod">
          <ac:chgData name="Wui Keat Yeoh" userId="7db793eb2bd7239f" providerId="LiveId" clId="{2EF6011C-579A-4F9D-8ED1-7BB581343292}" dt="2025-01-06T07:47:03.411" v="103"/>
          <ac:spMkLst>
            <pc:docMk/>
            <pc:sldMk cId="2665814887" sldId="259"/>
            <ac:spMk id="2" creationId="{82CA20BD-B29D-F992-9F6B-B21328E70ADA}"/>
          </ac:spMkLst>
        </pc:spChg>
        <pc:spChg chg="mod">
          <ac:chgData name="Wui Keat Yeoh" userId="7db793eb2bd7239f" providerId="LiveId" clId="{2EF6011C-579A-4F9D-8ED1-7BB581343292}" dt="2025-01-12T11:41:25.382" v="1147" actId="14100"/>
          <ac:spMkLst>
            <pc:docMk/>
            <pc:sldMk cId="2665814887" sldId="259"/>
            <ac:spMk id="3" creationId="{BA55B8FF-48D0-BA33-1D2D-B2EC406D5421}"/>
          </ac:spMkLst>
        </pc:spChg>
      </pc:sldChg>
      <pc:sldChg chg="modSp mod modNotesTx">
        <pc:chgData name="Wui Keat Yeoh" userId="7db793eb2bd7239f" providerId="LiveId" clId="{2EF6011C-579A-4F9D-8ED1-7BB581343292}" dt="2025-01-12T12:02:01.740" v="1262" actId="20577"/>
        <pc:sldMkLst>
          <pc:docMk/>
          <pc:sldMk cId="791250408" sldId="261"/>
        </pc:sldMkLst>
        <pc:spChg chg="mod">
          <ac:chgData name="Wui Keat Yeoh" userId="7db793eb2bd7239f" providerId="LiveId" clId="{2EF6011C-579A-4F9D-8ED1-7BB581343292}" dt="2025-01-10T12:07:49.649" v="212" actId="20577"/>
          <ac:spMkLst>
            <pc:docMk/>
            <pc:sldMk cId="791250408" sldId="261"/>
            <ac:spMk id="2" creationId="{F6270802-8751-970B-F409-935E1B21A768}"/>
          </ac:spMkLst>
        </pc:spChg>
        <pc:spChg chg="mod">
          <ac:chgData name="Wui Keat Yeoh" userId="7db793eb2bd7239f" providerId="LiveId" clId="{2EF6011C-579A-4F9D-8ED1-7BB581343292}" dt="2025-01-12T11:49:32.660" v="1200" actId="14100"/>
          <ac:spMkLst>
            <pc:docMk/>
            <pc:sldMk cId="791250408" sldId="261"/>
            <ac:spMk id="3" creationId="{73950D3F-E551-653A-C44C-FC2976765F58}"/>
          </ac:spMkLst>
        </pc:spChg>
      </pc:sldChg>
      <pc:sldChg chg="addSp modSp del mod modNotesTx">
        <pc:chgData name="Wui Keat Yeoh" userId="7db793eb2bd7239f" providerId="LiveId" clId="{2EF6011C-579A-4F9D-8ED1-7BB581343292}" dt="2025-01-12T05:59:32.105" v="1027" actId="2696"/>
        <pc:sldMkLst>
          <pc:docMk/>
          <pc:sldMk cId="906396312" sldId="262"/>
        </pc:sldMkLst>
      </pc:sldChg>
      <pc:sldChg chg="modSp del mod">
        <pc:chgData name="Wui Keat Yeoh" userId="7db793eb2bd7239f" providerId="LiveId" clId="{2EF6011C-579A-4F9D-8ED1-7BB581343292}" dt="2025-01-06T09:26:29.493" v="165" actId="47"/>
        <pc:sldMkLst>
          <pc:docMk/>
          <pc:sldMk cId="2693286564" sldId="263"/>
        </pc:sldMkLst>
      </pc:sldChg>
      <pc:sldChg chg="addSp delSp modSp mod modNotesTx">
        <pc:chgData name="Wui Keat Yeoh" userId="7db793eb2bd7239f" providerId="LiveId" clId="{2EF6011C-579A-4F9D-8ED1-7BB581343292}" dt="2025-01-12T12:01:48.105" v="1260" actId="20577"/>
        <pc:sldMkLst>
          <pc:docMk/>
          <pc:sldMk cId="2873528197" sldId="264"/>
        </pc:sldMkLst>
      </pc:sldChg>
      <pc:sldChg chg="del">
        <pc:chgData name="Wui Keat Yeoh" userId="7db793eb2bd7239f" providerId="LiveId" clId="{2EF6011C-579A-4F9D-8ED1-7BB581343292}" dt="2025-01-12T06:14:26.906" v="1105" actId="47"/>
        <pc:sldMkLst>
          <pc:docMk/>
          <pc:sldMk cId="115171349" sldId="265"/>
        </pc:sldMkLst>
      </pc:sldChg>
      <pc:sldChg chg="addSp delSp modSp mod modNotesTx">
        <pc:chgData name="Wui Keat Yeoh" userId="7db793eb2bd7239f" providerId="LiveId" clId="{2EF6011C-579A-4F9D-8ED1-7BB581343292}" dt="2025-01-12T12:01:51.665" v="1261" actId="20577"/>
        <pc:sldMkLst>
          <pc:docMk/>
          <pc:sldMk cId="1627707046" sldId="269"/>
        </pc:sldMkLst>
      </pc:sldChg>
      <pc:sldChg chg="del">
        <pc:chgData name="Wui Keat Yeoh" userId="7db793eb2bd7239f" providerId="LiveId" clId="{2EF6011C-579A-4F9D-8ED1-7BB581343292}" dt="2025-01-12T06:14:26.906" v="1105" actId="47"/>
        <pc:sldMkLst>
          <pc:docMk/>
          <pc:sldMk cId="3920891225" sldId="271"/>
        </pc:sldMkLst>
      </pc:sldChg>
      <pc:sldChg chg="del">
        <pc:chgData name="Wui Keat Yeoh" userId="7db793eb2bd7239f" providerId="LiveId" clId="{2EF6011C-579A-4F9D-8ED1-7BB581343292}" dt="2025-01-12T06:14:26.906" v="1105" actId="47"/>
        <pc:sldMkLst>
          <pc:docMk/>
          <pc:sldMk cId="1134796086" sldId="272"/>
        </pc:sldMkLst>
      </pc:sldChg>
      <pc:sldChg chg="addSp delSp modSp add del mod modNotesTx">
        <pc:chgData name="Wui Keat Yeoh" userId="7db793eb2bd7239f" providerId="LiveId" clId="{2EF6011C-579A-4F9D-8ED1-7BB581343292}" dt="2025-01-12T05:59:32.105" v="1027" actId="2696"/>
        <pc:sldMkLst>
          <pc:docMk/>
          <pc:sldMk cId="3518123205" sldId="273"/>
        </pc:sldMkLst>
      </pc:sldChg>
      <pc:sldChg chg="addSp delSp modSp add del mod modNotesTx">
        <pc:chgData name="Wui Keat Yeoh" userId="7db793eb2bd7239f" providerId="LiveId" clId="{2EF6011C-579A-4F9D-8ED1-7BB581343292}" dt="2025-01-12T05:59:32.105" v="1027" actId="2696"/>
        <pc:sldMkLst>
          <pc:docMk/>
          <pc:sldMk cId="1858638966" sldId="274"/>
        </pc:sldMkLst>
      </pc:sldChg>
      <pc:sldChg chg="addSp delSp modSp add mod modNotesTx">
        <pc:chgData name="Wui Keat Yeoh" userId="7db793eb2bd7239f" providerId="LiveId" clId="{2EF6011C-579A-4F9D-8ED1-7BB581343292}" dt="2025-01-12T12:01:24.635" v="1255" actId="20577"/>
        <pc:sldMkLst>
          <pc:docMk/>
          <pc:sldMk cId="4141544300" sldId="275"/>
        </pc:sldMkLst>
        <pc:spChg chg="mod ord">
          <ac:chgData name="Wui Keat Yeoh" userId="7db793eb2bd7239f" providerId="LiveId" clId="{2EF6011C-579A-4F9D-8ED1-7BB581343292}" dt="2025-01-11T12:38:05.266" v="781" actId="26606"/>
          <ac:spMkLst>
            <pc:docMk/>
            <pc:sldMk cId="4141544300" sldId="275"/>
            <ac:spMk id="2" creationId="{547886D2-851A-C5F3-5E0D-FB2D14E8DCE9}"/>
          </ac:spMkLst>
        </pc:spChg>
        <pc:spChg chg="mod">
          <ac:chgData name="Wui Keat Yeoh" userId="7db793eb2bd7239f" providerId="LiveId" clId="{2EF6011C-579A-4F9D-8ED1-7BB581343292}" dt="2025-01-12T11:52:16.628" v="1217" actId="1076"/>
          <ac:spMkLst>
            <pc:docMk/>
            <pc:sldMk cId="4141544300" sldId="275"/>
            <ac:spMk id="3" creationId="{6ED4C358-6B57-198E-5A44-E84BBDD3C081}"/>
          </ac:spMkLst>
        </pc:spChg>
      </pc:sldChg>
      <pc:sldChg chg="addSp delSp modSp add mod ord modNotesTx">
        <pc:chgData name="Wui Keat Yeoh" userId="7db793eb2bd7239f" providerId="LiveId" clId="{2EF6011C-579A-4F9D-8ED1-7BB581343292}" dt="2025-01-12T12:02:12.800" v="1263" actId="20577"/>
        <pc:sldMkLst>
          <pc:docMk/>
          <pc:sldMk cId="438573948" sldId="276"/>
        </pc:sldMkLst>
        <pc:spChg chg="mod">
          <ac:chgData name="Wui Keat Yeoh" userId="7db793eb2bd7239f" providerId="LiveId" clId="{2EF6011C-579A-4F9D-8ED1-7BB581343292}" dt="2025-01-11T12:37:55.378" v="779" actId="26606"/>
          <ac:spMkLst>
            <pc:docMk/>
            <pc:sldMk cId="438573948" sldId="276"/>
            <ac:spMk id="2" creationId="{B76987D4-4BDB-F90C-6E6A-22DA3763DF9A}"/>
          </ac:spMkLst>
        </pc:spChg>
        <pc:spChg chg="mod">
          <ac:chgData name="Wui Keat Yeoh" userId="7db793eb2bd7239f" providerId="LiveId" clId="{2EF6011C-579A-4F9D-8ED1-7BB581343292}" dt="2025-01-12T11:51:04.490" v="1209" actId="1076"/>
          <ac:spMkLst>
            <pc:docMk/>
            <pc:sldMk cId="438573948" sldId="276"/>
            <ac:spMk id="3" creationId="{9ECB04D6-7361-3CF2-C175-3E3F98A7C935}"/>
          </ac:spMkLst>
        </pc:spChg>
        <pc:spChg chg="add">
          <ac:chgData name="Wui Keat Yeoh" userId="7db793eb2bd7239f" providerId="LiveId" clId="{2EF6011C-579A-4F9D-8ED1-7BB581343292}" dt="2025-01-11T12:37:55.380" v="780" actId="26606"/>
          <ac:spMkLst>
            <pc:docMk/>
            <pc:sldMk cId="438573948" sldId="276"/>
            <ac:spMk id="30" creationId="{EB6743CF-E74B-4A3C-A785-599069DB89DF}"/>
          </ac:spMkLst>
        </pc:spChg>
        <pc:picChg chg="add mod">
          <ac:chgData name="Wui Keat Yeoh" userId="7db793eb2bd7239f" providerId="LiveId" clId="{2EF6011C-579A-4F9D-8ED1-7BB581343292}" dt="2025-01-11T12:37:55.380" v="780" actId="26606"/>
          <ac:picMkLst>
            <pc:docMk/>
            <pc:sldMk cId="438573948" sldId="276"/>
            <ac:picMk id="19" creationId="{639D6A32-1562-8993-AC6B-8A7C96537066}"/>
          </ac:picMkLst>
        </pc:picChg>
      </pc:sldChg>
      <pc:sldChg chg="addSp delSp modSp add mod modNotesTx">
        <pc:chgData name="Wui Keat Yeoh" userId="7db793eb2bd7239f" providerId="LiveId" clId="{2EF6011C-579A-4F9D-8ED1-7BB581343292}" dt="2025-01-12T12:01:28.042" v="1256" actId="20577"/>
        <pc:sldMkLst>
          <pc:docMk/>
          <pc:sldMk cId="1359697720" sldId="277"/>
        </pc:sldMkLst>
        <pc:spChg chg="mod ord">
          <ac:chgData name="Wui Keat Yeoh" userId="7db793eb2bd7239f" providerId="LiveId" clId="{2EF6011C-579A-4F9D-8ED1-7BB581343292}" dt="2025-01-11T12:38:36.753" v="790" actId="26606"/>
          <ac:spMkLst>
            <pc:docMk/>
            <pc:sldMk cId="1359697720" sldId="277"/>
            <ac:spMk id="2" creationId="{FCE10FD1-3CB1-9CBF-E17A-48A7076FE112}"/>
          </ac:spMkLst>
        </pc:spChg>
        <pc:spChg chg="mod">
          <ac:chgData name="Wui Keat Yeoh" userId="7db793eb2bd7239f" providerId="LiveId" clId="{2EF6011C-579A-4F9D-8ED1-7BB581343292}" dt="2025-01-12T11:53:00.359" v="1223" actId="1076"/>
          <ac:spMkLst>
            <pc:docMk/>
            <pc:sldMk cId="1359697720" sldId="277"/>
            <ac:spMk id="3" creationId="{00D73C97-3C41-0863-D64A-6FA288B996FD}"/>
          </ac:spMkLst>
        </pc:spChg>
      </pc:sldChg>
      <pc:sldChg chg="addSp delSp modSp add mod modNotesTx">
        <pc:chgData name="Wui Keat Yeoh" userId="7db793eb2bd7239f" providerId="LiveId" clId="{2EF6011C-579A-4F9D-8ED1-7BB581343292}" dt="2025-01-12T12:01:31.370" v="1257" actId="20577"/>
        <pc:sldMkLst>
          <pc:docMk/>
          <pc:sldMk cId="1805934856" sldId="278"/>
        </pc:sldMkLst>
        <pc:spChg chg="mod">
          <ac:chgData name="Wui Keat Yeoh" userId="7db793eb2bd7239f" providerId="LiveId" clId="{2EF6011C-579A-4F9D-8ED1-7BB581343292}" dt="2025-01-11T12:37:03.218" v="773" actId="26606"/>
          <ac:spMkLst>
            <pc:docMk/>
            <pc:sldMk cId="1805934856" sldId="278"/>
            <ac:spMk id="2" creationId="{1B26DD3E-B6D3-2A79-F384-19A9D417C761}"/>
          </ac:spMkLst>
        </pc:spChg>
        <pc:spChg chg="mod">
          <ac:chgData name="Wui Keat Yeoh" userId="7db793eb2bd7239f" providerId="LiveId" clId="{2EF6011C-579A-4F9D-8ED1-7BB581343292}" dt="2025-01-12T11:53:40.054" v="1228" actId="1076"/>
          <ac:spMkLst>
            <pc:docMk/>
            <pc:sldMk cId="1805934856" sldId="278"/>
            <ac:spMk id="3" creationId="{A5D05122-DA73-0270-7239-6D8101A63BA5}"/>
          </ac:spMkLst>
        </pc:spChg>
        <pc:spChg chg="add">
          <ac:chgData name="Wui Keat Yeoh" userId="7db793eb2bd7239f" providerId="LiveId" clId="{2EF6011C-579A-4F9D-8ED1-7BB581343292}" dt="2025-01-11T12:37:03.218" v="773" actId="26606"/>
          <ac:spMkLst>
            <pc:docMk/>
            <pc:sldMk cId="1805934856" sldId="278"/>
            <ac:spMk id="29" creationId="{518E5A25-92C5-4F27-8E26-0AAAB0CDC85E}"/>
          </ac:spMkLst>
        </pc:spChg>
        <pc:picChg chg="add">
          <ac:chgData name="Wui Keat Yeoh" userId="7db793eb2bd7239f" providerId="LiveId" clId="{2EF6011C-579A-4F9D-8ED1-7BB581343292}" dt="2025-01-11T12:37:03.218" v="773" actId="26606"/>
          <ac:picMkLst>
            <pc:docMk/>
            <pc:sldMk cId="1805934856" sldId="278"/>
            <ac:picMk id="28" creationId="{63AD0967-DE98-7F7F-D196-031C7510B2A2}"/>
          </ac:picMkLst>
        </pc:picChg>
      </pc:sldChg>
      <pc:sldChg chg="addSp delSp modSp add mod modNotesTx">
        <pc:chgData name="Wui Keat Yeoh" userId="7db793eb2bd7239f" providerId="LiveId" clId="{2EF6011C-579A-4F9D-8ED1-7BB581343292}" dt="2025-01-12T12:01:39.253" v="1258" actId="20577"/>
        <pc:sldMkLst>
          <pc:docMk/>
          <pc:sldMk cId="2833132783" sldId="279"/>
        </pc:sldMkLst>
        <pc:spChg chg="mod">
          <ac:chgData name="Wui Keat Yeoh" userId="7db793eb2bd7239f" providerId="LiveId" clId="{2EF6011C-579A-4F9D-8ED1-7BB581343292}" dt="2025-01-11T12:37:15.580" v="776" actId="26606"/>
          <ac:spMkLst>
            <pc:docMk/>
            <pc:sldMk cId="2833132783" sldId="279"/>
            <ac:spMk id="2" creationId="{A5D2A383-5489-33F7-86DE-97322435766E}"/>
          </ac:spMkLst>
        </pc:spChg>
        <pc:spChg chg="mod">
          <ac:chgData name="Wui Keat Yeoh" userId="7db793eb2bd7239f" providerId="LiveId" clId="{2EF6011C-579A-4F9D-8ED1-7BB581343292}" dt="2025-01-12T11:44:16.193" v="1156" actId="1076"/>
          <ac:spMkLst>
            <pc:docMk/>
            <pc:sldMk cId="2833132783" sldId="279"/>
            <ac:spMk id="3" creationId="{F2356CF4-BC19-70AD-1137-EB442B17771A}"/>
          </ac:spMkLst>
        </pc:spChg>
        <pc:spChg chg="add">
          <ac:chgData name="Wui Keat Yeoh" userId="7db793eb2bd7239f" providerId="LiveId" clId="{2EF6011C-579A-4F9D-8ED1-7BB581343292}" dt="2025-01-11T12:37:15.580" v="776" actId="26606"/>
          <ac:spMkLst>
            <pc:docMk/>
            <pc:sldMk cId="2833132783" sldId="279"/>
            <ac:spMk id="26" creationId="{EB6743CF-E74B-4A3C-A785-599069DB89DF}"/>
          </ac:spMkLst>
        </pc:spChg>
        <pc:picChg chg="add">
          <ac:chgData name="Wui Keat Yeoh" userId="7db793eb2bd7239f" providerId="LiveId" clId="{2EF6011C-579A-4F9D-8ED1-7BB581343292}" dt="2025-01-11T12:37:15.580" v="776" actId="26606"/>
          <ac:picMkLst>
            <pc:docMk/>
            <pc:sldMk cId="2833132783" sldId="279"/>
            <ac:picMk id="25" creationId="{199B594A-CC30-CA0A-77CB-286522737FB8}"/>
          </ac:picMkLst>
        </pc:picChg>
      </pc:sldChg>
      <pc:sldChg chg="addSp delSp modSp add mod modNotesTx">
        <pc:chgData name="Wui Keat Yeoh" userId="7db793eb2bd7239f" providerId="LiveId" clId="{2EF6011C-579A-4F9D-8ED1-7BB581343292}" dt="2025-01-12T12:01:43.137" v="1259" actId="20577"/>
        <pc:sldMkLst>
          <pc:docMk/>
          <pc:sldMk cId="2999555196" sldId="280"/>
        </pc:sldMkLst>
      </pc:sldChg>
    </pc:docChg>
  </pc:docChgLst>
  <pc:docChgLst>
    <pc:chgData name="Wui Keat Yeoh" userId="7db793eb2bd7239f" providerId="LiveId" clId="{50A456D1-3157-46E4-A809-DCA87B4D5351}"/>
    <pc:docChg chg="undo custSel addSld delSld modSld">
      <pc:chgData name="Wui Keat Yeoh" userId="7db793eb2bd7239f" providerId="LiveId" clId="{50A456D1-3157-46E4-A809-DCA87B4D5351}" dt="2025-01-06T06:04:16.176" v="329" actId="1076"/>
      <pc:docMkLst>
        <pc:docMk/>
      </pc:docMkLst>
      <pc:sldChg chg="addSp delSp modSp mod setBg setClrOvrMap modNotesTx">
        <pc:chgData name="Wui Keat Yeoh" userId="7db793eb2bd7239f" providerId="LiveId" clId="{50A456D1-3157-46E4-A809-DCA87B4D5351}" dt="2025-01-06T01:29:46.225" v="17"/>
        <pc:sldMkLst>
          <pc:docMk/>
          <pc:sldMk cId="825346660" sldId="256"/>
        </pc:sldMkLst>
        <pc:spChg chg="mod">
          <ac:chgData name="Wui Keat Yeoh" userId="7db793eb2bd7239f" providerId="LiveId" clId="{50A456D1-3157-46E4-A809-DCA87B4D5351}" dt="2025-01-06T01:23:33.823" v="16" actId="255"/>
          <ac:spMkLst>
            <pc:docMk/>
            <pc:sldMk cId="825346660" sldId="256"/>
            <ac:spMk id="2" creationId="{4CC7F7F7-C7CA-D5E1-8721-0D291B196B32}"/>
          </ac:spMkLst>
        </pc:spChg>
        <pc:spChg chg="mod">
          <ac:chgData name="Wui Keat Yeoh" userId="7db793eb2bd7239f" providerId="LiveId" clId="{50A456D1-3157-46E4-A809-DCA87B4D5351}" dt="2025-01-06T01:22:52.208" v="13" actId="26606"/>
          <ac:spMkLst>
            <pc:docMk/>
            <pc:sldMk cId="825346660" sldId="256"/>
            <ac:spMk id="3" creationId="{FD9A0DDC-A98D-3409-3C35-C31C27796B29}"/>
          </ac:spMkLst>
        </pc:spChg>
      </pc:sldChg>
      <pc:sldChg chg="addSp delSp modSp mod modNotesTx">
        <pc:chgData name="Wui Keat Yeoh" userId="7db793eb2bd7239f" providerId="LiveId" clId="{50A456D1-3157-46E4-A809-DCA87B4D5351}" dt="2025-01-06T01:35:53.651" v="41" actId="26606"/>
        <pc:sldMkLst>
          <pc:docMk/>
          <pc:sldMk cId="2194894940" sldId="257"/>
        </pc:sldMkLst>
        <pc:spChg chg="mod">
          <ac:chgData name="Wui Keat Yeoh" userId="7db793eb2bd7239f" providerId="LiveId" clId="{50A456D1-3157-46E4-A809-DCA87B4D5351}" dt="2025-01-06T01:35:53.651" v="41" actId="26606"/>
          <ac:spMkLst>
            <pc:docMk/>
            <pc:sldMk cId="2194894940" sldId="257"/>
            <ac:spMk id="2" creationId="{AB7253AF-8316-73D6-788B-7FE33E40E42F}"/>
          </ac:spMkLst>
        </pc:spChg>
        <pc:spChg chg="mod">
          <ac:chgData name="Wui Keat Yeoh" userId="7db793eb2bd7239f" providerId="LiveId" clId="{50A456D1-3157-46E4-A809-DCA87B4D5351}" dt="2025-01-06T01:35:53.651" v="41" actId="26606"/>
          <ac:spMkLst>
            <pc:docMk/>
            <pc:sldMk cId="2194894940" sldId="257"/>
            <ac:spMk id="46" creationId="{E3E76492-879D-5510-6AA0-2885BDDC5A01}"/>
          </ac:spMkLst>
        </pc:spChg>
      </pc:sldChg>
      <pc:sldChg chg="addSp delSp modSp mod setBg setClrOvrMap modNotesTx">
        <pc:chgData name="Wui Keat Yeoh" userId="7db793eb2bd7239f" providerId="LiveId" clId="{50A456D1-3157-46E4-A809-DCA87B4D5351}" dt="2025-01-06T02:36:34.200" v="48" actId="113"/>
        <pc:sldMkLst>
          <pc:docMk/>
          <pc:sldMk cId="510150428" sldId="258"/>
        </pc:sldMkLst>
        <pc:spChg chg="mod">
          <ac:chgData name="Wui Keat Yeoh" userId="7db793eb2bd7239f" providerId="LiveId" clId="{50A456D1-3157-46E4-A809-DCA87B4D5351}" dt="2025-01-06T01:32:28.250" v="31" actId="26606"/>
          <ac:spMkLst>
            <pc:docMk/>
            <pc:sldMk cId="510150428" sldId="258"/>
            <ac:spMk id="2" creationId="{B035F7BE-352E-CD5A-46B3-161305366576}"/>
          </ac:spMkLst>
        </pc:spChg>
        <pc:spChg chg="mod">
          <ac:chgData name="Wui Keat Yeoh" userId="7db793eb2bd7239f" providerId="LiveId" clId="{50A456D1-3157-46E4-A809-DCA87B4D5351}" dt="2025-01-06T02:36:34.200" v="48" actId="113"/>
          <ac:spMkLst>
            <pc:docMk/>
            <pc:sldMk cId="510150428" sldId="258"/>
            <ac:spMk id="3" creationId="{19B13F90-C67A-5A07-DBA8-E42193287D53}"/>
          </ac:spMkLst>
        </pc:spChg>
        <pc:spChg chg="add">
          <ac:chgData name="Wui Keat Yeoh" userId="7db793eb2bd7239f" providerId="LiveId" clId="{50A456D1-3157-46E4-A809-DCA87B4D5351}" dt="2025-01-06T01:32:28.250" v="31" actId="26606"/>
          <ac:spMkLst>
            <pc:docMk/>
            <pc:sldMk cId="510150428" sldId="258"/>
            <ac:spMk id="1042" creationId="{EB6743CF-E74B-4A3C-A785-599069DB89DF}"/>
          </ac:spMkLst>
        </pc:spChg>
        <pc:picChg chg="add mod ord">
          <ac:chgData name="Wui Keat Yeoh" userId="7db793eb2bd7239f" providerId="LiveId" clId="{50A456D1-3157-46E4-A809-DCA87B4D5351}" dt="2025-01-06T01:32:28.250" v="31" actId="26606"/>
          <ac:picMkLst>
            <pc:docMk/>
            <pc:sldMk cId="510150428" sldId="258"/>
            <ac:picMk id="1026" creationId="{1A6F52C3-E975-64BC-1BEC-925836F0CDFC}"/>
          </ac:picMkLst>
        </pc:picChg>
      </pc:sldChg>
      <pc:sldChg chg="addSp delSp modSp mod modNotesTx">
        <pc:chgData name="Wui Keat Yeoh" userId="7db793eb2bd7239f" providerId="LiveId" clId="{50A456D1-3157-46E4-A809-DCA87B4D5351}" dt="2025-01-06T02:40:15.303" v="72" actId="26606"/>
        <pc:sldMkLst>
          <pc:docMk/>
          <pc:sldMk cId="2665814887" sldId="259"/>
        </pc:sldMkLst>
        <pc:spChg chg="mod">
          <ac:chgData name="Wui Keat Yeoh" userId="7db793eb2bd7239f" providerId="LiveId" clId="{50A456D1-3157-46E4-A809-DCA87B4D5351}" dt="2025-01-06T02:40:15.303" v="72" actId="26606"/>
          <ac:spMkLst>
            <pc:docMk/>
            <pc:sldMk cId="2665814887" sldId="259"/>
            <ac:spMk id="2" creationId="{82CA20BD-B29D-F992-9F6B-B21328E70ADA}"/>
          </ac:spMkLst>
        </pc:spChg>
        <pc:spChg chg="mod">
          <ac:chgData name="Wui Keat Yeoh" userId="7db793eb2bd7239f" providerId="LiveId" clId="{50A456D1-3157-46E4-A809-DCA87B4D5351}" dt="2025-01-06T02:40:15.303" v="72" actId="26606"/>
          <ac:spMkLst>
            <pc:docMk/>
            <pc:sldMk cId="2665814887" sldId="259"/>
            <ac:spMk id="3" creationId="{BA55B8FF-48D0-BA33-1D2D-B2EC406D5421}"/>
          </ac:spMkLst>
        </pc:spChg>
        <pc:spChg chg="add mod">
          <ac:chgData name="Wui Keat Yeoh" userId="7db793eb2bd7239f" providerId="LiveId" clId="{50A456D1-3157-46E4-A809-DCA87B4D5351}" dt="2025-01-06T02:39:24.798" v="68" actId="14100"/>
          <ac:spMkLst>
            <pc:docMk/>
            <pc:sldMk cId="2665814887" sldId="259"/>
            <ac:spMk id="5" creationId="{BD196967-4C17-9632-18A0-17748E75CD52}"/>
          </ac:spMkLst>
        </pc:spChg>
      </pc:sldChg>
      <pc:sldChg chg="addSp delSp modSp mod modNotesTx">
        <pc:chgData name="Wui Keat Yeoh" userId="7db793eb2bd7239f" providerId="LiveId" clId="{50A456D1-3157-46E4-A809-DCA87B4D5351}" dt="2025-01-06T02:44:16.127" v="85"/>
        <pc:sldMkLst>
          <pc:docMk/>
          <pc:sldMk cId="791250408" sldId="261"/>
        </pc:sldMkLst>
        <pc:spChg chg="mod">
          <ac:chgData name="Wui Keat Yeoh" userId="7db793eb2bd7239f" providerId="LiveId" clId="{50A456D1-3157-46E4-A809-DCA87B4D5351}" dt="2025-01-06T02:43:08.740" v="83" actId="26606"/>
          <ac:spMkLst>
            <pc:docMk/>
            <pc:sldMk cId="791250408" sldId="261"/>
            <ac:spMk id="2" creationId="{F6270802-8751-970B-F409-935E1B21A768}"/>
          </ac:spMkLst>
        </pc:spChg>
        <pc:spChg chg="mod ord">
          <ac:chgData name="Wui Keat Yeoh" userId="7db793eb2bd7239f" providerId="LiveId" clId="{50A456D1-3157-46E4-A809-DCA87B4D5351}" dt="2025-01-06T02:43:08.740" v="83" actId="26606"/>
          <ac:spMkLst>
            <pc:docMk/>
            <pc:sldMk cId="791250408" sldId="261"/>
            <ac:spMk id="3" creationId="{73950D3F-E551-653A-C44C-FC2976765F58}"/>
          </ac:spMkLst>
        </pc:spChg>
      </pc:sldChg>
      <pc:sldChg chg="addSp delSp modSp mod modNotesTx">
        <pc:chgData name="Wui Keat Yeoh" userId="7db793eb2bd7239f" providerId="LiveId" clId="{50A456D1-3157-46E4-A809-DCA87B4D5351}" dt="2025-01-06T04:09:59.218" v="130" actId="113"/>
        <pc:sldMkLst>
          <pc:docMk/>
          <pc:sldMk cId="906396312" sldId="262"/>
        </pc:sldMkLst>
      </pc:sldChg>
      <pc:sldChg chg="addSp delSp modSp mod modNotesTx">
        <pc:chgData name="Wui Keat Yeoh" userId="7db793eb2bd7239f" providerId="LiveId" clId="{50A456D1-3157-46E4-A809-DCA87B4D5351}" dt="2025-01-06T04:10:57.301" v="180" actId="20577"/>
        <pc:sldMkLst>
          <pc:docMk/>
          <pc:sldMk cId="2693286564" sldId="263"/>
        </pc:sldMkLst>
      </pc:sldChg>
      <pc:sldChg chg="addSp delSp modSp mod modNotesTx">
        <pc:chgData name="Wui Keat Yeoh" userId="7db793eb2bd7239f" providerId="LiveId" clId="{50A456D1-3157-46E4-A809-DCA87B4D5351}" dt="2025-01-06T04:20:44.747" v="194"/>
        <pc:sldMkLst>
          <pc:docMk/>
          <pc:sldMk cId="2873528197" sldId="264"/>
        </pc:sldMkLst>
      </pc:sldChg>
      <pc:sldChg chg="addSp delSp modSp mod modNotesTx">
        <pc:chgData name="Wui Keat Yeoh" userId="7db793eb2bd7239f" providerId="LiveId" clId="{50A456D1-3157-46E4-A809-DCA87B4D5351}" dt="2025-01-06T04:36:59.137" v="253"/>
        <pc:sldMkLst>
          <pc:docMk/>
          <pc:sldMk cId="115171349" sldId="265"/>
        </pc:sldMkLst>
      </pc:sldChg>
      <pc:sldChg chg="addSp delSp modSp mod modNotesTx">
        <pc:chgData name="Wui Keat Yeoh" userId="7db793eb2bd7239f" providerId="LiveId" clId="{50A456D1-3157-46E4-A809-DCA87B4D5351}" dt="2025-01-06T06:04:16.176" v="329" actId="1076"/>
        <pc:sldMkLst>
          <pc:docMk/>
          <pc:sldMk cId="1627707046" sldId="269"/>
        </pc:sldMkLst>
      </pc:sldChg>
      <pc:sldChg chg="del">
        <pc:chgData name="Wui Keat Yeoh" userId="7db793eb2bd7239f" providerId="LiveId" clId="{50A456D1-3157-46E4-A809-DCA87B4D5351}" dt="2025-01-06T04:40:02.099" v="255" actId="47"/>
        <pc:sldMkLst>
          <pc:docMk/>
          <pc:sldMk cId="3561138026" sldId="270"/>
        </pc:sldMkLst>
      </pc:sldChg>
      <pc:sldChg chg="addSp delSp modSp add mod modNotesTx">
        <pc:chgData name="Wui Keat Yeoh" userId="7db793eb2bd7239f" providerId="LiveId" clId="{50A456D1-3157-46E4-A809-DCA87B4D5351}" dt="2025-01-06T04:32:27.052" v="238" actId="14100"/>
        <pc:sldMkLst>
          <pc:docMk/>
          <pc:sldMk cId="3920891225" sldId="271"/>
        </pc:sldMkLst>
      </pc:sldChg>
      <pc:sldChg chg="addSp delSp modSp add mod modNotesTx">
        <pc:chgData name="Wui Keat Yeoh" userId="7db793eb2bd7239f" providerId="LiveId" clId="{50A456D1-3157-46E4-A809-DCA87B4D5351}" dt="2025-01-06T05:54:01.254" v="313"/>
        <pc:sldMkLst>
          <pc:docMk/>
          <pc:sldMk cId="1134796086" sldId="272"/>
        </pc:sldMkLst>
      </pc:sldChg>
    </pc:docChg>
  </pc:docChgLst>
  <pc:docChgLst>
    <pc:chgData name="Wui Keat Yeoh" userId="7db793eb2bd7239f" providerId="LiveId" clId="{BCDD8B27-ABC8-4566-8E56-E0403334264B}"/>
    <pc:docChg chg="undo redo custSel addSld delSld modSld sldOrd">
      <pc:chgData name="Wui Keat Yeoh" userId="7db793eb2bd7239f" providerId="LiveId" clId="{BCDD8B27-ABC8-4566-8E56-E0403334264B}" dt="2025-01-20T04:30:25.948" v="525" actId="1076"/>
      <pc:docMkLst>
        <pc:docMk/>
      </pc:docMkLst>
      <pc:sldChg chg="addSp delSp modSp mod">
        <pc:chgData name="Wui Keat Yeoh" userId="7db793eb2bd7239f" providerId="LiveId" clId="{BCDD8B27-ABC8-4566-8E56-E0403334264B}" dt="2025-01-20T02:19:06.237" v="4" actId="26606"/>
        <pc:sldMkLst>
          <pc:docMk/>
          <pc:sldMk cId="825346660" sldId="256"/>
        </pc:sldMkLst>
        <pc:spChg chg="mod">
          <ac:chgData name="Wui Keat Yeoh" userId="7db793eb2bd7239f" providerId="LiveId" clId="{BCDD8B27-ABC8-4566-8E56-E0403334264B}" dt="2025-01-20T02:19:06.237" v="4" actId="26606"/>
          <ac:spMkLst>
            <pc:docMk/>
            <pc:sldMk cId="825346660" sldId="256"/>
            <ac:spMk id="2" creationId="{4CC7F7F7-C7CA-D5E1-8721-0D291B196B32}"/>
          </ac:spMkLst>
        </pc:spChg>
        <pc:spChg chg="mod">
          <ac:chgData name="Wui Keat Yeoh" userId="7db793eb2bd7239f" providerId="LiveId" clId="{BCDD8B27-ABC8-4566-8E56-E0403334264B}" dt="2025-01-20T02:19:00.339" v="2" actId="26606"/>
          <ac:spMkLst>
            <pc:docMk/>
            <pc:sldMk cId="825346660" sldId="256"/>
            <ac:spMk id="3" creationId="{FD9A0DDC-A98D-3409-3C35-C31C27796B29}"/>
          </ac:spMkLst>
        </pc:spChg>
        <pc:spChg chg="del">
          <ac:chgData name="Wui Keat Yeoh" userId="7db793eb2bd7239f" providerId="LiveId" clId="{BCDD8B27-ABC8-4566-8E56-E0403334264B}" dt="2025-01-20T02:19:00.339" v="2" actId="26606"/>
          <ac:spMkLst>
            <pc:docMk/>
            <pc:sldMk cId="825346660" sldId="256"/>
            <ac:spMk id="10" creationId="{F5F0CD5C-72F3-4090-8A69-8E15CB432AC2}"/>
          </ac:spMkLst>
        </pc:spChg>
        <pc:spChg chg="del">
          <ac:chgData name="Wui Keat Yeoh" userId="7db793eb2bd7239f" providerId="LiveId" clId="{BCDD8B27-ABC8-4566-8E56-E0403334264B}" dt="2025-01-20T02:19:00.339" v="2" actId="26606"/>
          <ac:spMkLst>
            <pc:docMk/>
            <pc:sldMk cId="825346660" sldId="256"/>
            <ac:spMk id="12" creationId="{217496A2-9394-4FB7-BA0E-717D2D2E7A43}"/>
          </ac:spMkLst>
        </pc:spChg>
        <pc:spChg chg="del">
          <ac:chgData name="Wui Keat Yeoh" userId="7db793eb2bd7239f" providerId="LiveId" clId="{BCDD8B27-ABC8-4566-8E56-E0403334264B}" dt="2025-01-20T02:19:00.339" v="2" actId="26606"/>
          <ac:spMkLst>
            <pc:docMk/>
            <pc:sldMk cId="825346660" sldId="256"/>
            <ac:spMk id="18" creationId="{67374FB5-CBB7-46FF-95B5-2251BC6856ED}"/>
          </ac:spMkLst>
        </pc:spChg>
        <pc:spChg chg="del">
          <ac:chgData name="Wui Keat Yeoh" userId="7db793eb2bd7239f" providerId="LiveId" clId="{BCDD8B27-ABC8-4566-8E56-E0403334264B}" dt="2025-01-20T02:19:00.339" v="2" actId="26606"/>
          <ac:spMkLst>
            <pc:docMk/>
            <pc:sldMk cId="825346660" sldId="256"/>
            <ac:spMk id="20" creationId="{34BCEAB7-D9E0-40A4-9254-8593BD346EAB}"/>
          </ac:spMkLst>
        </pc:spChg>
        <pc:spChg chg="del">
          <ac:chgData name="Wui Keat Yeoh" userId="7db793eb2bd7239f" providerId="LiveId" clId="{BCDD8B27-ABC8-4566-8E56-E0403334264B}" dt="2025-01-20T02:19:00.339" v="2" actId="26606"/>
          <ac:spMkLst>
            <pc:docMk/>
            <pc:sldMk cId="825346660" sldId="256"/>
            <ac:spMk id="22" creationId="{D567A354-BB63-405C-8E5F-2F510E670F16}"/>
          </ac:spMkLst>
        </pc:spChg>
        <pc:spChg chg="del">
          <ac:chgData name="Wui Keat Yeoh" userId="7db793eb2bd7239f" providerId="LiveId" clId="{BCDD8B27-ABC8-4566-8E56-E0403334264B}" dt="2025-01-20T02:19:00.339" v="2" actId="26606"/>
          <ac:spMkLst>
            <pc:docMk/>
            <pc:sldMk cId="825346660" sldId="256"/>
            <ac:spMk id="24" creationId="{9185A8D7-2F20-4F7A-97BE-21DB1654C7F7}"/>
          </ac:spMkLst>
        </pc:spChg>
        <pc:spChg chg="del">
          <ac:chgData name="Wui Keat Yeoh" userId="7db793eb2bd7239f" providerId="LiveId" clId="{BCDD8B27-ABC8-4566-8E56-E0403334264B}" dt="2025-01-20T02:19:00.339" v="2" actId="26606"/>
          <ac:spMkLst>
            <pc:docMk/>
            <pc:sldMk cId="825346660" sldId="256"/>
            <ac:spMk id="26" creationId="{CB65BD56-22B3-4E13-BFCA-B8E8BEB92D6C}"/>
          </ac:spMkLst>
        </pc:spChg>
        <pc:spChg chg="del">
          <ac:chgData name="Wui Keat Yeoh" userId="7db793eb2bd7239f" providerId="LiveId" clId="{BCDD8B27-ABC8-4566-8E56-E0403334264B}" dt="2025-01-20T02:19:00.339" v="2" actId="26606"/>
          <ac:spMkLst>
            <pc:docMk/>
            <pc:sldMk cId="825346660" sldId="256"/>
            <ac:spMk id="28" creationId="{6790ED68-BCA0-4247-A72F-1CB85DF068C3}"/>
          </ac:spMkLst>
        </pc:spChg>
        <pc:spChg chg="del">
          <ac:chgData name="Wui Keat Yeoh" userId="7db793eb2bd7239f" providerId="LiveId" clId="{BCDD8B27-ABC8-4566-8E56-E0403334264B}" dt="2025-01-20T02:19:00.339" v="2" actId="26606"/>
          <ac:spMkLst>
            <pc:docMk/>
            <pc:sldMk cId="825346660" sldId="256"/>
            <ac:spMk id="30" creationId="{DD0F2B3F-DC55-4FA7-B667-1ACD07920937}"/>
          </ac:spMkLst>
        </pc:spChg>
        <pc:spChg chg="add">
          <ac:chgData name="Wui Keat Yeoh" userId="7db793eb2bd7239f" providerId="LiveId" clId="{BCDD8B27-ABC8-4566-8E56-E0403334264B}" dt="2025-01-20T02:19:06.237" v="4" actId="26606"/>
          <ac:spMkLst>
            <pc:docMk/>
            <pc:sldMk cId="825346660" sldId="256"/>
            <ac:spMk id="40" creationId="{F5F0CD5C-72F3-4090-8A69-8E15CB432AC2}"/>
          </ac:spMkLst>
        </pc:spChg>
        <pc:spChg chg="add">
          <ac:chgData name="Wui Keat Yeoh" userId="7db793eb2bd7239f" providerId="LiveId" clId="{BCDD8B27-ABC8-4566-8E56-E0403334264B}" dt="2025-01-20T02:19:06.237" v="4" actId="26606"/>
          <ac:spMkLst>
            <pc:docMk/>
            <pc:sldMk cId="825346660" sldId="256"/>
            <ac:spMk id="42" creationId="{217496A2-9394-4FB7-BA0E-717D2D2E7A43}"/>
          </ac:spMkLst>
        </pc:spChg>
        <pc:spChg chg="add">
          <ac:chgData name="Wui Keat Yeoh" userId="7db793eb2bd7239f" providerId="LiveId" clId="{BCDD8B27-ABC8-4566-8E56-E0403334264B}" dt="2025-01-20T02:19:06.237" v="4" actId="26606"/>
          <ac:spMkLst>
            <pc:docMk/>
            <pc:sldMk cId="825346660" sldId="256"/>
            <ac:spMk id="48" creationId="{67374FB5-CBB7-46FF-95B5-2251BC6856ED}"/>
          </ac:spMkLst>
        </pc:spChg>
        <pc:spChg chg="add">
          <ac:chgData name="Wui Keat Yeoh" userId="7db793eb2bd7239f" providerId="LiveId" clId="{BCDD8B27-ABC8-4566-8E56-E0403334264B}" dt="2025-01-20T02:19:06.237" v="4" actId="26606"/>
          <ac:spMkLst>
            <pc:docMk/>
            <pc:sldMk cId="825346660" sldId="256"/>
            <ac:spMk id="50" creationId="{34BCEAB7-D9E0-40A4-9254-8593BD346EAB}"/>
          </ac:spMkLst>
        </pc:spChg>
        <pc:spChg chg="add">
          <ac:chgData name="Wui Keat Yeoh" userId="7db793eb2bd7239f" providerId="LiveId" clId="{BCDD8B27-ABC8-4566-8E56-E0403334264B}" dt="2025-01-20T02:19:06.237" v="4" actId="26606"/>
          <ac:spMkLst>
            <pc:docMk/>
            <pc:sldMk cId="825346660" sldId="256"/>
            <ac:spMk id="52" creationId="{D567A354-BB63-405C-8E5F-2F510E670F16}"/>
          </ac:spMkLst>
        </pc:spChg>
        <pc:spChg chg="add">
          <ac:chgData name="Wui Keat Yeoh" userId="7db793eb2bd7239f" providerId="LiveId" clId="{BCDD8B27-ABC8-4566-8E56-E0403334264B}" dt="2025-01-20T02:19:06.237" v="4" actId="26606"/>
          <ac:spMkLst>
            <pc:docMk/>
            <pc:sldMk cId="825346660" sldId="256"/>
            <ac:spMk id="54" creationId="{9185A8D7-2F20-4F7A-97BE-21DB1654C7F7}"/>
          </ac:spMkLst>
        </pc:spChg>
        <pc:spChg chg="add">
          <ac:chgData name="Wui Keat Yeoh" userId="7db793eb2bd7239f" providerId="LiveId" clId="{BCDD8B27-ABC8-4566-8E56-E0403334264B}" dt="2025-01-20T02:19:06.237" v="4" actId="26606"/>
          <ac:spMkLst>
            <pc:docMk/>
            <pc:sldMk cId="825346660" sldId="256"/>
            <ac:spMk id="56" creationId="{CB65BD56-22B3-4E13-BFCA-B8E8BEB92D6C}"/>
          </ac:spMkLst>
        </pc:spChg>
        <pc:spChg chg="add">
          <ac:chgData name="Wui Keat Yeoh" userId="7db793eb2bd7239f" providerId="LiveId" clId="{BCDD8B27-ABC8-4566-8E56-E0403334264B}" dt="2025-01-20T02:19:06.237" v="4" actId="26606"/>
          <ac:spMkLst>
            <pc:docMk/>
            <pc:sldMk cId="825346660" sldId="256"/>
            <ac:spMk id="58" creationId="{6790ED68-BCA0-4247-A72F-1CB85DF068C3}"/>
          </ac:spMkLst>
        </pc:spChg>
        <pc:spChg chg="add">
          <ac:chgData name="Wui Keat Yeoh" userId="7db793eb2bd7239f" providerId="LiveId" clId="{BCDD8B27-ABC8-4566-8E56-E0403334264B}" dt="2025-01-20T02:19:06.237" v="4" actId="26606"/>
          <ac:spMkLst>
            <pc:docMk/>
            <pc:sldMk cId="825346660" sldId="256"/>
            <ac:spMk id="60" creationId="{DD0F2B3F-DC55-4FA7-B667-1ACD07920937}"/>
          </ac:spMkLst>
        </pc:spChg>
        <pc:picChg chg="add">
          <ac:chgData name="Wui Keat Yeoh" userId="7db793eb2bd7239f" providerId="LiveId" clId="{BCDD8B27-ABC8-4566-8E56-E0403334264B}" dt="2025-01-20T02:18:52.240" v="1"/>
          <ac:picMkLst>
            <pc:docMk/>
            <pc:sldMk cId="825346660" sldId="256"/>
            <ac:picMk id="4" creationId="{9EB6DD53-3B93-3233-CB71-E640DA29C4CF}"/>
          </ac:picMkLst>
        </pc:picChg>
        <pc:picChg chg="del">
          <ac:chgData name="Wui Keat Yeoh" userId="7db793eb2bd7239f" providerId="LiveId" clId="{BCDD8B27-ABC8-4566-8E56-E0403334264B}" dt="2025-01-20T02:19:03.929" v="3" actId="478"/>
          <ac:picMkLst>
            <pc:docMk/>
            <pc:sldMk cId="825346660" sldId="256"/>
            <ac:picMk id="5" creationId="{1A0FAD7C-2CFD-882F-8404-FBF9EBB35059}"/>
          </ac:picMkLst>
        </pc:picChg>
      </pc:sldChg>
      <pc:sldChg chg="modSp mod">
        <pc:chgData name="Wui Keat Yeoh" userId="7db793eb2bd7239f" providerId="LiveId" clId="{BCDD8B27-ABC8-4566-8E56-E0403334264B}" dt="2025-01-20T02:25:28.684" v="42" actId="14100"/>
        <pc:sldMkLst>
          <pc:docMk/>
          <pc:sldMk cId="2194894940" sldId="257"/>
        </pc:sldMkLst>
        <pc:spChg chg="mod">
          <ac:chgData name="Wui Keat Yeoh" userId="7db793eb2bd7239f" providerId="LiveId" clId="{BCDD8B27-ABC8-4566-8E56-E0403334264B}" dt="2025-01-20T02:25:28.684" v="42" actId="14100"/>
          <ac:spMkLst>
            <pc:docMk/>
            <pc:sldMk cId="2194894940" sldId="257"/>
            <ac:spMk id="46" creationId="{E3E76492-879D-5510-6AA0-2885BDDC5A01}"/>
          </ac:spMkLst>
        </pc:spChg>
      </pc:sldChg>
      <pc:sldChg chg="delSp modSp mod">
        <pc:chgData name="Wui Keat Yeoh" userId="7db793eb2bd7239f" providerId="LiveId" clId="{BCDD8B27-ABC8-4566-8E56-E0403334264B}" dt="2025-01-20T02:59:05.858" v="112" actId="14100"/>
        <pc:sldMkLst>
          <pc:docMk/>
          <pc:sldMk cId="510150428" sldId="258"/>
        </pc:sldMkLst>
        <pc:spChg chg="mod">
          <ac:chgData name="Wui Keat Yeoh" userId="7db793eb2bd7239f" providerId="LiveId" clId="{BCDD8B27-ABC8-4566-8E56-E0403334264B}" dt="2025-01-20T02:25:59.592" v="44" actId="20577"/>
          <ac:spMkLst>
            <pc:docMk/>
            <pc:sldMk cId="510150428" sldId="258"/>
            <ac:spMk id="2" creationId="{B035F7BE-352E-CD5A-46B3-161305366576}"/>
          </ac:spMkLst>
        </pc:spChg>
        <pc:spChg chg="mod">
          <ac:chgData name="Wui Keat Yeoh" userId="7db793eb2bd7239f" providerId="LiveId" clId="{BCDD8B27-ABC8-4566-8E56-E0403334264B}" dt="2025-01-20T02:59:05.858" v="112" actId="14100"/>
          <ac:spMkLst>
            <pc:docMk/>
            <pc:sldMk cId="510150428" sldId="258"/>
            <ac:spMk id="3" creationId="{19B13F90-C67A-5A07-DBA8-E42193287D53}"/>
          </ac:spMkLst>
        </pc:spChg>
        <pc:picChg chg="del">
          <ac:chgData name="Wui Keat Yeoh" userId="7db793eb2bd7239f" providerId="LiveId" clId="{BCDD8B27-ABC8-4566-8E56-E0403334264B}" dt="2025-01-20T02:26:28.578" v="46" actId="478"/>
          <ac:picMkLst>
            <pc:docMk/>
            <pc:sldMk cId="510150428" sldId="258"/>
            <ac:picMk id="4" creationId="{21B1E3CD-7C06-00AF-1D53-2CF5999683C0}"/>
          </ac:picMkLst>
        </pc:picChg>
      </pc:sldChg>
      <pc:sldChg chg="addSp delSp modSp mod">
        <pc:chgData name="Wui Keat Yeoh" userId="7db793eb2bd7239f" providerId="LiveId" clId="{BCDD8B27-ABC8-4566-8E56-E0403334264B}" dt="2025-01-20T02:56:29.586" v="98" actId="12"/>
        <pc:sldMkLst>
          <pc:docMk/>
          <pc:sldMk cId="2665814887" sldId="259"/>
        </pc:sldMkLst>
        <pc:spChg chg="mod">
          <ac:chgData name="Wui Keat Yeoh" userId="7db793eb2bd7239f" providerId="LiveId" clId="{BCDD8B27-ABC8-4566-8E56-E0403334264B}" dt="2025-01-20T02:51:03.582" v="64" actId="26606"/>
          <ac:spMkLst>
            <pc:docMk/>
            <pc:sldMk cId="2665814887" sldId="259"/>
            <ac:spMk id="2" creationId="{82CA20BD-B29D-F992-9F6B-B21328E70ADA}"/>
          </ac:spMkLst>
        </pc:spChg>
        <pc:spChg chg="mod">
          <ac:chgData name="Wui Keat Yeoh" userId="7db793eb2bd7239f" providerId="LiveId" clId="{BCDD8B27-ABC8-4566-8E56-E0403334264B}" dt="2025-01-20T02:56:29.586" v="98" actId="12"/>
          <ac:spMkLst>
            <pc:docMk/>
            <pc:sldMk cId="2665814887" sldId="259"/>
            <ac:spMk id="3" creationId="{BA55B8FF-48D0-BA33-1D2D-B2EC406D5421}"/>
          </ac:spMkLst>
        </pc:spChg>
        <pc:spChg chg="ord">
          <ac:chgData name="Wui Keat Yeoh" userId="7db793eb2bd7239f" providerId="LiveId" clId="{BCDD8B27-ABC8-4566-8E56-E0403334264B}" dt="2025-01-20T02:51:03.582" v="64" actId="26606"/>
          <ac:spMkLst>
            <pc:docMk/>
            <pc:sldMk cId="2665814887" sldId="259"/>
            <ac:spMk id="5" creationId="{BD196967-4C17-9632-18A0-17748E75CD52}"/>
          </ac:spMkLst>
        </pc:spChg>
        <pc:spChg chg="add">
          <ac:chgData name="Wui Keat Yeoh" userId="7db793eb2bd7239f" providerId="LiveId" clId="{BCDD8B27-ABC8-4566-8E56-E0403334264B}" dt="2025-01-20T02:39:04.143" v="49"/>
          <ac:spMkLst>
            <pc:docMk/>
            <pc:sldMk cId="2665814887" sldId="259"/>
            <ac:spMk id="6" creationId="{7961C0BE-B9AA-3C43-4C33-CB2AE3BF99C0}"/>
          </ac:spMkLst>
        </pc:spChg>
        <pc:spChg chg="add">
          <ac:chgData name="Wui Keat Yeoh" userId="7db793eb2bd7239f" providerId="LiveId" clId="{BCDD8B27-ABC8-4566-8E56-E0403334264B}" dt="2025-01-20T02:39:04.143" v="49"/>
          <ac:spMkLst>
            <pc:docMk/>
            <pc:sldMk cId="2665814887" sldId="259"/>
            <ac:spMk id="7" creationId="{0D53C2BA-3EF1-3628-D461-98114F3EB2B1}"/>
          </ac:spMkLst>
        </pc:spChg>
        <pc:spChg chg="add">
          <ac:chgData name="Wui Keat Yeoh" userId="7db793eb2bd7239f" providerId="LiveId" clId="{BCDD8B27-ABC8-4566-8E56-E0403334264B}" dt="2025-01-20T02:39:04.143" v="49"/>
          <ac:spMkLst>
            <pc:docMk/>
            <pc:sldMk cId="2665814887" sldId="259"/>
            <ac:spMk id="8" creationId="{09946C9E-5DCD-F4FC-E67E-801918BBAC54}"/>
          </ac:spMkLst>
        </pc:spChg>
        <pc:spChg chg="add">
          <ac:chgData name="Wui Keat Yeoh" userId="7db793eb2bd7239f" providerId="LiveId" clId="{BCDD8B27-ABC8-4566-8E56-E0403334264B}" dt="2025-01-20T02:39:12.131" v="50"/>
          <ac:spMkLst>
            <pc:docMk/>
            <pc:sldMk cId="2665814887" sldId="259"/>
            <ac:spMk id="9" creationId="{C35E65C2-FAE8-6795-608D-FB389BD20913}"/>
          </ac:spMkLst>
        </pc:spChg>
        <pc:spChg chg="add">
          <ac:chgData name="Wui Keat Yeoh" userId="7db793eb2bd7239f" providerId="LiveId" clId="{BCDD8B27-ABC8-4566-8E56-E0403334264B}" dt="2025-01-20T02:39:12.131" v="50"/>
          <ac:spMkLst>
            <pc:docMk/>
            <pc:sldMk cId="2665814887" sldId="259"/>
            <ac:spMk id="10" creationId="{F732C68F-CD3A-8018-524E-0B7D49B0810D}"/>
          </ac:spMkLst>
        </pc:spChg>
        <pc:spChg chg="add">
          <ac:chgData name="Wui Keat Yeoh" userId="7db793eb2bd7239f" providerId="LiveId" clId="{BCDD8B27-ABC8-4566-8E56-E0403334264B}" dt="2025-01-20T02:39:12.131" v="50"/>
          <ac:spMkLst>
            <pc:docMk/>
            <pc:sldMk cId="2665814887" sldId="259"/>
            <ac:spMk id="11" creationId="{ECEA430A-F810-A91A-C9E8-EC9F03C86F1C}"/>
          </ac:spMkLst>
        </pc:spChg>
        <pc:spChg chg="add">
          <ac:chgData name="Wui Keat Yeoh" userId="7db793eb2bd7239f" providerId="LiveId" clId="{BCDD8B27-ABC8-4566-8E56-E0403334264B}" dt="2025-01-20T02:51:03.582" v="64" actId="26606"/>
          <ac:spMkLst>
            <pc:docMk/>
            <pc:sldMk cId="2665814887" sldId="259"/>
            <ac:spMk id="17" creationId="{3BCB5F6A-9EB0-40B0-9D13-3023E9A20508}"/>
          </ac:spMkLst>
        </pc:spChg>
        <pc:picChg chg="del">
          <ac:chgData name="Wui Keat Yeoh" userId="7db793eb2bd7239f" providerId="LiveId" clId="{BCDD8B27-ABC8-4566-8E56-E0403334264B}" dt="2025-01-20T02:50:44.383" v="62" actId="478"/>
          <ac:picMkLst>
            <pc:docMk/>
            <pc:sldMk cId="2665814887" sldId="259"/>
            <ac:picMk id="4" creationId="{B8CA69D5-0327-A0A4-0655-B2D41B45E6D2}"/>
          </ac:picMkLst>
        </pc:picChg>
        <pc:picChg chg="add mod">
          <ac:chgData name="Wui Keat Yeoh" userId="7db793eb2bd7239f" providerId="LiveId" clId="{BCDD8B27-ABC8-4566-8E56-E0403334264B}" dt="2025-01-20T02:51:03.582" v="64" actId="26606"/>
          <ac:picMkLst>
            <pc:docMk/>
            <pc:sldMk cId="2665814887" sldId="259"/>
            <ac:picMk id="12" creationId="{8EBFD41B-3AA1-6C04-3B7C-DC0F2C506C44}"/>
          </ac:picMkLst>
        </pc:picChg>
      </pc:sldChg>
      <pc:sldChg chg="addSp delSp modSp mod">
        <pc:chgData name="Wui Keat Yeoh" userId="7db793eb2bd7239f" providerId="LiveId" clId="{BCDD8B27-ABC8-4566-8E56-E0403334264B}" dt="2025-01-20T04:27:12.455" v="482" actId="115"/>
        <pc:sldMkLst>
          <pc:docMk/>
          <pc:sldMk cId="791250408" sldId="261"/>
        </pc:sldMkLst>
        <pc:spChg chg="mod">
          <ac:chgData name="Wui Keat Yeoh" userId="7db793eb2bd7239f" providerId="LiveId" clId="{BCDD8B27-ABC8-4566-8E56-E0403334264B}" dt="2025-01-20T04:15:25.808" v="250"/>
          <ac:spMkLst>
            <pc:docMk/>
            <pc:sldMk cId="791250408" sldId="261"/>
            <ac:spMk id="2" creationId="{F6270802-8751-970B-F409-935E1B21A768}"/>
          </ac:spMkLst>
        </pc:spChg>
        <pc:spChg chg="mod">
          <ac:chgData name="Wui Keat Yeoh" userId="7db793eb2bd7239f" providerId="LiveId" clId="{BCDD8B27-ABC8-4566-8E56-E0403334264B}" dt="2025-01-20T04:27:12.455" v="482" actId="115"/>
          <ac:spMkLst>
            <pc:docMk/>
            <pc:sldMk cId="791250408" sldId="261"/>
            <ac:spMk id="3" creationId="{73950D3F-E551-653A-C44C-FC2976765F58}"/>
          </ac:spMkLst>
        </pc:spChg>
        <pc:picChg chg="add">
          <ac:chgData name="Wui Keat Yeoh" userId="7db793eb2bd7239f" providerId="LiveId" clId="{BCDD8B27-ABC8-4566-8E56-E0403334264B}" dt="2025-01-20T04:15:02.549" v="248"/>
          <ac:picMkLst>
            <pc:docMk/>
            <pc:sldMk cId="791250408" sldId="261"/>
            <ac:picMk id="4" creationId="{C21D7777-98FD-8EB3-4C96-C6F2DEE3C09C}"/>
          </ac:picMkLst>
        </pc:picChg>
        <pc:picChg chg="del">
          <ac:chgData name="Wui Keat Yeoh" userId="7db793eb2bd7239f" providerId="LiveId" clId="{BCDD8B27-ABC8-4566-8E56-E0403334264B}" dt="2025-01-20T04:14:11.014" v="246" actId="478"/>
          <ac:picMkLst>
            <pc:docMk/>
            <pc:sldMk cId="791250408" sldId="261"/>
            <ac:picMk id="5" creationId="{3A464166-6AD9-6F0E-14E3-4482A7F4E741}"/>
          </ac:picMkLst>
        </pc:picChg>
        <pc:picChg chg="add">
          <ac:chgData name="Wui Keat Yeoh" userId="7db793eb2bd7239f" providerId="LiveId" clId="{BCDD8B27-ABC8-4566-8E56-E0403334264B}" dt="2025-01-20T04:15:09.334" v="249"/>
          <ac:picMkLst>
            <pc:docMk/>
            <pc:sldMk cId="791250408" sldId="261"/>
            <ac:picMk id="6" creationId="{5B13DD07-AE96-3F71-6564-FC048F81E780}"/>
          </ac:picMkLst>
        </pc:picChg>
      </pc:sldChg>
      <pc:sldChg chg="del">
        <pc:chgData name="Wui Keat Yeoh" userId="7db793eb2bd7239f" providerId="LiveId" clId="{BCDD8B27-ABC8-4566-8E56-E0403334264B}" dt="2025-01-20T04:12:12.511" v="237" actId="47"/>
        <pc:sldMkLst>
          <pc:docMk/>
          <pc:sldMk cId="2873528197" sldId="264"/>
        </pc:sldMkLst>
      </pc:sldChg>
      <pc:sldChg chg="del">
        <pc:chgData name="Wui Keat Yeoh" userId="7db793eb2bd7239f" providerId="LiveId" clId="{BCDD8B27-ABC8-4566-8E56-E0403334264B}" dt="2025-01-20T04:12:29.628" v="245" actId="47"/>
        <pc:sldMkLst>
          <pc:docMk/>
          <pc:sldMk cId="1627707046" sldId="269"/>
        </pc:sldMkLst>
      </pc:sldChg>
      <pc:sldChg chg="addSp delSp modSp mod">
        <pc:chgData name="Wui Keat Yeoh" userId="7db793eb2bd7239f" providerId="LiveId" clId="{BCDD8B27-ABC8-4566-8E56-E0403334264B}" dt="2025-01-20T04:20:54.044" v="464" actId="255"/>
        <pc:sldMkLst>
          <pc:docMk/>
          <pc:sldMk cId="4141544300" sldId="275"/>
        </pc:sldMkLst>
        <pc:spChg chg="mod">
          <ac:chgData name="Wui Keat Yeoh" userId="7db793eb2bd7239f" providerId="LiveId" clId="{BCDD8B27-ABC8-4566-8E56-E0403334264B}" dt="2025-01-20T03:19:46.029" v="118"/>
          <ac:spMkLst>
            <pc:docMk/>
            <pc:sldMk cId="4141544300" sldId="275"/>
            <ac:spMk id="2" creationId="{547886D2-851A-C5F3-5E0D-FB2D14E8DCE9}"/>
          </ac:spMkLst>
        </pc:spChg>
        <pc:spChg chg="mod">
          <ac:chgData name="Wui Keat Yeoh" userId="7db793eb2bd7239f" providerId="LiveId" clId="{BCDD8B27-ABC8-4566-8E56-E0403334264B}" dt="2025-01-20T04:20:54.044" v="464" actId="255"/>
          <ac:spMkLst>
            <pc:docMk/>
            <pc:sldMk cId="4141544300" sldId="275"/>
            <ac:spMk id="3" creationId="{6ED4C358-6B57-198E-5A44-E84BBDD3C081}"/>
          </ac:spMkLst>
        </pc:spChg>
        <pc:spChg chg="del">
          <ac:chgData name="Wui Keat Yeoh" userId="7db793eb2bd7239f" providerId="LiveId" clId="{BCDD8B27-ABC8-4566-8E56-E0403334264B}" dt="2025-01-20T03:26:58.249" v="159" actId="26606"/>
          <ac:spMkLst>
            <pc:docMk/>
            <pc:sldMk cId="4141544300" sldId="275"/>
            <ac:spMk id="28" creationId="{BBFBD429-C7AA-4D85-BEBF-26ECE2DBAF84}"/>
          </ac:spMkLst>
        </pc:spChg>
        <pc:spChg chg="del">
          <ac:chgData name="Wui Keat Yeoh" userId="7db793eb2bd7239f" providerId="LiveId" clId="{BCDD8B27-ABC8-4566-8E56-E0403334264B}" dt="2025-01-20T03:26:58.249" v="159" actId="26606"/>
          <ac:spMkLst>
            <pc:docMk/>
            <pc:sldMk cId="4141544300" sldId="275"/>
            <ac:spMk id="30" creationId="{7A9CEEF0-7547-4FA2-93BD-0B8C799DD226}"/>
          </ac:spMkLst>
        </pc:spChg>
        <pc:spChg chg="del">
          <ac:chgData name="Wui Keat Yeoh" userId="7db793eb2bd7239f" providerId="LiveId" clId="{BCDD8B27-ABC8-4566-8E56-E0403334264B}" dt="2025-01-20T03:26:58.249" v="159" actId="26606"/>
          <ac:spMkLst>
            <pc:docMk/>
            <pc:sldMk cId="4141544300" sldId="275"/>
            <ac:spMk id="36" creationId="{87ED294B-4D40-44B4-86E7-F23C04688200}"/>
          </ac:spMkLst>
        </pc:spChg>
        <pc:spChg chg="del">
          <ac:chgData name="Wui Keat Yeoh" userId="7db793eb2bd7239f" providerId="LiveId" clId="{BCDD8B27-ABC8-4566-8E56-E0403334264B}" dt="2025-01-20T03:26:58.249" v="159" actId="26606"/>
          <ac:spMkLst>
            <pc:docMk/>
            <pc:sldMk cId="4141544300" sldId="275"/>
            <ac:spMk id="40" creationId="{B8C595DB-254F-4E8B-9C0D-648B3FF1B083}"/>
          </ac:spMkLst>
        </pc:spChg>
        <pc:spChg chg="del">
          <ac:chgData name="Wui Keat Yeoh" userId="7db793eb2bd7239f" providerId="LiveId" clId="{BCDD8B27-ABC8-4566-8E56-E0403334264B}" dt="2025-01-20T03:26:58.249" v="159" actId="26606"/>
          <ac:spMkLst>
            <pc:docMk/>
            <pc:sldMk cId="4141544300" sldId="275"/>
            <ac:spMk id="42" creationId="{2E000235-D5DF-4D2F-AECA-3814821B5C83}"/>
          </ac:spMkLst>
        </pc:spChg>
        <pc:spChg chg="del">
          <ac:chgData name="Wui Keat Yeoh" userId="7db793eb2bd7239f" providerId="LiveId" clId="{BCDD8B27-ABC8-4566-8E56-E0403334264B}" dt="2025-01-20T03:26:58.249" v="159" actId="26606"/>
          <ac:spMkLst>
            <pc:docMk/>
            <pc:sldMk cId="4141544300" sldId="275"/>
            <ac:spMk id="44" creationId="{D7CE0E87-2C2C-4907-BBE3-D24D86C42AE9}"/>
          </ac:spMkLst>
        </pc:spChg>
        <pc:spChg chg="del">
          <ac:chgData name="Wui Keat Yeoh" userId="7db793eb2bd7239f" providerId="LiveId" clId="{BCDD8B27-ABC8-4566-8E56-E0403334264B}" dt="2025-01-20T03:26:58.249" v="159" actId="26606"/>
          <ac:spMkLst>
            <pc:docMk/>
            <pc:sldMk cId="4141544300" sldId="275"/>
            <ac:spMk id="46" creationId="{8FF0BC47-4F6D-4430-8C11-E1566CBF6319}"/>
          </ac:spMkLst>
        </pc:spChg>
        <pc:spChg chg="del">
          <ac:chgData name="Wui Keat Yeoh" userId="7db793eb2bd7239f" providerId="LiveId" clId="{BCDD8B27-ABC8-4566-8E56-E0403334264B}" dt="2025-01-20T03:26:58.249" v="159" actId="26606"/>
          <ac:spMkLst>
            <pc:docMk/>
            <pc:sldMk cId="4141544300" sldId="275"/>
            <ac:spMk id="48" creationId="{5B73C5C4-3778-4E76-9467-8B46C9F91FEE}"/>
          </ac:spMkLst>
        </pc:spChg>
        <pc:spChg chg="add">
          <ac:chgData name="Wui Keat Yeoh" userId="7db793eb2bd7239f" providerId="LiveId" clId="{BCDD8B27-ABC8-4566-8E56-E0403334264B}" dt="2025-01-20T03:26:58.249" v="159" actId="26606"/>
          <ac:spMkLst>
            <pc:docMk/>
            <pc:sldMk cId="4141544300" sldId="275"/>
            <ac:spMk id="54" creationId="{EB6743CF-E74B-4A3C-A785-599069DB89DF}"/>
          </ac:spMkLst>
        </pc:spChg>
        <pc:picChg chg="add del mod modCrop">
          <ac:chgData name="Wui Keat Yeoh" userId="7db793eb2bd7239f" providerId="LiveId" clId="{BCDD8B27-ABC8-4566-8E56-E0403334264B}" dt="2025-01-20T03:26:50.306" v="158" actId="478"/>
          <ac:picMkLst>
            <pc:docMk/>
            <pc:sldMk cId="4141544300" sldId="275"/>
            <ac:picMk id="4" creationId="{9FFF773B-0A22-40B7-8334-F293BD039316}"/>
          </ac:picMkLst>
        </pc:picChg>
        <pc:picChg chg="del">
          <ac:chgData name="Wui Keat Yeoh" userId="7db793eb2bd7239f" providerId="LiveId" clId="{BCDD8B27-ABC8-4566-8E56-E0403334264B}" dt="2025-01-20T03:24:34.294" v="145" actId="478"/>
          <ac:picMkLst>
            <pc:docMk/>
            <pc:sldMk cId="4141544300" sldId="275"/>
            <ac:picMk id="19" creationId="{D9773E3E-60AC-8350-D0A6-4FC90E5FA400}"/>
          </ac:picMkLst>
        </pc:picChg>
      </pc:sldChg>
      <pc:sldChg chg="addSp modSp mod">
        <pc:chgData name="Wui Keat Yeoh" userId="7db793eb2bd7239f" providerId="LiveId" clId="{BCDD8B27-ABC8-4566-8E56-E0403334264B}" dt="2025-01-20T04:30:25.948" v="525" actId="1076"/>
        <pc:sldMkLst>
          <pc:docMk/>
          <pc:sldMk cId="438573948" sldId="276"/>
        </pc:sldMkLst>
        <pc:spChg chg="mod">
          <ac:chgData name="Wui Keat Yeoh" userId="7db793eb2bd7239f" providerId="LiveId" clId="{BCDD8B27-ABC8-4566-8E56-E0403334264B}" dt="2025-01-20T02:52:38.067" v="67"/>
          <ac:spMkLst>
            <pc:docMk/>
            <pc:sldMk cId="438573948" sldId="276"/>
            <ac:spMk id="2" creationId="{B76987D4-4BDB-F90C-6E6A-22DA3763DF9A}"/>
          </ac:spMkLst>
        </pc:spChg>
        <pc:spChg chg="mod">
          <ac:chgData name="Wui Keat Yeoh" userId="7db793eb2bd7239f" providerId="LiveId" clId="{BCDD8B27-ABC8-4566-8E56-E0403334264B}" dt="2025-01-20T04:30:25.948" v="525" actId="1076"/>
          <ac:spMkLst>
            <pc:docMk/>
            <pc:sldMk cId="438573948" sldId="276"/>
            <ac:spMk id="3" creationId="{9ECB04D6-7361-3CF2-C175-3E3F98A7C935}"/>
          </ac:spMkLst>
        </pc:spChg>
        <pc:spChg chg="add">
          <ac:chgData name="Wui Keat Yeoh" userId="7db793eb2bd7239f" providerId="LiveId" clId="{BCDD8B27-ABC8-4566-8E56-E0403334264B}" dt="2025-01-20T02:53:11.356" v="69"/>
          <ac:spMkLst>
            <pc:docMk/>
            <pc:sldMk cId="438573948" sldId="276"/>
            <ac:spMk id="4" creationId="{D35E99B4-1FF2-ABB9-7EC5-51AD132DDB06}"/>
          </ac:spMkLst>
        </pc:spChg>
        <pc:spChg chg="add">
          <ac:chgData name="Wui Keat Yeoh" userId="7db793eb2bd7239f" providerId="LiveId" clId="{BCDD8B27-ABC8-4566-8E56-E0403334264B}" dt="2025-01-20T02:53:11.356" v="69"/>
          <ac:spMkLst>
            <pc:docMk/>
            <pc:sldMk cId="438573948" sldId="276"/>
            <ac:spMk id="5" creationId="{11DB3C95-F4EE-C26A-CE3A-F87C64972C3B}"/>
          </ac:spMkLst>
        </pc:spChg>
        <pc:spChg chg="add">
          <ac:chgData name="Wui Keat Yeoh" userId="7db793eb2bd7239f" providerId="LiveId" clId="{BCDD8B27-ABC8-4566-8E56-E0403334264B}" dt="2025-01-20T02:53:11.356" v="69"/>
          <ac:spMkLst>
            <pc:docMk/>
            <pc:sldMk cId="438573948" sldId="276"/>
            <ac:spMk id="6" creationId="{C74BDC7E-DB12-9595-30F8-0F2F1B7DDE75}"/>
          </ac:spMkLst>
        </pc:spChg>
      </pc:sldChg>
      <pc:sldChg chg="addSp delSp modSp mod setBg setClrOvrMap">
        <pc:chgData name="Wui Keat Yeoh" userId="7db793eb2bd7239f" providerId="LiveId" clId="{BCDD8B27-ABC8-4566-8E56-E0403334264B}" dt="2025-01-20T04:21:25.628" v="466" actId="14100"/>
        <pc:sldMkLst>
          <pc:docMk/>
          <pc:sldMk cId="1359697720" sldId="277"/>
        </pc:sldMkLst>
        <pc:spChg chg="mod">
          <ac:chgData name="Wui Keat Yeoh" userId="7db793eb2bd7239f" providerId="LiveId" clId="{BCDD8B27-ABC8-4566-8E56-E0403334264B}" dt="2025-01-20T03:28:43.613" v="167" actId="26606"/>
          <ac:spMkLst>
            <pc:docMk/>
            <pc:sldMk cId="1359697720" sldId="277"/>
            <ac:spMk id="2" creationId="{FCE10FD1-3CB1-9CBF-E17A-48A7076FE112}"/>
          </ac:spMkLst>
        </pc:spChg>
        <pc:spChg chg="mod">
          <ac:chgData name="Wui Keat Yeoh" userId="7db793eb2bd7239f" providerId="LiveId" clId="{BCDD8B27-ABC8-4566-8E56-E0403334264B}" dt="2025-01-20T04:21:25.628" v="466" actId="14100"/>
          <ac:spMkLst>
            <pc:docMk/>
            <pc:sldMk cId="1359697720" sldId="277"/>
            <ac:spMk id="3" creationId="{00D73C97-3C41-0863-D64A-6FA288B996FD}"/>
          </ac:spMkLst>
        </pc:spChg>
        <pc:spChg chg="add del">
          <ac:chgData name="Wui Keat Yeoh" userId="7db793eb2bd7239f" providerId="LiveId" clId="{BCDD8B27-ABC8-4566-8E56-E0403334264B}" dt="2025-01-20T03:28:43.613" v="167" actId="26606"/>
          <ac:spMkLst>
            <pc:docMk/>
            <pc:sldMk cId="1359697720" sldId="277"/>
            <ac:spMk id="66" creationId="{BBFBD429-C7AA-4D85-BEBF-26ECE2DBAF84}"/>
          </ac:spMkLst>
        </pc:spChg>
        <pc:spChg chg="add del">
          <ac:chgData name="Wui Keat Yeoh" userId="7db793eb2bd7239f" providerId="LiveId" clId="{BCDD8B27-ABC8-4566-8E56-E0403334264B}" dt="2025-01-20T03:28:43.613" v="167" actId="26606"/>
          <ac:spMkLst>
            <pc:docMk/>
            <pc:sldMk cId="1359697720" sldId="277"/>
            <ac:spMk id="67" creationId="{7A9CEEF0-7547-4FA2-93BD-0B8C799DD226}"/>
          </ac:spMkLst>
        </pc:spChg>
        <pc:spChg chg="add del">
          <ac:chgData name="Wui Keat Yeoh" userId="7db793eb2bd7239f" providerId="LiveId" clId="{BCDD8B27-ABC8-4566-8E56-E0403334264B}" dt="2025-01-20T03:28:43.613" v="167" actId="26606"/>
          <ac:spMkLst>
            <pc:docMk/>
            <pc:sldMk cId="1359697720" sldId="277"/>
            <ac:spMk id="70" creationId="{87ED294B-4D40-44B4-86E7-F23C04688200}"/>
          </ac:spMkLst>
        </pc:spChg>
        <pc:spChg chg="add del">
          <ac:chgData name="Wui Keat Yeoh" userId="7db793eb2bd7239f" providerId="LiveId" clId="{BCDD8B27-ABC8-4566-8E56-E0403334264B}" dt="2025-01-20T03:28:43.613" v="167" actId="26606"/>
          <ac:spMkLst>
            <pc:docMk/>
            <pc:sldMk cId="1359697720" sldId="277"/>
            <ac:spMk id="71" creationId="{55D78701-1D8D-45A3-9B44-A94C334622CF}"/>
          </ac:spMkLst>
        </pc:spChg>
        <pc:spChg chg="add">
          <ac:chgData name="Wui Keat Yeoh" userId="7db793eb2bd7239f" providerId="LiveId" clId="{BCDD8B27-ABC8-4566-8E56-E0403334264B}" dt="2025-01-20T03:28:43.608" v="166" actId="26606"/>
          <ac:spMkLst>
            <pc:docMk/>
            <pc:sldMk cId="1359697720" sldId="277"/>
            <ac:spMk id="73" creationId="{2E000235-D5DF-4D2F-AECA-3814821B5C83}"/>
          </ac:spMkLst>
        </pc:spChg>
        <pc:spChg chg="add del">
          <ac:chgData name="Wui Keat Yeoh" userId="7db793eb2bd7239f" providerId="LiveId" clId="{BCDD8B27-ABC8-4566-8E56-E0403334264B}" dt="2025-01-20T03:28:43.613" v="167" actId="26606"/>
          <ac:spMkLst>
            <pc:docMk/>
            <pc:sldMk cId="1359697720" sldId="277"/>
            <ac:spMk id="74" creationId="{D7CE0E87-2C2C-4907-BBE3-D24D86C42AE9}"/>
          </ac:spMkLst>
        </pc:spChg>
        <pc:spChg chg="add del">
          <ac:chgData name="Wui Keat Yeoh" userId="7db793eb2bd7239f" providerId="LiveId" clId="{BCDD8B27-ABC8-4566-8E56-E0403334264B}" dt="2025-01-20T03:28:43.613" v="167" actId="26606"/>
          <ac:spMkLst>
            <pc:docMk/>
            <pc:sldMk cId="1359697720" sldId="277"/>
            <ac:spMk id="75" creationId="{8FF0BC47-4F6D-4430-8C11-E1566CBF6319}"/>
          </ac:spMkLst>
        </pc:spChg>
        <pc:spChg chg="add del">
          <ac:chgData name="Wui Keat Yeoh" userId="7db793eb2bd7239f" providerId="LiveId" clId="{BCDD8B27-ABC8-4566-8E56-E0403334264B}" dt="2025-01-20T03:28:43.613" v="167" actId="26606"/>
          <ac:spMkLst>
            <pc:docMk/>
            <pc:sldMk cId="1359697720" sldId="277"/>
            <ac:spMk id="76" creationId="{5B73C5C4-3778-4E76-9467-8B46C9F91FEE}"/>
          </ac:spMkLst>
        </pc:spChg>
        <pc:spChg chg="add del">
          <ac:chgData name="Wui Keat Yeoh" userId="7db793eb2bd7239f" providerId="LiveId" clId="{BCDD8B27-ABC8-4566-8E56-E0403334264B}" dt="2025-01-20T03:28:43.608" v="166" actId="26606"/>
          <ac:spMkLst>
            <pc:docMk/>
            <pc:sldMk cId="1359697720" sldId="277"/>
            <ac:spMk id="81" creationId="{D94A7024-D948-494D-8920-BBA2DA07D15B}"/>
          </ac:spMkLst>
        </pc:spChg>
        <pc:spChg chg="add">
          <ac:chgData name="Wui Keat Yeoh" userId="7db793eb2bd7239f" providerId="LiveId" clId="{BCDD8B27-ABC8-4566-8E56-E0403334264B}" dt="2025-01-20T03:28:43.613" v="167" actId="26606"/>
          <ac:spMkLst>
            <pc:docMk/>
            <pc:sldMk cId="1359697720" sldId="277"/>
            <ac:spMk id="83" creationId="{3BCB5F6A-9EB0-40B0-9D13-3023E9A20508}"/>
          </ac:spMkLst>
        </pc:spChg>
        <pc:picChg chg="add mod ord modCrop">
          <ac:chgData name="Wui Keat Yeoh" userId="7db793eb2bd7239f" providerId="LiveId" clId="{BCDD8B27-ABC8-4566-8E56-E0403334264B}" dt="2025-01-20T03:29:34.698" v="170" actId="167"/>
          <ac:picMkLst>
            <pc:docMk/>
            <pc:sldMk cId="1359697720" sldId="277"/>
            <ac:picMk id="4" creationId="{E25C3108-4C3E-B69D-677E-91864A3EFD19}"/>
          </ac:picMkLst>
        </pc:picChg>
        <pc:picChg chg="del">
          <ac:chgData name="Wui Keat Yeoh" userId="7db793eb2bd7239f" providerId="LiveId" clId="{BCDD8B27-ABC8-4566-8E56-E0403334264B}" dt="2025-01-20T03:28:20.389" v="162" actId="478"/>
          <ac:picMkLst>
            <pc:docMk/>
            <pc:sldMk cId="1359697720" sldId="277"/>
            <ac:picMk id="19" creationId="{9692C901-63DF-D7CC-8190-8BB09260C8AE}"/>
          </ac:picMkLst>
        </pc:picChg>
      </pc:sldChg>
      <pc:sldChg chg="modSp mod">
        <pc:chgData name="Wui Keat Yeoh" userId="7db793eb2bd7239f" providerId="LiveId" clId="{BCDD8B27-ABC8-4566-8E56-E0403334264B}" dt="2025-01-20T04:11:55.467" v="235" actId="1076"/>
        <pc:sldMkLst>
          <pc:docMk/>
          <pc:sldMk cId="1805934856" sldId="278"/>
        </pc:sldMkLst>
        <pc:spChg chg="mod">
          <ac:chgData name="Wui Keat Yeoh" userId="7db793eb2bd7239f" providerId="LiveId" clId="{BCDD8B27-ABC8-4566-8E56-E0403334264B}" dt="2025-01-20T03:52:34.265" v="208"/>
          <ac:spMkLst>
            <pc:docMk/>
            <pc:sldMk cId="1805934856" sldId="278"/>
            <ac:spMk id="2" creationId="{1B26DD3E-B6D3-2A79-F384-19A9D417C761}"/>
          </ac:spMkLst>
        </pc:spChg>
        <pc:spChg chg="mod">
          <ac:chgData name="Wui Keat Yeoh" userId="7db793eb2bd7239f" providerId="LiveId" clId="{BCDD8B27-ABC8-4566-8E56-E0403334264B}" dt="2025-01-20T04:11:55.467" v="235" actId="1076"/>
          <ac:spMkLst>
            <pc:docMk/>
            <pc:sldMk cId="1805934856" sldId="278"/>
            <ac:spMk id="3" creationId="{A5D05122-DA73-0270-7239-6D8101A63BA5}"/>
          </ac:spMkLst>
        </pc:spChg>
      </pc:sldChg>
      <pc:sldChg chg="addSp modSp mod">
        <pc:chgData name="Wui Keat Yeoh" userId="7db793eb2bd7239f" providerId="LiveId" clId="{BCDD8B27-ABC8-4566-8E56-E0403334264B}" dt="2025-01-20T04:12:24.638" v="244" actId="20577"/>
        <pc:sldMkLst>
          <pc:docMk/>
          <pc:sldMk cId="2833132783" sldId="279"/>
        </pc:sldMkLst>
        <pc:spChg chg="mod">
          <ac:chgData name="Wui Keat Yeoh" userId="7db793eb2bd7239f" providerId="LiveId" clId="{BCDD8B27-ABC8-4566-8E56-E0403334264B}" dt="2025-01-20T04:12:24.638" v="244" actId="20577"/>
          <ac:spMkLst>
            <pc:docMk/>
            <pc:sldMk cId="2833132783" sldId="279"/>
            <ac:spMk id="2" creationId="{A5D2A383-5489-33F7-86DE-97322435766E}"/>
          </ac:spMkLst>
        </pc:spChg>
        <pc:spChg chg="mod">
          <ac:chgData name="Wui Keat Yeoh" userId="7db793eb2bd7239f" providerId="LiveId" clId="{BCDD8B27-ABC8-4566-8E56-E0403334264B}" dt="2025-01-20T04:12:01.486" v="236" actId="1076"/>
          <ac:spMkLst>
            <pc:docMk/>
            <pc:sldMk cId="2833132783" sldId="279"/>
            <ac:spMk id="3" creationId="{F2356CF4-BC19-70AD-1137-EB442B17771A}"/>
          </ac:spMkLst>
        </pc:spChg>
        <pc:spChg chg="add">
          <ac:chgData name="Wui Keat Yeoh" userId="7db793eb2bd7239f" providerId="LiveId" clId="{BCDD8B27-ABC8-4566-8E56-E0403334264B}" dt="2025-01-20T04:09:43.592" v="220"/>
          <ac:spMkLst>
            <pc:docMk/>
            <pc:sldMk cId="2833132783" sldId="279"/>
            <ac:spMk id="4" creationId="{D6EECB18-C5D7-1503-437F-B2908CADE293}"/>
          </ac:spMkLst>
        </pc:spChg>
        <pc:spChg chg="add">
          <ac:chgData name="Wui Keat Yeoh" userId="7db793eb2bd7239f" providerId="LiveId" clId="{BCDD8B27-ABC8-4566-8E56-E0403334264B}" dt="2025-01-20T04:09:43.592" v="220"/>
          <ac:spMkLst>
            <pc:docMk/>
            <pc:sldMk cId="2833132783" sldId="279"/>
            <ac:spMk id="5" creationId="{D7789D36-CC2E-B452-A13E-BF9331FE937C}"/>
          </ac:spMkLst>
        </pc:spChg>
        <pc:spChg chg="add">
          <ac:chgData name="Wui Keat Yeoh" userId="7db793eb2bd7239f" providerId="LiveId" clId="{BCDD8B27-ABC8-4566-8E56-E0403334264B}" dt="2025-01-20T04:09:43.592" v="220"/>
          <ac:spMkLst>
            <pc:docMk/>
            <pc:sldMk cId="2833132783" sldId="279"/>
            <ac:spMk id="6" creationId="{96E8E4F0-BA31-01AD-3662-92F067FFB7E9}"/>
          </ac:spMkLst>
        </pc:spChg>
        <pc:spChg chg="add">
          <ac:chgData name="Wui Keat Yeoh" userId="7db793eb2bd7239f" providerId="LiveId" clId="{BCDD8B27-ABC8-4566-8E56-E0403334264B}" dt="2025-01-20T04:09:49.871" v="221"/>
          <ac:spMkLst>
            <pc:docMk/>
            <pc:sldMk cId="2833132783" sldId="279"/>
            <ac:spMk id="7" creationId="{0CB5984A-58A6-CE51-54E0-23BBF0FE3048}"/>
          </ac:spMkLst>
        </pc:spChg>
        <pc:spChg chg="add">
          <ac:chgData name="Wui Keat Yeoh" userId="7db793eb2bd7239f" providerId="LiveId" clId="{BCDD8B27-ABC8-4566-8E56-E0403334264B}" dt="2025-01-20T04:09:49.871" v="221"/>
          <ac:spMkLst>
            <pc:docMk/>
            <pc:sldMk cId="2833132783" sldId="279"/>
            <ac:spMk id="8" creationId="{197833BA-9E09-E459-7CBD-24C7881EF5DA}"/>
          </ac:spMkLst>
        </pc:spChg>
        <pc:spChg chg="add">
          <ac:chgData name="Wui Keat Yeoh" userId="7db793eb2bd7239f" providerId="LiveId" clId="{BCDD8B27-ABC8-4566-8E56-E0403334264B}" dt="2025-01-20T04:09:49.871" v="221"/>
          <ac:spMkLst>
            <pc:docMk/>
            <pc:sldMk cId="2833132783" sldId="279"/>
            <ac:spMk id="9" creationId="{79A54AB0-2F2D-1D6B-E2A6-59D064DDD508}"/>
          </ac:spMkLst>
        </pc:spChg>
      </pc:sldChg>
      <pc:sldChg chg="del">
        <pc:chgData name="Wui Keat Yeoh" userId="7db793eb2bd7239f" providerId="LiveId" clId="{BCDD8B27-ABC8-4566-8E56-E0403334264B}" dt="2025-01-20T04:12:12.511" v="237" actId="47"/>
        <pc:sldMkLst>
          <pc:docMk/>
          <pc:sldMk cId="2999555196" sldId="280"/>
        </pc:sldMkLst>
      </pc:sldChg>
      <pc:sldChg chg="addSp delSp modSp add mod">
        <pc:chgData name="Wui Keat Yeoh" userId="7db793eb2bd7239f" providerId="LiveId" clId="{BCDD8B27-ABC8-4566-8E56-E0403334264B}" dt="2025-01-20T03:34:33.494" v="207" actId="14100"/>
        <pc:sldMkLst>
          <pc:docMk/>
          <pc:sldMk cId="472197023" sldId="281"/>
        </pc:sldMkLst>
        <pc:spChg chg="del">
          <ac:chgData name="Wui Keat Yeoh" userId="7db793eb2bd7239f" providerId="LiveId" clId="{BCDD8B27-ABC8-4566-8E56-E0403334264B}" dt="2025-01-20T03:21:55.985" v="129" actId="478"/>
          <ac:spMkLst>
            <pc:docMk/>
            <pc:sldMk cId="472197023" sldId="281"/>
            <ac:spMk id="3" creationId="{4CEC8BE7-A991-C093-A1FA-1983DE0632B4}"/>
          </ac:spMkLst>
        </pc:spChg>
        <pc:spChg chg="add del mod ord">
          <ac:chgData name="Wui Keat Yeoh" userId="7db793eb2bd7239f" providerId="LiveId" clId="{BCDD8B27-ABC8-4566-8E56-E0403334264B}" dt="2025-01-20T03:23:15.599" v="142" actId="478"/>
          <ac:spMkLst>
            <pc:docMk/>
            <pc:sldMk cId="472197023" sldId="281"/>
            <ac:spMk id="5" creationId="{923AA6E0-1453-179E-06BE-2F3D755C11B6}"/>
          </ac:spMkLst>
        </pc:spChg>
        <pc:spChg chg="add">
          <ac:chgData name="Wui Keat Yeoh" userId="7db793eb2bd7239f" providerId="LiveId" clId="{BCDD8B27-ABC8-4566-8E56-E0403334264B}" dt="2025-01-20T03:21:58.276" v="130"/>
          <ac:spMkLst>
            <pc:docMk/>
            <pc:sldMk cId="472197023" sldId="281"/>
            <ac:spMk id="6" creationId="{A290280E-CBEB-D3F4-2D9D-2E84B4D0059E}"/>
          </ac:spMkLst>
        </pc:spChg>
        <pc:spChg chg="add mod">
          <ac:chgData name="Wui Keat Yeoh" userId="7db793eb2bd7239f" providerId="LiveId" clId="{BCDD8B27-ABC8-4566-8E56-E0403334264B}" dt="2025-01-20T03:22:18.326" v="132" actId="1076"/>
          <ac:spMkLst>
            <pc:docMk/>
            <pc:sldMk cId="472197023" sldId="281"/>
            <ac:spMk id="8" creationId="{C806FD4F-BADB-370B-EC54-A1FA7E08CAD4}"/>
          </ac:spMkLst>
        </pc:spChg>
        <pc:graphicFrameChg chg="add">
          <ac:chgData name="Wui Keat Yeoh" userId="7db793eb2bd7239f" providerId="LiveId" clId="{BCDD8B27-ABC8-4566-8E56-E0403334264B}" dt="2025-01-20T03:21:58.276" v="130"/>
          <ac:graphicFrameMkLst>
            <pc:docMk/>
            <pc:sldMk cId="472197023" sldId="281"/>
            <ac:graphicFrameMk id="7" creationId="{7345BFF8-9ADF-DA7E-0A3C-981DEE353F78}"/>
          </ac:graphicFrameMkLst>
        </pc:graphicFrameChg>
        <pc:graphicFrameChg chg="add mod ord">
          <ac:chgData name="Wui Keat Yeoh" userId="7db793eb2bd7239f" providerId="LiveId" clId="{BCDD8B27-ABC8-4566-8E56-E0403334264B}" dt="2025-01-20T03:23:26.188" v="143" actId="1076"/>
          <ac:graphicFrameMkLst>
            <pc:docMk/>
            <pc:sldMk cId="472197023" sldId="281"/>
            <ac:graphicFrameMk id="9" creationId="{E460992F-DA19-247D-EBA6-484A87342632}"/>
          </ac:graphicFrameMkLst>
        </pc:graphicFrameChg>
        <pc:picChg chg="add mod">
          <ac:chgData name="Wui Keat Yeoh" userId="7db793eb2bd7239f" providerId="LiveId" clId="{BCDD8B27-ABC8-4566-8E56-E0403334264B}" dt="2025-01-20T03:34:33.494" v="207" actId="14100"/>
          <ac:picMkLst>
            <pc:docMk/>
            <pc:sldMk cId="472197023" sldId="281"/>
            <ac:picMk id="10" creationId="{185A10B8-C648-5DC4-3DF3-2B77D74B4666}"/>
          </ac:picMkLst>
        </pc:picChg>
        <pc:picChg chg="del">
          <ac:chgData name="Wui Keat Yeoh" userId="7db793eb2bd7239f" providerId="LiveId" clId="{BCDD8B27-ABC8-4566-8E56-E0403334264B}" dt="2025-01-20T03:22:22.403" v="133" actId="478"/>
          <ac:picMkLst>
            <pc:docMk/>
            <pc:sldMk cId="472197023" sldId="281"/>
            <ac:picMk id="19" creationId="{C1EBF5FD-963E-0747-A9F5-CFF8519059F6}"/>
          </ac:picMkLst>
        </pc:picChg>
      </pc:sldChg>
      <pc:sldChg chg="addSp delSp modSp add mod ord">
        <pc:chgData name="Wui Keat Yeoh" userId="7db793eb2bd7239f" providerId="LiveId" clId="{BCDD8B27-ABC8-4566-8E56-E0403334264B}" dt="2025-01-20T03:33:52.690" v="202" actId="1076"/>
        <pc:sldMkLst>
          <pc:docMk/>
          <pc:sldMk cId="4028260910" sldId="282"/>
        </pc:sldMkLst>
        <pc:spChg chg="mod">
          <ac:chgData name="Wui Keat Yeoh" userId="7db793eb2bd7239f" providerId="LiveId" clId="{BCDD8B27-ABC8-4566-8E56-E0403334264B}" dt="2025-01-20T03:32:47.695" v="192"/>
          <ac:spMkLst>
            <pc:docMk/>
            <pc:sldMk cId="4028260910" sldId="282"/>
            <ac:spMk id="2" creationId="{4A88CFB6-AE1C-288E-F90F-642C95CDA4FC}"/>
          </ac:spMkLst>
        </pc:spChg>
        <pc:grpChg chg="add mod">
          <ac:chgData name="Wui Keat Yeoh" userId="7db793eb2bd7239f" providerId="LiveId" clId="{BCDD8B27-ABC8-4566-8E56-E0403334264B}" dt="2025-01-20T03:33:52.690" v="202" actId="1076"/>
          <ac:grpSpMkLst>
            <pc:docMk/>
            <pc:sldMk cId="4028260910" sldId="282"/>
            <ac:grpSpMk id="5" creationId="{E1D1782E-6EDD-B877-EC9E-6D97F00EDAF3}"/>
          </ac:grpSpMkLst>
        </pc:grpChg>
        <pc:graphicFrameChg chg="del">
          <ac:chgData name="Wui Keat Yeoh" userId="7db793eb2bd7239f" providerId="LiveId" clId="{BCDD8B27-ABC8-4566-8E56-E0403334264B}" dt="2025-01-20T03:33:03.033" v="193" actId="478"/>
          <ac:graphicFrameMkLst>
            <pc:docMk/>
            <pc:sldMk cId="4028260910" sldId="282"/>
            <ac:graphicFrameMk id="9" creationId="{3CF8597D-6655-B0E9-1C63-8C43BEDA2F10}"/>
          </ac:graphicFrameMkLst>
        </pc:graphicFrameChg>
        <pc:picChg chg="add mod">
          <ac:chgData name="Wui Keat Yeoh" userId="7db793eb2bd7239f" providerId="LiveId" clId="{BCDD8B27-ABC8-4566-8E56-E0403334264B}" dt="2025-01-20T03:33:32.423" v="198" actId="164"/>
          <ac:picMkLst>
            <pc:docMk/>
            <pc:sldMk cId="4028260910" sldId="282"/>
            <ac:picMk id="3" creationId="{BF1E1ACC-4C3D-4093-B866-2613530F2EB4}"/>
          </ac:picMkLst>
        </pc:picChg>
        <pc:picChg chg="add mod">
          <ac:chgData name="Wui Keat Yeoh" userId="7db793eb2bd7239f" providerId="LiveId" clId="{BCDD8B27-ABC8-4566-8E56-E0403334264B}" dt="2025-01-20T03:33:32.423" v="198" actId="164"/>
          <ac:picMkLst>
            <pc:docMk/>
            <pc:sldMk cId="4028260910" sldId="282"/>
            <ac:picMk id="4" creationId="{1C97AE21-973A-589F-15FA-57827FEF998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64B4-E315-4405-9208-E60512F6848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8D969-3647-4EDC-8D96-7FB25BE8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9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0B955-4428-E8A4-638D-B18B15401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A41662-A292-88CE-C53D-C867FA57E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D1AC32-2927-7AFE-8111-61B7E7A33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FCD08-A5E4-E41D-7492-A11CDEAAF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9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621BD-0CC9-E827-2081-7727ACE17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9D9E1D-529A-85A4-8337-BA50390A4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B9D4B-9D4A-03BC-6DA4-C222607DB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1FCE3-E538-89D1-A936-774FD6738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9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8ABAB-E1CB-36F5-FC77-188825648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F2D00-436D-CCB0-9DE8-5ED19465F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63B8E-6511-5E8C-904A-91DBF6215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F266C-27BC-C8EF-58BB-A871159F5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4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1FDA1-681E-C44D-8D3A-AB1870A81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3DF5E2-D6B6-D385-3E4E-297EF11995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A8EFE-8E9F-EC37-7502-C8F7FD8B0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5DED9-2F9C-878F-138F-2AA4F7BAF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4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9990-0450-F374-058C-76F7AF5F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C9021-CFD7-D6CF-4431-CD4F0919D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CB6603-751E-45C2-AF33-51D4BC175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EAE0A-25DD-D538-EC4F-EF2391352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2B92C-4B2B-3CC6-9E6D-C467C268D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93971F-A971-3EBC-6B43-9C1183D3F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FC8532-2842-2EF8-E9F6-B3695A5A2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8419-A76F-AAFB-554E-DC4A27F77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8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09DF2-DA57-0A7B-123D-9706A44B3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B15069-2A6C-B9C2-E773-C2486DB38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5EE75C-3480-6429-92F5-A86291BFD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70A1-34E8-5627-CDF1-FEF399986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3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1/20/2025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76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4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24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9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4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6DD53-3B93-3233-CB71-E640DA29C4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215" b="886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7F7F7-C7CA-D5E1-8721-0D291B196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EG431D Data Acquisition</a:t>
            </a:r>
            <a:br>
              <a:rPr lang="en-US" b="1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A0DDC-A98D-3409-3C35-C31C27796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 dirty="0"/>
              <a:t>Time Domain Analysis</a:t>
            </a:r>
            <a:endParaRPr lang="en-US" b="1" dirty="0"/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E8C66C-BB7D-AAFD-7F1F-438B40A2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2DA3ABC-5AC3-B739-3DAB-D25CD78A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37B0B5C8-DEC5-9A75-CE07-B1658E7C3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F1C428-0330-894B-82EA-B27A707E6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336D1D-DE61-35E3-A6E0-AC6DCF7B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CDB65C49-2272-9628-CED8-0847E3BC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8CFB6-AE1C-288E-F90F-642C95CD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Example - Core Body Temperature Monitor</a:t>
            </a:r>
            <a:endParaRPr lang="en-US" b="1" dirty="0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92386766-DF45-A946-325D-AAE232822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B1C168CE-F7E2-5BFB-9EA2-93D312C5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27D8485F-D666-FE3A-52C0-0AA573F2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FC6DD36B-02A7-BACB-C1CB-D013E8D08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ACF19E5E-F53C-02AB-E9DA-A7CEF0FF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BF4E398-3E1C-FE5C-1D37-2A2DC643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CF9BA60-2127-ED0C-A3E0-42CDB30C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664" y="2343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D1782E-6EDD-B877-EC9E-6D97F00EDAF3}"/>
              </a:ext>
            </a:extLst>
          </p:cNvPr>
          <p:cNvGrpSpPr/>
          <p:nvPr/>
        </p:nvGrpSpPr>
        <p:grpSpPr>
          <a:xfrm>
            <a:off x="1062083" y="2023054"/>
            <a:ext cx="8356882" cy="4804890"/>
            <a:chOff x="948055" y="2237154"/>
            <a:chExt cx="6533280" cy="3429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1E1ACC-4C3D-4093-B866-2613530F2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055" y="2237154"/>
              <a:ext cx="5147945" cy="3429000"/>
            </a:xfrm>
            <a:prstGeom prst="rect">
              <a:avLst/>
            </a:prstGeom>
          </p:spPr>
        </p:pic>
        <p:pic>
          <p:nvPicPr>
            <p:cNvPr id="4" name="Picture 3" descr="A list of different types of colors&#10;&#10;Description automatically generated with medium confidence">
              <a:extLst>
                <a:ext uri="{FF2B5EF4-FFF2-40B4-BE49-F238E27FC236}">
                  <a16:creationId xmlns:a16="http://schemas.microsoft.com/office/drawing/2014/main" id="{1C97AE21-973A-589F-15FA-57827FEF9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185" y="3353962"/>
              <a:ext cx="2724150" cy="119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26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8CF5FB-3A53-8F8F-1E77-F748B8F1E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DD3E-B6D3-2A79-F384-19A9D417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US" b="1" dirty="0"/>
              <a:t>Comparison with Frequency Domain Analysis</a:t>
            </a:r>
          </a:p>
        </p:txBody>
      </p:sp>
      <p:pic>
        <p:nvPicPr>
          <p:cNvPr id="28" name="Picture 27" descr="Financial graphs on a dark display">
            <a:extLst>
              <a:ext uri="{FF2B5EF4-FFF2-40B4-BE49-F238E27FC236}">
                <a16:creationId xmlns:a16="http://schemas.microsoft.com/office/drawing/2014/main" id="{63AD0967-DE98-7F7F-D196-031C7510B2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4671" r="40479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5122-DA73-0270-7239-6D8101A63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047" y="2692707"/>
            <a:ext cx="6909954" cy="4165283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Time Domain Focus:</a:t>
            </a:r>
            <a:r>
              <a:rPr lang="en-US" sz="2400" dirty="0"/>
              <a:t> Temporal changes, transient events.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Frequency Domain Focus:</a:t>
            </a:r>
            <a:r>
              <a:rPr lang="en-US" sz="2400" dirty="0"/>
              <a:t> Spectral content of signals.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Complementary Techniques:</a:t>
            </a:r>
            <a:r>
              <a:rPr lang="en-US" sz="2400" dirty="0"/>
              <a:t> Foundation for Fourier analysis and predictive modeling.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93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891FA-BA17-C9BE-1126-8D2741FD6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A383-5489-33F7-86DE-97322435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</a:p>
        </p:txBody>
      </p:sp>
      <p:pic>
        <p:nvPicPr>
          <p:cNvPr id="25" name="Picture 24" descr="Vibrant multicolor checkered floor design">
            <a:extLst>
              <a:ext uri="{FF2B5EF4-FFF2-40B4-BE49-F238E27FC236}">
                <a16:creationId xmlns:a16="http://schemas.microsoft.com/office/drawing/2014/main" id="{199B594A-CC30-CA0A-77CB-28652273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970" r="33158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6CF4-BC19-70AD-1137-EB442B17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367627"/>
            <a:ext cx="694602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Advantages: </a:t>
            </a:r>
            <a:r>
              <a:rPr lang="en-US" sz="2400" dirty="0"/>
              <a:t>Direct, intuitive, captures temporal changes.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Applications:</a:t>
            </a:r>
            <a:r>
              <a:rPr lang="en-US" sz="2400" dirty="0"/>
              <a:t> Essential for real-time monitoring and diagnostics.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Final Note: </a:t>
            </a:r>
            <a:r>
              <a:rPr lang="en-US" sz="2400" dirty="0"/>
              <a:t>Building block for advanced signal processing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8331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53AF-8316-73D6-788B-7FE33E40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/>
              <a:t>Objectives</a:t>
            </a:r>
            <a:br>
              <a:rPr lang="en-US" b="1"/>
            </a:br>
            <a:endParaRPr lang="en-US"/>
          </a:p>
        </p:txBody>
      </p:sp>
      <p:pic>
        <p:nvPicPr>
          <p:cNvPr id="4" name="Picture 3" descr="A group of diagrams with text&#10;&#10;Description automatically generated with medium confidence">
            <a:extLst>
              <a:ext uri="{FF2B5EF4-FFF2-40B4-BE49-F238E27FC236}">
                <a16:creationId xmlns:a16="http://schemas.microsoft.com/office/drawing/2014/main" id="{B5EC306F-BC5D-DED2-95CD-517ECD6B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26" r="53136" b="4420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3E76492-879D-5510-6AA0-2885BDDC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780" y="1488613"/>
            <a:ext cx="6424440" cy="463786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Main Goal: </a:t>
            </a:r>
            <a:r>
              <a:rPr lang="en-US" dirty="0"/>
              <a:t>Analyze signals in the time domain focusing on key attributes like amplitude, phase, and duration.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Key Objectives:</a:t>
            </a:r>
          </a:p>
          <a:p>
            <a:pPr lvl="1" algn="just">
              <a:buClr>
                <a:schemeClr val="tx1"/>
              </a:buClr>
            </a:pPr>
            <a:r>
              <a:rPr lang="en-US" dirty="0"/>
              <a:t>Describe the process of analyzing signals in the time domain, focusing on key attributes such as amplitude, phase, and duration, and their relevance in practical signal processing applications.</a:t>
            </a:r>
          </a:p>
          <a:p>
            <a:pPr lvl="1" algn="just">
              <a:buClr>
                <a:schemeClr val="tx1"/>
              </a:buClr>
            </a:pPr>
            <a:r>
              <a:rPr lang="en-US" dirty="0"/>
              <a:t>Explain the fundamental rules of time domain analysis, including key concepts like periodicity, time shifts, and convolution, and how they are applied to understand the behavior of signals in real-world systems.</a:t>
            </a:r>
          </a:p>
          <a:p>
            <a:pPr lvl="1" algn="just">
              <a:buClr>
                <a:schemeClr val="tx1"/>
              </a:buClr>
            </a:pPr>
            <a:r>
              <a:rPr lang="en-US" dirty="0"/>
              <a:t>Demonstrate how to apply time domain analysis techniques, such as calculating mean, variance, and autocorrelation, to characterize signals and extract useful information for problem-solving in signal processing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9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F7BE-352E-CD5A-46B3-16130536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Time Domain Analysis</a:t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 descr="Basic Signals: Understanding the fundamentals of signals and their  properties.">
            <a:extLst>
              <a:ext uri="{FF2B5EF4-FFF2-40B4-BE49-F238E27FC236}">
                <a16:creationId xmlns:a16="http://schemas.microsoft.com/office/drawing/2014/main" id="{1A6F52C3-E975-64BC-1BEC-925836F0C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4" t="9091" r="27334" b="-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Isosceles Triangle 1041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3F90-C67A-5A07-DBA8-E4219328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930400"/>
            <a:ext cx="6968808" cy="4573270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 b="1" dirty="0"/>
              <a:t>Definition: Examining signal/system response over time.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Importance: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Insight into transient behaviors and steady-state conditions.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Essential for dynamic systems.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Signal Types: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Continuous (x(t))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Discrete (x[n])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Applications: Monitoring and analyzing real-world phenomena.</a:t>
            </a:r>
          </a:p>
        </p:txBody>
      </p:sp>
    </p:spTree>
    <p:extLst>
      <p:ext uri="{BB962C8B-B14F-4D97-AF65-F5344CB8AC3E}">
        <p14:creationId xmlns:p14="http://schemas.microsoft.com/office/powerpoint/2010/main" val="51015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20BD-B29D-F992-9F6B-B21328E7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b="1" dirty="0"/>
              <a:t>Signal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B8FF-48D0-BA33-1D2D-B2EC406D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1379079"/>
            <a:ext cx="4491990" cy="45250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Amplitude: Signal’s strength at a given moment.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Duration: Time span of signal existence.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Waveform Shape: Sinusoidal, square, etc.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Key Metrics: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Period: Time for one cycle of a periodic signal.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Rise/Fall Time: Transition speed (10%-90% amplitude).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Zero-Crossing Rate: High-frequency content indicator.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BFD41B-3AA1-6C04-3B7C-DC0F2C50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84" r="27079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AutoShape 2" descr="Sinusoidal Waveforms or Sine Wave in an AC Circuit">
            <a:extLst>
              <a:ext uri="{FF2B5EF4-FFF2-40B4-BE49-F238E27FC236}">
                <a16:creationId xmlns:a16="http://schemas.microsoft.com/office/drawing/2014/main" id="{BD196967-4C17-9632-18A0-17748E75C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5254978" cy="5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D63ABE-B07A-0366-952E-51C839E4A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0802-8751-970B-F409-935E1B21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Signal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0D3F-E551-653A-C44C-FC297676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041" y="1930400"/>
            <a:ext cx="7175961" cy="340550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/>
              <a:t>Time Interval, </a:t>
            </a:r>
            <a:r>
              <a:rPr lang="en-US" sz="3200" b="1" u="sng" dirty="0"/>
              <a:t>Settling Time</a:t>
            </a:r>
            <a:r>
              <a:rPr lang="en-US" sz="3200" b="1" dirty="0"/>
              <a:t>, </a:t>
            </a:r>
            <a:r>
              <a:rPr lang="en-US" sz="3200" b="1" u="sng" dirty="0"/>
              <a:t>Transient</a:t>
            </a:r>
            <a:r>
              <a:rPr lang="en-US" sz="3200" b="1" dirty="0"/>
              <a:t>, Phase Information, Skewness, Symmetry, Signal Envelope, Signal Energy, </a:t>
            </a:r>
            <a:r>
              <a:rPr lang="en-US" sz="3200" b="1" u="sng" dirty="0"/>
              <a:t>Mean</a:t>
            </a:r>
            <a:r>
              <a:rPr lang="en-US" sz="3200" b="1" dirty="0"/>
              <a:t>, </a:t>
            </a:r>
            <a:r>
              <a:rPr lang="en-US" sz="3200" b="1" u="sng" dirty="0"/>
              <a:t>RMS</a:t>
            </a:r>
            <a:r>
              <a:rPr lang="en-US" sz="3200" b="1" dirty="0"/>
              <a:t>, Crest Factor, </a:t>
            </a:r>
            <a:r>
              <a:rPr lang="en-US" sz="3200" b="1" u="sng" dirty="0"/>
              <a:t>Std Deviation</a:t>
            </a:r>
            <a:r>
              <a:rPr lang="en-US" sz="3200" b="1" dirty="0"/>
              <a:t>, </a:t>
            </a:r>
            <a:r>
              <a:rPr lang="en-US" sz="3200" b="1" u="sng" dirty="0"/>
              <a:t>Signal Variance</a:t>
            </a:r>
            <a:r>
              <a:rPr lang="en-US" sz="3200" b="1" dirty="0"/>
              <a:t>, Kurtosis.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125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900FD-3908-E314-3116-6E7122027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87D4-4BDB-F90C-6E6A-22DA3763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Arduino Applications in Time Domain Analysis</a:t>
            </a:r>
          </a:p>
        </p:txBody>
      </p:sp>
      <p:pic>
        <p:nvPicPr>
          <p:cNvPr id="19" name="Picture 18" descr="Computer 3D windows background">
            <a:extLst>
              <a:ext uri="{FF2B5EF4-FFF2-40B4-BE49-F238E27FC236}">
                <a16:creationId xmlns:a16="http://schemas.microsoft.com/office/drawing/2014/main" id="{639D6A32-1562-8993-AC6B-8A7C9653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531" r="49514" b="642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04D6-7361-3CF2-C175-3E3F98A7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840" y="2195585"/>
            <a:ext cx="7101884" cy="4983971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Overview: </a:t>
            </a:r>
            <a:r>
              <a:rPr lang="en-US" sz="2400" dirty="0"/>
              <a:t>Cost-effective, versatile, real-time analysis.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Signal Acquisition: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Use of ADCs, sensors.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Precise timing with </a:t>
            </a:r>
            <a:r>
              <a:rPr lang="en-US" sz="2400" dirty="0" err="1"/>
              <a:t>millis</a:t>
            </a:r>
            <a:r>
              <a:rPr lang="en-US" sz="2400" dirty="0"/>
              <a:t>() or micros().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Examples: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Sound Signal Analysis: RMS value.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Temperature Metrics: Max, min, daily average.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Vibration Analysis: Accelerometer data.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Event Counting: Motion events.</a:t>
            </a:r>
          </a:p>
        </p:txBody>
      </p:sp>
    </p:spTree>
    <p:extLst>
      <p:ext uri="{BB962C8B-B14F-4D97-AF65-F5344CB8AC3E}">
        <p14:creationId xmlns:p14="http://schemas.microsoft.com/office/powerpoint/2010/main" val="43857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2C29F-FA20-E1EB-0A99-C25A76A10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86D2-851A-C5F3-5E0D-FB2D14E8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Example - Safe Viewing Distance Module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956B14A-2F80-F68D-535D-9159BDCC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22" r="49985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C358-6B57-198E-5A44-E84BBDD3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Functionality:</a:t>
            </a:r>
            <a:r>
              <a:rPr lang="en-US" sz="2000" dirty="0"/>
              <a:t> Monitors user distance from TV using ultrasonic sensors.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Modes:</a:t>
            </a:r>
            <a:endParaRPr lang="en-US" sz="2000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Safe Mode:</a:t>
            </a:r>
            <a:r>
              <a:rPr lang="en-US" sz="2000" dirty="0"/>
              <a:t> Distance &gt;= 2.2m (no alert).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Reminder Mode:</a:t>
            </a:r>
            <a:r>
              <a:rPr lang="en-US" sz="2000" dirty="0"/>
              <a:t> 1.5m ≤ Distance &lt; 2.2m (beeping).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Warning Mode:</a:t>
            </a:r>
            <a:r>
              <a:rPr lang="en-US" sz="2000" dirty="0"/>
              <a:t> Distance &lt; 1.5m (intense beeping + TV off).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Technology:</a:t>
            </a:r>
            <a:r>
              <a:rPr lang="en-US" sz="2000" dirty="0"/>
              <a:t> Finite State Machine (FSM) for precise state transitions.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4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A4A80-B928-0B12-C42B-C0DC33130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5A89341-0458-09AE-8596-CFA2F6622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D99F01C-A7E4-DAA5-D6E6-2DC7B6B7C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C3936-CC21-0C06-2029-399E512BD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434E4B-AE38-B668-3268-C71A95B3C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1294420A-C14A-40A3-4307-79E43CBFB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B3D50-E79B-951A-5770-577E5905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Example - Safe Viewing Distance Module</a:t>
            </a:r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6CA9F223-62B2-E391-C3E9-D52A0E6EE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39B544B-DD45-D883-C870-FE7DC8AA8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9567E0E7-0D08-9917-7F4F-E6009CECC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76EFD9E7-EB2B-8D12-41E1-049A65D4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E2D6FB96-6293-DD11-4C72-5096F84CC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6369828-A9EF-C1F1-8A97-682C35285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806FD4F-BADB-370B-EC54-A1FA7E08C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664" y="2343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460992F-DA19-247D-EBA6-484A87342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29096"/>
              </p:ext>
            </p:extLst>
          </p:nvPr>
        </p:nvGraphicFramePr>
        <p:xfrm>
          <a:off x="917577" y="1746750"/>
          <a:ext cx="8450261" cy="467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182115" imgH="5082960" progId="Visio.Drawing.15">
                  <p:embed/>
                </p:oleObj>
              </mc:Choice>
              <mc:Fallback>
                <p:oleObj name="Visio" r:id="rId3" imgW="9182115" imgH="5082960" progId="Visio.Drawing.15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460992F-DA19-247D-EBA6-484A87342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7" y="1746750"/>
                        <a:ext cx="8450261" cy="46702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85A10B8-C648-5DC4-3DF3-2B77D74B46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52" y="3040976"/>
            <a:ext cx="2448432" cy="111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9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3D5B09-E3A9-7CB9-A734-D2F568A27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5C3108-4C3E-B69D-677E-91864A3E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23" t="-1" r="23820" b="11908"/>
          <a:stretch/>
        </p:blipFill>
        <p:spPr>
          <a:xfrm>
            <a:off x="421298" y="207037"/>
            <a:ext cx="5394940" cy="6041363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10FD1-3CB1-9CBF-E17A-48A7076F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Example - Core Body Temperature Monitor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73C97-3C41-0863-D64A-6FA288B99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6734" y="1930400"/>
                <a:ext cx="4795986" cy="45250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b="1" dirty="0"/>
                  <a:t>Purpose:</a:t>
                </a:r>
                <a:r>
                  <a:rPr lang="en-US" dirty="0"/>
                  <a:t> Non-invasive fever detection using AMG8833 sensor.</a:t>
                </a: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b="1" dirty="0"/>
                  <a:t>Operation:</a:t>
                </a:r>
                <a:endParaRPr lang="en-US" dirty="0"/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Temperature Ranges:</a:t>
                </a:r>
                <a:r>
                  <a:rPr lang="en-US" sz="1800" dirty="0"/>
                  <a:t> Normal, Fever, Moderate Fever, High Fever.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Alerts:</a:t>
                </a:r>
                <a:r>
                  <a:rPr lang="en-US" sz="1800" dirty="0"/>
                  <a:t> Color-coded LCD and buzzer.</a:t>
                </a:r>
              </a:p>
              <a:p>
                <a:pPr marL="742950" lvl="1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Formula: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𝑎𝑝𝑝𝑎𝑟𝑒𝑛𝑡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−(1−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𝑎𝑚𝑏𝑖𝑒𝑛𝑡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b="1" dirty="0"/>
                  <a:t>FSM Implementation:</a:t>
                </a:r>
                <a:r>
                  <a:rPr lang="en-US" dirty="0"/>
                  <a:t> Real-time state management for alerts.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73C97-3C41-0863-D64A-6FA288B99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6734" y="1930400"/>
                <a:ext cx="4795986" cy="4525037"/>
              </a:xfrm>
              <a:blipFill>
                <a:blip r:embed="rId4"/>
                <a:stretch>
                  <a:fillRect l="-254" t="-943" r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97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3478</TotalTime>
  <Words>559</Words>
  <Application>Microsoft Office PowerPoint</Application>
  <PresentationFormat>Widescreen</PresentationFormat>
  <Paragraphs>74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Cambria Math</vt:lpstr>
      <vt:lpstr>Trebuchet MS</vt:lpstr>
      <vt:lpstr>Wingdings</vt:lpstr>
      <vt:lpstr>Wingdings 3</vt:lpstr>
      <vt:lpstr>Facet</vt:lpstr>
      <vt:lpstr>Microsoft Visio Drawing</vt:lpstr>
      <vt:lpstr>EG431D Data Acquisition </vt:lpstr>
      <vt:lpstr>Objectives </vt:lpstr>
      <vt:lpstr>Introduction to Time Domain Analysis </vt:lpstr>
      <vt:lpstr>Signal Attributes</vt:lpstr>
      <vt:lpstr>Signal Attributes</vt:lpstr>
      <vt:lpstr>Arduino Applications in Time Domain Analysis</vt:lpstr>
      <vt:lpstr>Example - Safe Viewing Distance Module</vt:lpstr>
      <vt:lpstr>Example - Safe Viewing Distance Module</vt:lpstr>
      <vt:lpstr>Example - Core Body Temperature Monitor</vt:lpstr>
      <vt:lpstr>Example - Core Body Temperature Monitor</vt:lpstr>
      <vt:lpstr>Comparison with Frequency Domain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Wui Keat YEOH (NYP)</dc:creator>
  <cp:lastModifiedBy>Wui Keat YEOH (NYP)</cp:lastModifiedBy>
  <cp:revision>2</cp:revision>
  <dcterms:created xsi:type="dcterms:W3CDTF">2024-12-09T01:34:11Z</dcterms:created>
  <dcterms:modified xsi:type="dcterms:W3CDTF">2025-01-20T04:30:27Z</dcterms:modified>
</cp:coreProperties>
</file>