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83" r:id="rId7"/>
    <p:sldId id="284" r:id="rId8"/>
    <p:sldId id="276" r:id="rId9"/>
    <p:sldId id="275" r:id="rId10"/>
    <p:sldId id="285" r:id="rId11"/>
    <p:sldId id="286" r:id="rId12"/>
    <p:sldId id="28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DE8C1-6C8D-446E-98A9-A125944FE0B2}" v="13" dt="2025-02-03T03:05:06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7" autoAdjust="0"/>
  </p:normalViewPr>
  <p:slideViewPr>
    <p:cSldViewPr snapToGrid="0">
      <p:cViewPr varScale="1">
        <p:scale>
          <a:sx n="84" d="100"/>
          <a:sy n="84" d="100"/>
        </p:scale>
        <p:origin x="15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i Keat Yeoh" userId="7db793eb2bd7239f" providerId="LiveId" clId="{132E5DD0-3C3F-4995-9EEC-D60F80C9A9D2}"/>
    <pc:docChg chg="undo custSel addSld delSld modSld">
      <pc:chgData name="Wui Keat Yeoh" userId="7db793eb2bd7239f" providerId="LiveId" clId="{132E5DD0-3C3F-4995-9EEC-D60F80C9A9D2}" dt="2024-12-09T07:58:40.312" v="218" actId="20577"/>
      <pc:docMkLst>
        <pc:docMk/>
      </pc:docMkLst>
      <pc:sldChg chg="addSp delSp modSp mod modNotesTx">
        <pc:chgData name="Wui Keat Yeoh" userId="7db793eb2bd7239f" providerId="LiveId" clId="{132E5DD0-3C3F-4995-9EEC-D60F80C9A9D2}" dt="2024-12-09T07:58:40.312" v="218" actId="20577"/>
        <pc:sldMkLst>
          <pc:docMk/>
          <pc:sldMk cId="825346660" sldId="256"/>
        </pc:sldMkLst>
        <pc:spChg chg="mod">
          <ac:chgData name="Wui Keat Yeoh" userId="7db793eb2bd7239f" providerId="LiveId" clId="{132E5DD0-3C3F-4995-9EEC-D60F80C9A9D2}" dt="2024-12-09T06:27:23.629" v="28" actId="255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3" creationId="{FD9A0DDC-A98D-3409-3C35-C31C27796B29}"/>
          </ac:spMkLst>
        </pc:spChg>
      </pc:sldChg>
      <pc:sldChg chg="modSp mod modNotesTx">
        <pc:chgData name="Wui Keat Yeoh" userId="7db793eb2bd7239f" providerId="LiveId" clId="{132E5DD0-3C3F-4995-9EEC-D60F80C9A9D2}" dt="2024-12-09T06:31:09.600" v="50" actId="20577"/>
        <pc:sldMkLst>
          <pc:docMk/>
          <pc:sldMk cId="2194894940" sldId="257"/>
        </pc:sldMkLst>
        <pc:spChg chg="mod">
          <ac:chgData name="Wui Keat Yeoh" userId="7db793eb2bd7239f" providerId="LiveId" clId="{132E5DD0-3C3F-4995-9EEC-D60F80C9A9D2}" dt="2024-12-09T06:29:05.558" v="42" actId="11"/>
          <ac:spMkLst>
            <pc:docMk/>
            <pc:sldMk cId="2194894940" sldId="257"/>
            <ac:spMk id="46" creationId="{E3E76492-879D-5510-6AA0-2885BDDC5A01}"/>
          </ac:spMkLst>
        </pc:spChg>
      </pc:sldChg>
      <pc:sldChg chg="modSp mod modNotesTx">
        <pc:chgData name="Wui Keat Yeoh" userId="7db793eb2bd7239f" providerId="LiveId" clId="{132E5DD0-3C3F-4995-9EEC-D60F80C9A9D2}" dt="2024-12-09T06:31:22.278" v="51"/>
        <pc:sldMkLst>
          <pc:docMk/>
          <pc:sldMk cId="510150428" sldId="258"/>
        </pc:sldMkLst>
        <pc:spChg chg="mod">
          <ac:chgData name="Wui Keat Yeoh" userId="7db793eb2bd7239f" providerId="LiveId" clId="{132E5DD0-3C3F-4995-9EEC-D60F80C9A9D2}" dt="2024-12-09T06:29:33.981" v="44" actId="2763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132E5DD0-3C3F-4995-9EEC-D60F80C9A9D2}" dt="2024-12-09T06:30:40.532" v="48" actId="12"/>
          <ac:spMkLst>
            <pc:docMk/>
            <pc:sldMk cId="510150428" sldId="258"/>
            <ac:spMk id="3" creationId="{19B13F90-C67A-5A07-DBA8-E42193287D53}"/>
          </ac:spMkLst>
        </pc:spChg>
      </pc:sldChg>
      <pc:sldChg chg="addSp delSp modSp mod modNotesTx">
        <pc:chgData name="Wui Keat Yeoh" userId="7db793eb2bd7239f" providerId="LiveId" clId="{132E5DD0-3C3F-4995-9EEC-D60F80C9A9D2}" dt="2024-12-09T06:37:19.304" v="71" actId="26606"/>
        <pc:sldMkLst>
          <pc:docMk/>
          <pc:sldMk cId="2665814887" sldId="259"/>
        </pc:sldMkLst>
        <pc:spChg chg="mod ord">
          <ac:chgData name="Wui Keat Yeoh" userId="7db793eb2bd7239f" providerId="LiveId" clId="{132E5DD0-3C3F-4995-9EEC-D60F80C9A9D2}" dt="2024-12-09T06:37:19.304" v="71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132E5DD0-3C3F-4995-9EEC-D60F80C9A9D2}" dt="2024-12-09T06:37:19.304" v="71" actId="26606"/>
          <ac:spMkLst>
            <pc:docMk/>
            <pc:sldMk cId="2665814887" sldId="259"/>
            <ac:spMk id="3" creationId="{BA55B8FF-48D0-BA33-1D2D-B2EC406D5421}"/>
          </ac:spMkLst>
        </pc:spChg>
      </pc:sldChg>
      <pc:sldChg chg="addSp delSp modSp mod modNotesTx">
        <pc:chgData name="Wui Keat Yeoh" userId="7db793eb2bd7239f" providerId="LiveId" clId="{132E5DD0-3C3F-4995-9EEC-D60F80C9A9D2}" dt="2024-12-09T06:39:53.780" v="83"/>
        <pc:sldMkLst>
          <pc:docMk/>
          <pc:sldMk cId="791250408" sldId="261"/>
        </pc:sldMkLst>
        <pc:spChg chg="mod">
          <ac:chgData name="Wui Keat Yeoh" userId="7db793eb2bd7239f" providerId="LiveId" clId="{132E5DD0-3C3F-4995-9EEC-D60F80C9A9D2}" dt="2024-12-09T06:39:28.856" v="81" actId="26606"/>
          <ac:spMkLst>
            <pc:docMk/>
            <pc:sldMk cId="791250408" sldId="261"/>
            <ac:spMk id="2" creationId="{F6270802-8751-970B-F409-935E1B21A768}"/>
          </ac:spMkLst>
        </pc:spChg>
        <pc:spChg chg="mod ord">
          <ac:chgData name="Wui Keat Yeoh" userId="7db793eb2bd7239f" providerId="LiveId" clId="{132E5DD0-3C3F-4995-9EEC-D60F80C9A9D2}" dt="2024-12-09T06:39:28.856" v="81" actId="26606"/>
          <ac:spMkLst>
            <pc:docMk/>
            <pc:sldMk cId="791250408" sldId="261"/>
            <ac:spMk id="3" creationId="{73950D3F-E551-653A-C44C-FC2976765F58}"/>
          </ac:spMkLst>
        </pc:spChg>
      </pc:sldChg>
      <pc:sldChg chg="addSp delSp modSp mod modNotesTx">
        <pc:chgData name="Wui Keat Yeoh" userId="7db793eb2bd7239f" providerId="LiveId" clId="{132E5DD0-3C3F-4995-9EEC-D60F80C9A9D2}" dt="2024-12-09T06:53:33.502" v="107"/>
        <pc:sldMkLst>
          <pc:docMk/>
          <pc:sldMk cId="906396312" sldId="262"/>
        </pc:sldMkLst>
      </pc:sldChg>
      <pc:sldChg chg="addSp delSp modSp mod modNotesTx">
        <pc:chgData name="Wui Keat Yeoh" userId="7db793eb2bd7239f" providerId="LiveId" clId="{132E5DD0-3C3F-4995-9EEC-D60F80C9A9D2}" dt="2024-12-09T07:46:01.821" v="215" actId="20577"/>
        <pc:sldMkLst>
          <pc:docMk/>
          <pc:sldMk cId="2693286564" sldId="263"/>
        </pc:sldMkLst>
      </pc:sldChg>
      <pc:sldChg chg="addSp delSp modSp mod modNotesTx">
        <pc:chgData name="Wui Keat Yeoh" userId="7db793eb2bd7239f" providerId="LiveId" clId="{132E5DD0-3C3F-4995-9EEC-D60F80C9A9D2}" dt="2024-12-09T07:49:00.487" v="217" actId="20577"/>
        <pc:sldMkLst>
          <pc:docMk/>
          <pc:sldMk cId="2873528197" sldId="264"/>
        </pc:sldMkLst>
      </pc:sldChg>
      <pc:sldChg chg="addSp modSp mod modNotesTx">
        <pc:chgData name="Wui Keat Yeoh" userId="7db793eb2bd7239f" providerId="LiveId" clId="{132E5DD0-3C3F-4995-9EEC-D60F80C9A9D2}" dt="2024-12-09T07:37:27.376" v="191" actId="1076"/>
        <pc:sldMkLst>
          <pc:docMk/>
          <pc:sldMk cId="115171349" sldId="265"/>
        </pc:sldMkLst>
      </pc:sldChg>
      <pc:sldChg chg="del">
        <pc:chgData name="Wui Keat Yeoh" userId="7db793eb2bd7239f" providerId="LiveId" clId="{132E5DD0-3C3F-4995-9EEC-D60F80C9A9D2}" dt="2024-12-09T07:40:37.241" v="206" actId="2696"/>
        <pc:sldMkLst>
          <pc:docMk/>
          <pc:sldMk cId="4289202360" sldId="266"/>
        </pc:sldMkLst>
      </pc:sldChg>
      <pc:sldChg chg="del">
        <pc:chgData name="Wui Keat Yeoh" userId="7db793eb2bd7239f" providerId="LiveId" clId="{132E5DD0-3C3F-4995-9EEC-D60F80C9A9D2}" dt="2024-12-09T07:40:37.241" v="206" actId="2696"/>
        <pc:sldMkLst>
          <pc:docMk/>
          <pc:sldMk cId="3556865346" sldId="267"/>
        </pc:sldMkLst>
      </pc:sldChg>
      <pc:sldChg chg="del">
        <pc:chgData name="Wui Keat Yeoh" userId="7db793eb2bd7239f" providerId="LiveId" clId="{132E5DD0-3C3F-4995-9EEC-D60F80C9A9D2}" dt="2024-12-09T07:40:37.241" v="206" actId="2696"/>
        <pc:sldMkLst>
          <pc:docMk/>
          <pc:sldMk cId="4033373828" sldId="268"/>
        </pc:sldMkLst>
      </pc:sldChg>
      <pc:sldChg chg="addSp modSp mod setBg setClrOvrMap">
        <pc:chgData name="Wui Keat Yeoh" userId="7db793eb2bd7239f" providerId="LiveId" clId="{132E5DD0-3C3F-4995-9EEC-D60F80C9A9D2}" dt="2024-12-09T07:41:23.438" v="212" actId="12"/>
        <pc:sldMkLst>
          <pc:docMk/>
          <pc:sldMk cId="1627707046" sldId="269"/>
        </pc:sldMkLst>
      </pc:sldChg>
      <pc:sldChg chg="addSp delSp modSp add mod modNotesTx">
        <pc:chgData name="Wui Keat Yeoh" userId="7db793eb2bd7239f" providerId="LiveId" clId="{132E5DD0-3C3F-4995-9EEC-D60F80C9A9D2}" dt="2024-12-09T07:40:19.071" v="205"/>
        <pc:sldMkLst>
          <pc:docMk/>
          <pc:sldMk cId="3561138026" sldId="270"/>
        </pc:sldMkLst>
      </pc:sldChg>
    </pc:docChg>
  </pc:docChgLst>
  <pc:docChgLst>
    <pc:chgData name="Wui Keat Yeoh" userId="7db793eb2bd7239f" providerId="LiveId" clId="{2EF6011C-579A-4F9D-8ED1-7BB581343292}"/>
    <pc:docChg chg="undo custSel addSld delSld modSld sldOrd">
      <pc:chgData name="Wui Keat Yeoh" userId="7db793eb2bd7239f" providerId="LiveId" clId="{2EF6011C-579A-4F9D-8ED1-7BB581343292}" dt="2025-01-12T12:02:12.800" v="1263" actId="20577"/>
      <pc:docMkLst>
        <pc:docMk/>
      </pc:docMkLst>
      <pc:sldChg chg="addSp delSp modSp mod modAnim modNotesTx">
        <pc:chgData name="Wui Keat Yeoh" userId="7db793eb2bd7239f" providerId="LiveId" clId="{2EF6011C-579A-4F9D-8ED1-7BB581343292}" dt="2025-01-12T12:01:10.212" v="1251" actId="20577"/>
        <pc:sldMkLst>
          <pc:docMk/>
          <pc:sldMk cId="825346660" sldId="256"/>
        </pc:sldMkLst>
        <pc:spChg chg="mod">
          <ac:chgData name="Wui Keat Yeoh" userId="7db793eb2bd7239f" providerId="LiveId" clId="{2EF6011C-579A-4F9D-8ED1-7BB581343292}" dt="2025-01-12T11:37:45.685" v="1130" actId="26606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2EF6011C-579A-4F9D-8ED1-7BB581343292}" dt="2025-01-12T11:37:45.685" v="1130" actId="26606"/>
          <ac:spMkLst>
            <pc:docMk/>
            <pc:sldMk cId="825346660" sldId="256"/>
            <ac:spMk id="3" creationId="{FD9A0DDC-A98D-3409-3C35-C31C27796B29}"/>
          </ac:spMkLst>
        </pc:spChg>
      </pc:sldChg>
      <pc:sldChg chg="addSp delSp modSp mod modNotesTx">
        <pc:chgData name="Wui Keat Yeoh" userId="7db793eb2bd7239f" providerId="LiveId" clId="{2EF6011C-579A-4F9D-8ED1-7BB581343292}" dt="2025-01-12T12:01:14.016" v="1252" actId="20577"/>
        <pc:sldMkLst>
          <pc:docMk/>
          <pc:sldMk cId="2194894940" sldId="257"/>
        </pc:sldMkLst>
        <pc:spChg chg="mod">
          <ac:chgData name="Wui Keat Yeoh" userId="7db793eb2bd7239f" providerId="LiveId" clId="{2EF6011C-579A-4F9D-8ED1-7BB581343292}" dt="2025-01-12T11:40:17.729" v="1141" actId="26606"/>
          <ac:spMkLst>
            <pc:docMk/>
            <pc:sldMk cId="2194894940" sldId="257"/>
            <ac:spMk id="2" creationId="{AB7253AF-8316-73D6-788B-7FE33E40E42F}"/>
          </ac:spMkLst>
        </pc:spChg>
        <pc:spChg chg="mod ord">
          <ac:chgData name="Wui Keat Yeoh" userId="7db793eb2bd7239f" providerId="LiveId" clId="{2EF6011C-579A-4F9D-8ED1-7BB581343292}" dt="2025-01-12T11:42:29.777" v="1150" actId="1076"/>
          <ac:spMkLst>
            <pc:docMk/>
            <pc:sldMk cId="2194894940" sldId="257"/>
            <ac:spMk id="46" creationId="{E3E76492-879D-5510-6AA0-2885BDDC5A01}"/>
          </ac:spMkLst>
        </pc:spChg>
      </pc:sldChg>
      <pc:sldChg chg="addSp modSp mod modNotesTx">
        <pc:chgData name="Wui Keat Yeoh" userId="7db793eb2bd7239f" providerId="LiveId" clId="{2EF6011C-579A-4F9D-8ED1-7BB581343292}" dt="2025-01-12T12:01:17.451" v="1253" actId="20577"/>
        <pc:sldMkLst>
          <pc:docMk/>
          <pc:sldMk cId="510150428" sldId="258"/>
        </pc:sldMkLst>
        <pc:spChg chg="mod">
          <ac:chgData name="Wui Keat Yeoh" userId="7db793eb2bd7239f" providerId="LiveId" clId="{2EF6011C-579A-4F9D-8ED1-7BB581343292}" dt="2025-01-06T07:37:55.241" v="34" actId="2763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2EF6011C-579A-4F9D-8ED1-7BB581343292}" dt="2025-01-12T11:45:32.603" v="1182" actId="20577"/>
          <ac:spMkLst>
            <pc:docMk/>
            <pc:sldMk cId="510150428" sldId="258"/>
            <ac:spMk id="3" creationId="{19B13F90-C67A-5A07-DBA8-E42193287D53}"/>
          </ac:spMkLst>
        </pc:spChg>
      </pc:sldChg>
      <pc:sldChg chg="addSp delSp modSp mod modNotesTx">
        <pc:chgData name="Wui Keat Yeoh" userId="7db793eb2bd7239f" providerId="LiveId" clId="{2EF6011C-579A-4F9D-8ED1-7BB581343292}" dt="2025-01-12T12:01:20.680" v="1254" actId="20577"/>
        <pc:sldMkLst>
          <pc:docMk/>
          <pc:sldMk cId="2665814887" sldId="259"/>
        </pc:sldMkLst>
        <pc:spChg chg="mod">
          <ac:chgData name="Wui Keat Yeoh" userId="7db793eb2bd7239f" providerId="LiveId" clId="{2EF6011C-579A-4F9D-8ED1-7BB581343292}" dt="2025-01-06T07:47:03.411" v="103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2EF6011C-579A-4F9D-8ED1-7BB581343292}" dt="2025-01-12T11:41:25.382" v="1147" actId="14100"/>
          <ac:spMkLst>
            <pc:docMk/>
            <pc:sldMk cId="2665814887" sldId="259"/>
            <ac:spMk id="3" creationId="{BA55B8FF-48D0-BA33-1D2D-B2EC406D5421}"/>
          </ac:spMkLst>
        </pc:spChg>
      </pc:sldChg>
      <pc:sldChg chg="modSp mod modNotesTx">
        <pc:chgData name="Wui Keat Yeoh" userId="7db793eb2bd7239f" providerId="LiveId" clId="{2EF6011C-579A-4F9D-8ED1-7BB581343292}" dt="2025-01-12T12:02:01.740" v="1262" actId="20577"/>
        <pc:sldMkLst>
          <pc:docMk/>
          <pc:sldMk cId="791250408" sldId="261"/>
        </pc:sldMkLst>
        <pc:spChg chg="mod">
          <ac:chgData name="Wui Keat Yeoh" userId="7db793eb2bd7239f" providerId="LiveId" clId="{2EF6011C-579A-4F9D-8ED1-7BB581343292}" dt="2025-01-10T12:07:49.649" v="212" actId="20577"/>
          <ac:spMkLst>
            <pc:docMk/>
            <pc:sldMk cId="791250408" sldId="261"/>
            <ac:spMk id="2" creationId="{F6270802-8751-970B-F409-935E1B21A768}"/>
          </ac:spMkLst>
        </pc:spChg>
        <pc:spChg chg="mod">
          <ac:chgData name="Wui Keat Yeoh" userId="7db793eb2bd7239f" providerId="LiveId" clId="{2EF6011C-579A-4F9D-8ED1-7BB581343292}" dt="2025-01-12T11:49:32.660" v="1200" actId="14100"/>
          <ac:spMkLst>
            <pc:docMk/>
            <pc:sldMk cId="791250408" sldId="261"/>
            <ac:spMk id="3" creationId="{73950D3F-E551-653A-C44C-FC2976765F58}"/>
          </ac:spMkLst>
        </pc:spChg>
      </pc:sldChg>
      <pc:sldChg chg="addSp modSp del mod modNotesTx">
        <pc:chgData name="Wui Keat Yeoh" userId="7db793eb2bd7239f" providerId="LiveId" clId="{2EF6011C-579A-4F9D-8ED1-7BB581343292}" dt="2025-01-12T05:59:32.105" v="1027" actId="2696"/>
        <pc:sldMkLst>
          <pc:docMk/>
          <pc:sldMk cId="906396312" sldId="262"/>
        </pc:sldMkLst>
      </pc:sldChg>
      <pc:sldChg chg="modSp del mod">
        <pc:chgData name="Wui Keat Yeoh" userId="7db793eb2bd7239f" providerId="LiveId" clId="{2EF6011C-579A-4F9D-8ED1-7BB581343292}" dt="2025-01-06T09:26:29.493" v="165" actId="47"/>
        <pc:sldMkLst>
          <pc:docMk/>
          <pc:sldMk cId="2693286564" sldId="263"/>
        </pc:sldMkLst>
      </pc:sldChg>
      <pc:sldChg chg="addSp delSp modSp mod modNotesTx">
        <pc:chgData name="Wui Keat Yeoh" userId="7db793eb2bd7239f" providerId="LiveId" clId="{2EF6011C-579A-4F9D-8ED1-7BB581343292}" dt="2025-01-12T12:01:48.105" v="1260" actId="20577"/>
        <pc:sldMkLst>
          <pc:docMk/>
          <pc:sldMk cId="2873528197" sldId="264"/>
        </pc:sldMkLst>
      </pc:sldChg>
      <pc:sldChg chg="del">
        <pc:chgData name="Wui Keat Yeoh" userId="7db793eb2bd7239f" providerId="LiveId" clId="{2EF6011C-579A-4F9D-8ED1-7BB581343292}" dt="2025-01-12T06:14:26.906" v="1105" actId="47"/>
        <pc:sldMkLst>
          <pc:docMk/>
          <pc:sldMk cId="115171349" sldId="265"/>
        </pc:sldMkLst>
      </pc:sldChg>
      <pc:sldChg chg="addSp delSp modSp mod modNotesTx">
        <pc:chgData name="Wui Keat Yeoh" userId="7db793eb2bd7239f" providerId="LiveId" clId="{2EF6011C-579A-4F9D-8ED1-7BB581343292}" dt="2025-01-12T12:01:51.665" v="1261" actId="20577"/>
        <pc:sldMkLst>
          <pc:docMk/>
          <pc:sldMk cId="1627707046" sldId="269"/>
        </pc:sldMkLst>
      </pc:sldChg>
      <pc:sldChg chg="del">
        <pc:chgData name="Wui Keat Yeoh" userId="7db793eb2bd7239f" providerId="LiveId" clId="{2EF6011C-579A-4F9D-8ED1-7BB581343292}" dt="2025-01-12T06:14:26.906" v="1105" actId="47"/>
        <pc:sldMkLst>
          <pc:docMk/>
          <pc:sldMk cId="3920891225" sldId="271"/>
        </pc:sldMkLst>
      </pc:sldChg>
      <pc:sldChg chg="del">
        <pc:chgData name="Wui Keat Yeoh" userId="7db793eb2bd7239f" providerId="LiveId" clId="{2EF6011C-579A-4F9D-8ED1-7BB581343292}" dt="2025-01-12T06:14:26.906" v="1105" actId="47"/>
        <pc:sldMkLst>
          <pc:docMk/>
          <pc:sldMk cId="1134796086" sldId="272"/>
        </pc:sldMkLst>
      </pc:sldChg>
      <pc:sldChg chg="addSp delSp modSp add del mod modNotesTx">
        <pc:chgData name="Wui Keat Yeoh" userId="7db793eb2bd7239f" providerId="LiveId" clId="{2EF6011C-579A-4F9D-8ED1-7BB581343292}" dt="2025-01-12T05:59:32.105" v="1027" actId="2696"/>
        <pc:sldMkLst>
          <pc:docMk/>
          <pc:sldMk cId="3518123205" sldId="273"/>
        </pc:sldMkLst>
      </pc:sldChg>
      <pc:sldChg chg="addSp delSp modSp add del mod modNotesTx">
        <pc:chgData name="Wui Keat Yeoh" userId="7db793eb2bd7239f" providerId="LiveId" clId="{2EF6011C-579A-4F9D-8ED1-7BB581343292}" dt="2025-01-12T05:59:32.105" v="1027" actId="2696"/>
        <pc:sldMkLst>
          <pc:docMk/>
          <pc:sldMk cId="1858638966" sldId="274"/>
        </pc:sldMkLst>
      </pc:sldChg>
      <pc:sldChg chg="addSp delSp modSp add mod modNotesTx">
        <pc:chgData name="Wui Keat Yeoh" userId="7db793eb2bd7239f" providerId="LiveId" clId="{2EF6011C-579A-4F9D-8ED1-7BB581343292}" dt="2025-01-12T12:01:24.635" v="1255" actId="20577"/>
        <pc:sldMkLst>
          <pc:docMk/>
          <pc:sldMk cId="4141544300" sldId="275"/>
        </pc:sldMkLst>
        <pc:spChg chg="mod ord">
          <ac:chgData name="Wui Keat Yeoh" userId="7db793eb2bd7239f" providerId="LiveId" clId="{2EF6011C-579A-4F9D-8ED1-7BB581343292}" dt="2025-01-11T12:38:05.266" v="781" actId="26606"/>
          <ac:spMkLst>
            <pc:docMk/>
            <pc:sldMk cId="4141544300" sldId="275"/>
            <ac:spMk id="2" creationId="{547886D2-851A-C5F3-5E0D-FB2D14E8DCE9}"/>
          </ac:spMkLst>
        </pc:spChg>
        <pc:spChg chg="mod">
          <ac:chgData name="Wui Keat Yeoh" userId="7db793eb2bd7239f" providerId="LiveId" clId="{2EF6011C-579A-4F9D-8ED1-7BB581343292}" dt="2025-01-12T11:52:16.628" v="1217" actId="1076"/>
          <ac:spMkLst>
            <pc:docMk/>
            <pc:sldMk cId="4141544300" sldId="275"/>
            <ac:spMk id="3" creationId="{6ED4C358-6B57-198E-5A44-E84BBDD3C081}"/>
          </ac:spMkLst>
        </pc:spChg>
      </pc:sldChg>
      <pc:sldChg chg="addSp delSp modSp add mod ord modNotesTx">
        <pc:chgData name="Wui Keat Yeoh" userId="7db793eb2bd7239f" providerId="LiveId" clId="{2EF6011C-579A-4F9D-8ED1-7BB581343292}" dt="2025-01-12T12:02:12.800" v="1263" actId="20577"/>
        <pc:sldMkLst>
          <pc:docMk/>
          <pc:sldMk cId="438573948" sldId="276"/>
        </pc:sldMkLst>
        <pc:spChg chg="mod">
          <ac:chgData name="Wui Keat Yeoh" userId="7db793eb2bd7239f" providerId="LiveId" clId="{2EF6011C-579A-4F9D-8ED1-7BB581343292}" dt="2025-01-11T12:37:55.378" v="779" actId="26606"/>
          <ac:spMkLst>
            <pc:docMk/>
            <pc:sldMk cId="438573948" sldId="276"/>
            <ac:spMk id="2" creationId="{B76987D4-4BDB-F90C-6E6A-22DA3763DF9A}"/>
          </ac:spMkLst>
        </pc:spChg>
        <pc:spChg chg="mod">
          <ac:chgData name="Wui Keat Yeoh" userId="7db793eb2bd7239f" providerId="LiveId" clId="{2EF6011C-579A-4F9D-8ED1-7BB581343292}" dt="2025-01-12T11:51:04.490" v="1209" actId="1076"/>
          <ac:spMkLst>
            <pc:docMk/>
            <pc:sldMk cId="438573948" sldId="276"/>
            <ac:spMk id="3" creationId="{9ECB04D6-7361-3CF2-C175-3E3F98A7C935}"/>
          </ac:spMkLst>
        </pc:spChg>
        <pc:spChg chg="add">
          <ac:chgData name="Wui Keat Yeoh" userId="7db793eb2bd7239f" providerId="LiveId" clId="{2EF6011C-579A-4F9D-8ED1-7BB581343292}" dt="2025-01-11T12:37:55.380" v="780" actId="26606"/>
          <ac:spMkLst>
            <pc:docMk/>
            <pc:sldMk cId="438573948" sldId="276"/>
            <ac:spMk id="30" creationId="{EB6743CF-E74B-4A3C-A785-599069DB89DF}"/>
          </ac:spMkLst>
        </pc:spChg>
        <pc:picChg chg="add mod">
          <ac:chgData name="Wui Keat Yeoh" userId="7db793eb2bd7239f" providerId="LiveId" clId="{2EF6011C-579A-4F9D-8ED1-7BB581343292}" dt="2025-01-11T12:37:55.380" v="780" actId="26606"/>
          <ac:picMkLst>
            <pc:docMk/>
            <pc:sldMk cId="438573948" sldId="276"/>
            <ac:picMk id="19" creationId="{639D6A32-1562-8993-AC6B-8A7C96537066}"/>
          </ac:picMkLst>
        </pc:picChg>
      </pc:sldChg>
      <pc:sldChg chg="addSp delSp modSp add mod modNotesTx">
        <pc:chgData name="Wui Keat Yeoh" userId="7db793eb2bd7239f" providerId="LiveId" clId="{2EF6011C-579A-4F9D-8ED1-7BB581343292}" dt="2025-01-12T12:01:28.042" v="1256" actId="20577"/>
        <pc:sldMkLst>
          <pc:docMk/>
          <pc:sldMk cId="1359697720" sldId="277"/>
        </pc:sldMkLst>
        <pc:spChg chg="mod ord">
          <ac:chgData name="Wui Keat Yeoh" userId="7db793eb2bd7239f" providerId="LiveId" clId="{2EF6011C-579A-4F9D-8ED1-7BB581343292}" dt="2025-01-11T12:38:36.753" v="790" actId="26606"/>
          <ac:spMkLst>
            <pc:docMk/>
            <pc:sldMk cId="1359697720" sldId="277"/>
            <ac:spMk id="2" creationId="{FCE10FD1-3CB1-9CBF-E17A-48A7076FE112}"/>
          </ac:spMkLst>
        </pc:spChg>
        <pc:spChg chg="mod">
          <ac:chgData name="Wui Keat Yeoh" userId="7db793eb2bd7239f" providerId="LiveId" clId="{2EF6011C-579A-4F9D-8ED1-7BB581343292}" dt="2025-01-12T11:53:00.359" v="1223" actId="1076"/>
          <ac:spMkLst>
            <pc:docMk/>
            <pc:sldMk cId="1359697720" sldId="277"/>
            <ac:spMk id="3" creationId="{00D73C97-3C41-0863-D64A-6FA288B996FD}"/>
          </ac:spMkLst>
        </pc:spChg>
      </pc:sldChg>
      <pc:sldChg chg="addSp delSp modSp add mod modNotesTx">
        <pc:chgData name="Wui Keat Yeoh" userId="7db793eb2bd7239f" providerId="LiveId" clId="{2EF6011C-579A-4F9D-8ED1-7BB581343292}" dt="2025-01-12T12:01:31.370" v="1257" actId="20577"/>
        <pc:sldMkLst>
          <pc:docMk/>
          <pc:sldMk cId="1805934856" sldId="278"/>
        </pc:sldMkLst>
        <pc:spChg chg="mod">
          <ac:chgData name="Wui Keat Yeoh" userId="7db793eb2bd7239f" providerId="LiveId" clId="{2EF6011C-579A-4F9D-8ED1-7BB581343292}" dt="2025-01-11T12:37:03.218" v="773" actId="26606"/>
          <ac:spMkLst>
            <pc:docMk/>
            <pc:sldMk cId="1805934856" sldId="278"/>
            <ac:spMk id="2" creationId="{1B26DD3E-B6D3-2A79-F384-19A9D417C761}"/>
          </ac:spMkLst>
        </pc:spChg>
        <pc:spChg chg="mod">
          <ac:chgData name="Wui Keat Yeoh" userId="7db793eb2bd7239f" providerId="LiveId" clId="{2EF6011C-579A-4F9D-8ED1-7BB581343292}" dt="2025-01-12T11:53:40.054" v="1228" actId="1076"/>
          <ac:spMkLst>
            <pc:docMk/>
            <pc:sldMk cId="1805934856" sldId="278"/>
            <ac:spMk id="3" creationId="{A5D05122-DA73-0270-7239-6D8101A63BA5}"/>
          </ac:spMkLst>
        </pc:spChg>
        <pc:spChg chg="add">
          <ac:chgData name="Wui Keat Yeoh" userId="7db793eb2bd7239f" providerId="LiveId" clId="{2EF6011C-579A-4F9D-8ED1-7BB581343292}" dt="2025-01-11T12:37:03.218" v="773" actId="26606"/>
          <ac:spMkLst>
            <pc:docMk/>
            <pc:sldMk cId="1805934856" sldId="278"/>
            <ac:spMk id="29" creationId="{518E5A25-92C5-4F27-8E26-0AAAB0CDC85E}"/>
          </ac:spMkLst>
        </pc:spChg>
        <pc:picChg chg="add">
          <ac:chgData name="Wui Keat Yeoh" userId="7db793eb2bd7239f" providerId="LiveId" clId="{2EF6011C-579A-4F9D-8ED1-7BB581343292}" dt="2025-01-11T12:37:03.218" v="773" actId="26606"/>
          <ac:picMkLst>
            <pc:docMk/>
            <pc:sldMk cId="1805934856" sldId="278"/>
            <ac:picMk id="28" creationId="{63AD0967-DE98-7F7F-D196-031C7510B2A2}"/>
          </ac:picMkLst>
        </pc:picChg>
      </pc:sldChg>
      <pc:sldChg chg="addSp delSp modSp add mod modNotesTx">
        <pc:chgData name="Wui Keat Yeoh" userId="7db793eb2bd7239f" providerId="LiveId" clId="{2EF6011C-579A-4F9D-8ED1-7BB581343292}" dt="2025-01-12T12:01:39.253" v="1258" actId="20577"/>
        <pc:sldMkLst>
          <pc:docMk/>
          <pc:sldMk cId="2833132783" sldId="279"/>
        </pc:sldMkLst>
        <pc:spChg chg="mod">
          <ac:chgData name="Wui Keat Yeoh" userId="7db793eb2bd7239f" providerId="LiveId" clId="{2EF6011C-579A-4F9D-8ED1-7BB581343292}" dt="2025-01-11T12:37:15.580" v="776" actId="26606"/>
          <ac:spMkLst>
            <pc:docMk/>
            <pc:sldMk cId="2833132783" sldId="279"/>
            <ac:spMk id="2" creationId="{A5D2A383-5489-33F7-86DE-97322435766E}"/>
          </ac:spMkLst>
        </pc:spChg>
        <pc:spChg chg="mod">
          <ac:chgData name="Wui Keat Yeoh" userId="7db793eb2bd7239f" providerId="LiveId" clId="{2EF6011C-579A-4F9D-8ED1-7BB581343292}" dt="2025-01-12T11:44:16.193" v="1156" actId="1076"/>
          <ac:spMkLst>
            <pc:docMk/>
            <pc:sldMk cId="2833132783" sldId="279"/>
            <ac:spMk id="3" creationId="{F2356CF4-BC19-70AD-1137-EB442B17771A}"/>
          </ac:spMkLst>
        </pc:spChg>
        <pc:spChg chg="add">
          <ac:chgData name="Wui Keat Yeoh" userId="7db793eb2bd7239f" providerId="LiveId" clId="{2EF6011C-579A-4F9D-8ED1-7BB581343292}" dt="2025-01-11T12:37:15.580" v="776" actId="26606"/>
          <ac:spMkLst>
            <pc:docMk/>
            <pc:sldMk cId="2833132783" sldId="279"/>
            <ac:spMk id="26" creationId="{EB6743CF-E74B-4A3C-A785-599069DB89DF}"/>
          </ac:spMkLst>
        </pc:spChg>
        <pc:picChg chg="add">
          <ac:chgData name="Wui Keat Yeoh" userId="7db793eb2bd7239f" providerId="LiveId" clId="{2EF6011C-579A-4F9D-8ED1-7BB581343292}" dt="2025-01-11T12:37:15.580" v="776" actId="26606"/>
          <ac:picMkLst>
            <pc:docMk/>
            <pc:sldMk cId="2833132783" sldId="279"/>
            <ac:picMk id="25" creationId="{199B594A-CC30-CA0A-77CB-286522737FB8}"/>
          </ac:picMkLst>
        </pc:picChg>
      </pc:sldChg>
      <pc:sldChg chg="addSp delSp modSp add mod modNotesTx">
        <pc:chgData name="Wui Keat Yeoh" userId="7db793eb2bd7239f" providerId="LiveId" clId="{2EF6011C-579A-4F9D-8ED1-7BB581343292}" dt="2025-01-12T12:01:43.137" v="1259" actId="20577"/>
        <pc:sldMkLst>
          <pc:docMk/>
          <pc:sldMk cId="2999555196" sldId="280"/>
        </pc:sldMkLst>
      </pc:sldChg>
    </pc:docChg>
  </pc:docChgLst>
  <pc:docChgLst>
    <pc:chgData name="Wui Keat Yeoh" userId="7db793eb2bd7239f" providerId="LiveId" clId="{50A456D1-3157-46E4-A809-DCA87B4D5351}"/>
    <pc:docChg chg="undo custSel addSld delSld modSld">
      <pc:chgData name="Wui Keat Yeoh" userId="7db793eb2bd7239f" providerId="LiveId" clId="{50A456D1-3157-46E4-A809-DCA87B4D5351}" dt="2025-01-06T06:04:16.176" v="329" actId="1076"/>
      <pc:docMkLst>
        <pc:docMk/>
      </pc:docMkLst>
      <pc:sldChg chg="addSp delSp modSp mod setBg setClrOvrMap modNotesTx">
        <pc:chgData name="Wui Keat Yeoh" userId="7db793eb2bd7239f" providerId="LiveId" clId="{50A456D1-3157-46E4-A809-DCA87B4D5351}" dt="2025-01-06T01:29:46.225" v="17"/>
        <pc:sldMkLst>
          <pc:docMk/>
          <pc:sldMk cId="825346660" sldId="256"/>
        </pc:sldMkLst>
        <pc:spChg chg="mod">
          <ac:chgData name="Wui Keat Yeoh" userId="7db793eb2bd7239f" providerId="LiveId" clId="{50A456D1-3157-46E4-A809-DCA87B4D5351}" dt="2025-01-06T01:23:33.823" v="16" actId="255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50A456D1-3157-46E4-A809-DCA87B4D5351}" dt="2025-01-06T01:22:52.208" v="13" actId="26606"/>
          <ac:spMkLst>
            <pc:docMk/>
            <pc:sldMk cId="825346660" sldId="256"/>
            <ac:spMk id="3" creationId="{FD9A0DDC-A98D-3409-3C35-C31C27796B29}"/>
          </ac:spMkLst>
        </pc:spChg>
      </pc:sldChg>
      <pc:sldChg chg="addSp delSp modSp mod modNotesTx">
        <pc:chgData name="Wui Keat Yeoh" userId="7db793eb2bd7239f" providerId="LiveId" clId="{50A456D1-3157-46E4-A809-DCA87B4D5351}" dt="2025-01-06T01:35:53.651" v="41" actId="26606"/>
        <pc:sldMkLst>
          <pc:docMk/>
          <pc:sldMk cId="2194894940" sldId="257"/>
        </pc:sldMkLst>
        <pc:spChg chg="mod">
          <ac:chgData name="Wui Keat Yeoh" userId="7db793eb2bd7239f" providerId="LiveId" clId="{50A456D1-3157-46E4-A809-DCA87B4D5351}" dt="2025-01-06T01:35:53.651" v="41" actId="26606"/>
          <ac:spMkLst>
            <pc:docMk/>
            <pc:sldMk cId="2194894940" sldId="257"/>
            <ac:spMk id="2" creationId="{AB7253AF-8316-73D6-788B-7FE33E40E42F}"/>
          </ac:spMkLst>
        </pc:spChg>
        <pc:spChg chg="mod">
          <ac:chgData name="Wui Keat Yeoh" userId="7db793eb2bd7239f" providerId="LiveId" clId="{50A456D1-3157-46E4-A809-DCA87B4D5351}" dt="2025-01-06T01:35:53.651" v="41" actId="26606"/>
          <ac:spMkLst>
            <pc:docMk/>
            <pc:sldMk cId="2194894940" sldId="257"/>
            <ac:spMk id="46" creationId="{E3E76492-879D-5510-6AA0-2885BDDC5A01}"/>
          </ac:spMkLst>
        </pc:spChg>
      </pc:sldChg>
      <pc:sldChg chg="addSp delSp modSp mod setBg setClrOvrMap modNotesTx">
        <pc:chgData name="Wui Keat Yeoh" userId="7db793eb2bd7239f" providerId="LiveId" clId="{50A456D1-3157-46E4-A809-DCA87B4D5351}" dt="2025-01-06T02:36:34.200" v="48" actId="113"/>
        <pc:sldMkLst>
          <pc:docMk/>
          <pc:sldMk cId="510150428" sldId="258"/>
        </pc:sldMkLst>
        <pc:spChg chg="mod">
          <ac:chgData name="Wui Keat Yeoh" userId="7db793eb2bd7239f" providerId="LiveId" clId="{50A456D1-3157-46E4-A809-DCA87B4D5351}" dt="2025-01-06T01:32:28.250" v="31" actId="2660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50A456D1-3157-46E4-A809-DCA87B4D5351}" dt="2025-01-06T02:36:34.200" v="48" actId="113"/>
          <ac:spMkLst>
            <pc:docMk/>
            <pc:sldMk cId="510150428" sldId="258"/>
            <ac:spMk id="3" creationId="{19B13F90-C67A-5A07-DBA8-E42193287D53}"/>
          </ac:spMkLst>
        </pc:spChg>
        <pc:spChg chg="add">
          <ac:chgData name="Wui Keat Yeoh" userId="7db793eb2bd7239f" providerId="LiveId" clId="{50A456D1-3157-46E4-A809-DCA87B4D5351}" dt="2025-01-06T01:32:28.250" v="31" actId="26606"/>
          <ac:spMkLst>
            <pc:docMk/>
            <pc:sldMk cId="510150428" sldId="258"/>
            <ac:spMk id="1042" creationId="{EB6743CF-E74B-4A3C-A785-599069DB89DF}"/>
          </ac:spMkLst>
        </pc:spChg>
        <pc:picChg chg="add mod ord">
          <ac:chgData name="Wui Keat Yeoh" userId="7db793eb2bd7239f" providerId="LiveId" clId="{50A456D1-3157-46E4-A809-DCA87B4D5351}" dt="2025-01-06T01:32:28.250" v="31" actId="26606"/>
          <ac:picMkLst>
            <pc:docMk/>
            <pc:sldMk cId="510150428" sldId="258"/>
            <ac:picMk id="1026" creationId="{1A6F52C3-E975-64BC-1BEC-925836F0CDFC}"/>
          </ac:picMkLst>
        </pc:picChg>
      </pc:sldChg>
      <pc:sldChg chg="addSp delSp modSp mod modNotesTx">
        <pc:chgData name="Wui Keat Yeoh" userId="7db793eb2bd7239f" providerId="LiveId" clId="{50A456D1-3157-46E4-A809-DCA87B4D5351}" dt="2025-01-06T02:40:15.303" v="72" actId="26606"/>
        <pc:sldMkLst>
          <pc:docMk/>
          <pc:sldMk cId="2665814887" sldId="259"/>
        </pc:sldMkLst>
        <pc:spChg chg="mod">
          <ac:chgData name="Wui Keat Yeoh" userId="7db793eb2bd7239f" providerId="LiveId" clId="{50A456D1-3157-46E4-A809-DCA87B4D5351}" dt="2025-01-06T02:40:15.303" v="72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50A456D1-3157-46E4-A809-DCA87B4D5351}" dt="2025-01-06T02:40:15.303" v="72" actId="26606"/>
          <ac:spMkLst>
            <pc:docMk/>
            <pc:sldMk cId="2665814887" sldId="259"/>
            <ac:spMk id="3" creationId="{BA55B8FF-48D0-BA33-1D2D-B2EC406D5421}"/>
          </ac:spMkLst>
        </pc:spChg>
        <pc:spChg chg="add mod">
          <ac:chgData name="Wui Keat Yeoh" userId="7db793eb2bd7239f" providerId="LiveId" clId="{50A456D1-3157-46E4-A809-DCA87B4D5351}" dt="2025-01-06T02:39:24.798" v="68" actId="14100"/>
          <ac:spMkLst>
            <pc:docMk/>
            <pc:sldMk cId="2665814887" sldId="259"/>
            <ac:spMk id="5" creationId="{BD196967-4C17-9632-18A0-17748E75CD52}"/>
          </ac:spMkLst>
        </pc:spChg>
      </pc:sldChg>
      <pc:sldChg chg="addSp delSp modSp mod modNotesTx">
        <pc:chgData name="Wui Keat Yeoh" userId="7db793eb2bd7239f" providerId="LiveId" clId="{50A456D1-3157-46E4-A809-DCA87B4D5351}" dt="2025-01-06T02:44:16.127" v="85"/>
        <pc:sldMkLst>
          <pc:docMk/>
          <pc:sldMk cId="791250408" sldId="261"/>
        </pc:sldMkLst>
        <pc:spChg chg="mod">
          <ac:chgData name="Wui Keat Yeoh" userId="7db793eb2bd7239f" providerId="LiveId" clId="{50A456D1-3157-46E4-A809-DCA87B4D5351}" dt="2025-01-06T02:43:08.740" v="83" actId="26606"/>
          <ac:spMkLst>
            <pc:docMk/>
            <pc:sldMk cId="791250408" sldId="261"/>
            <ac:spMk id="2" creationId="{F6270802-8751-970B-F409-935E1B21A768}"/>
          </ac:spMkLst>
        </pc:spChg>
        <pc:spChg chg="mod ord">
          <ac:chgData name="Wui Keat Yeoh" userId="7db793eb2bd7239f" providerId="LiveId" clId="{50A456D1-3157-46E4-A809-DCA87B4D5351}" dt="2025-01-06T02:43:08.740" v="83" actId="26606"/>
          <ac:spMkLst>
            <pc:docMk/>
            <pc:sldMk cId="791250408" sldId="261"/>
            <ac:spMk id="3" creationId="{73950D3F-E551-653A-C44C-FC2976765F58}"/>
          </ac:spMkLst>
        </pc:spChg>
      </pc:sldChg>
      <pc:sldChg chg="addSp delSp modSp mod modNotesTx">
        <pc:chgData name="Wui Keat Yeoh" userId="7db793eb2bd7239f" providerId="LiveId" clId="{50A456D1-3157-46E4-A809-DCA87B4D5351}" dt="2025-01-06T04:09:59.218" v="130" actId="113"/>
        <pc:sldMkLst>
          <pc:docMk/>
          <pc:sldMk cId="906396312" sldId="262"/>
        </pc:sldMkLst>
      </pc:sldChg>
      <pc:sldChg chg="addSp delSp modSp mod modNotesTx">
        <pc:chgData name="Wui Keat Yeoh" userId="7db793eb2bd7239f" providerId="LiveId" clId="{50A456D1-3157-46E4-A809-DCA87B4D5351}" dt="2025-01-06T04:10:57.301" v="180" actId="20577"/>
        <pc:sldMkLst>
          <pc:docMk/>
          <pc:sldMk cId="2693286564" sldId="263"/>
        </pc:sldMkLst>
      </pc:sldChg>
      <pc:sldChg chg="addSp delSp modSp mod modNotesTx">
        <pc:chgData name="Wui Keat Yeoh" userId="7db793eb2bd7239f" providerId="LiveId" clId="{50A456D1-3157-46E4-A809-DCA87B4D5351}" dt="2025-01-06T04:20:44.747" v="194"/>
        <pc:sldMkLst>
          <pc:docMk/>
          <pc:sldMk cId="2873528197" sldId="264"/>
        </pc:sldMkLst>
      </pc:sldChg>
      <pc:sldChg chg="addSp delSp modSp mod modNotesTx">
        <pc:chgData name="Wui Keat Yeoh" userId="7db793eb2bd7239f" providerId="LiveId" clId="{50A456D1-3157-46E4-A809-DCA87B4D5351}" dt="2025-01-06T04:36:59.137" v="253"/>
        <pc:sldMkLst>
          <pc:docMk/>
          <pc:sldMk cId="115171349" sldId="265"/>
        </pc:sldMkLst>
      </pc:sldChg>
      <pc:sldChg chg="addSp delSp modSp mod modNotesTx">
        <pc:chgData name="Wui Keat Yeoh" userId="7db793eb2bd7239f" providerId="LiveId" clId="{50A456D1-3157-46E4-A809-DCA87B4D5351}" dt="2025-01-06T06:04:16.176" v="329" actId="1076"/>
        <pc:sldMkLst>
          <pc:docMk/>
          <pc:sldMk cId="1627707046" sldId="269"/>
        </pc:sldMkLst>
      </pc:sldChg>
      <pc:sldChg chg="del">
        <pc:chgData name="Wui Keat Yeoh" userId="7db793eb2bd7239f" providerId="LiveId" clId="{50A456D1-3157-46E4-A809-DCA87B4D5351}" dt="2025-01-06T04:40:02.099" v="255" actId="47"/>
        <pc:sldMkLst>
          <pc:docMk/>
          <pc:sldMk cId="3561138026" sldId="270"/>
        </pc:sldMkLst>
      </pc:sldChg>
      <pc:sldChg chg="addSp delSp modSp add mod modNotesTx">
        <pc:chgData name="Wui Keat Yeoh" userId="7db793eb2bd7239f" providerId="LiveId" clId="{50A456D1-3157-46E4-A809-DCA87B4D5351}" dt="2025-01-06T04:32:27.052" v="238" actId="14100"/>
        <pc:sldMkLst>
          <pc:docMk/>
          <pc:sldMk cId="3920891225" sldId="271"/>
        </pc:sldMkLst>
      </pc:sldChg>
      <pc:sldChg chg="addSp delSp modSp add mod modNotesTx">
        <pc:chgData name="Wui Keat Yeoh" userId="7db793eb2bd7239f" providerId="LiveId" clId="{50A456D1-3157-46E4-A809-DCA87B4D5351}" dt="2025-01-06T05:54:01.254" v="313"/>
        <pc:sldMkLst>
          <pc:docMk/>
          <pc:sldMk cId="1134796086" sldId="272"/>
        </pc:sldMkLst>
      </pc:sldChg>
    </pc:docChg>
  </pc:docChgLst>
  <pc:docChgLst>
    <pc:chgData name="Wui Keat Yeoh" userId="7db793eb2bd7239f" providerId="LiveId" clId="{EAFDE8C1-6C8D-446E-98A9-A125944FE0B2}"/>
    <pc:docChg chg="undo custSel addSld delSld modSld">
      <pc:chgData name="Wui Keat Yeoh" userId="7db793eb2bd7239f" providerId="LiveId" clId="{EAFDE8C1-6C8D-446E-98A9-A125944FE0B2}" dt="2025-02-03T03:06:03.057" v="357" actId="5793"/>
      <pc:docMkLst>
        <pc:docMk/>
      </pc:docMkLst>
      <pc:sldChg chg="addSp delSp modSp mod">
        <pc:chgData name="Wui Keat Yeoh" userId="7db793eb2bd7239f" providerId="LiveId" clId="{EAFDE8C1-6C8D-446E-98A9-A125944FE0B2}" dt="2025-02-03T02:04:24.456" v="6" actId="26606"/>
        <pc:sldMkLst>
          <pc:docMk/>
          <pc:sldMk cId="825346660" sldId="256"/>
        </pc:sldMkLst>
        <pc:spChg chg="mod">
          <ac:chgData name="Wui Keat Yeoh" userId="7db793eb2bd7239f" providerId="LiveId" clId="{EAFDE8C1-6C8D-446E-98A9-A125944FE0B2}" dt="2025-02-03T02:04:24.434" v="5" actId="26606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3" creationId="{FD9A0DDC-A98D-3409-3C35-C31C27796B29}"/>
          </ac:spMkLst>
        </pc:spChg>
        <pc:spChg chg="del">
          <ac:chgData name="Wui Keat Yeoh" userId="7db793eb2bd7239f" providerId="LiveId" clId="{EAFDE8C1-6C8D-446E-98A9-A125944FE0B2}" dt="2025-02-03T02:04:13.978" v="2" actId="26606"/>
          <ac:spMkLst>
            <pc:docMk/>
            <pc:sldMk cId="825346660" sldId="256"/>
            <ac:spMk id="40" creationId="{F5F0CD5C-72F3-4090-8A69-8E15CB432AC2}"/>
          </ac:spMkLst>
        </pc:spChg>
        <pc:spChg chg="del">
          <ac:chgData name="Wui Keat Yeoh" userId="7db793eb2bd7239f" providerId="LiveId" clId="{EAFDE8C1-6C8D-446E-98A9-A125944FE0B2}" dt="2025-02-03T02:04:13.978" v="2" actId="26606"/>
          <ac:spMkLst>
            <pc:docMk/>
            <pc:sldMk cId="825346660" sldId="256"/>
            <ac:spMk id="42" creationId="{217496A2-9394-4FB7-BA0E-717D2D2E7A43}"/>
          </ac:spMkLst>
        </pc:spChg>
        <pc:spChg chg="del">
          <ac:chgData name="Wui Keat Yeoh" userId="7db793eb2bd7239f" providerId="LiveId" clId="{EAFDE8C1-6C8D-446E-98A9-A125944FE0B2}" dt="2025-02-03T02:04:13.978" v="2" actId="26606"/>
          <ac:spMkLst>
            <pc:docMk/>
            <pc:sldMk cId="825346660" sldId="256"/>
            <ac:spMk id="48" creationId="{67374FB5-CBB7-46FF-95B5-2251BC6856ED}"/>
          </ac:spMkLst>
        </pc:spChg>
        <pc:spChg chg="del">
          <ac:chgData name="Wui Keat Yeoh" userId="7db793eb2bd7239f" providerId="LiveId" clId="{EAFDE8C1-6C8D-446E-98A9-A125944FE0B2}" dt="2025-02-03T02:04:13.978" v="2" actId="26606"/>
          <ac:spMkLst>
            <pc:docMk/>
            <pc:sldMk cId="825346660" sldId="256"/>
            <ac:spMk id="50" creationId="{34BCEAB7-D9E0-40A4-9254-8593BD346EAB}"/>
          </ac:spMkLst>
        </pc:spChg>
        <pc:spChg chg="del">
          <ac:chgData name="Wui Keat Yeoh" userId="7db793eb2bd7239f" providerId="LiveId" clId="{EAFDE8C1-6C8D-446E-98A9-A125944FE0B2}" dt="2025-02-03T02:04:13.978" v="2" actId="26606"/>
          <ac:spMkLst>
            <pc:docMk/>
            <pc:sldMk cId="825346660" sldId="256"/>
            <ac:spMk id="52" creationId="{D567A354-BB63-405C-8E5F-2F510E670F16}"/>
          </ac:spMkLst>
        </pc:spChg>
        <pc:spChg chg="del">
          <ac:chgData name="Wui Keat Yeoh" userId="7db793eb2bd7239f" providerId="LiveId" clId="{EAFDE8C1-6C8D-446E-98A9-A125944FE0B2}" dt="2025-02-03T02:04:13.978" v="2" actId="26606"/>
          <ac:spMkLst>
            <pc:docMk/>
            <pc:sldMk cId="825346660" sldId="256"/>
            <ac:spMk id="54" creationId="{9185A8D7-2F20-4F7A-97BE-21DB1654C7F7}"/>
          </ac:spMkLst>
        </pc:spChg>
        <pc:spChg chg="del">
          <ac:chgData name="Wui Keat Yeoh" userId="7db793eb2bd7239f" providerId="LiveId" clId="{EAFDE8C1-6C8D-446E-98A9-A125944FE0B2}" dt="2025-02-03T02:04:13.978" v="2" actId="26606"/>
          <ac:spMkLst>
            <pc:docMk/>
            <pc:sldMk cId="825346660" sldId="256"/>
            <ac:spMk id="56" creationId="{CB65BD56-22B3-4E13-BFCA-B8E8BEB92D6C}"/>
          </ac:spMkLst>
        </pc:spChg>
        <pc:spChg chg="del">
          <ac:chgData name="Wui Keat Yeoh" userId="7db793eb2bd7239f" providerId="LiveId" clId="{EAFDE8C1-6C8D-446E-98A9-A125944FE0B2}" dt="2025-02-03T02:04:13.978" v="2" actId="26606"/>
          <ac:spMkLst>
            <pc:docMk/>
            <pc:sldMk cId="825346660" sldId="256"/>
            <ac:spMk id="58" creationId="{6790ED68-BCA0-4247-A72F-1CB85DF068C3}"/>
          </ac:spMkLst>
        </pc:spChg>
        <pc:spChg chg="del">
          <ac:chgData name="Wui Keat Yeoh" userId="7db793eb2bd7239f" providerId="LiveId" clId="{EAFDE8C1-6C8D-446E-98A9-A125944FE0B2}" dt="2025-02-03T02:04:13.978" v="2" actId="26606"/>
          <ac:spMkLst>
            <pc:docMk/>
            <pc:sldMk cId="825346660" sldId="256"/>
            <ac:spMk id="60" creationId="{DD0F2B3F-DC55-4FA7-B667-1ACD07920937}"/>
          </ac:spMkLst>
        </pc:spChg>
        <pc:spChg chg="ad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70" creationId="{F5F0CD5C-72F3-4090-8A69-8E15CB432AC2}"/>
          </ac:spMkLst>
        </pc:spChg>
        <pc:spChg chg="ad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72" creationId="{217496A2-9394-4FB7-BA0E-717D2D2E7A43}"/>
          </ac:spMkLst>
        </pc:spChg>
        <pc:spChg chg="ad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78" creationId="{67374FB5-CBB7-46FF-95B5-2251BC6856ED}"/>
          </ac:spMkLst>
        </pc:spChg>
        <pc:spChg chg="ad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80" creationId="{34BCEAB7-D9E0-40A4-9254-8593BD346EAB}"/>
          </ac:spMkLst>
        </pc:spChg>
        <pc:spChg chg="ad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82" creationId="{D567A354-BB63-405C-8E5F-2F510E670F16}"/>
          </ac:spMkLst>
        </pc:spChg>
        <pc:spChg chg="ad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84" creationId="{9185A8D7-2F20-4F7A-97BE-21DB1654C7F7}"/>
          </ac:spMkLst>
        </pc:spChg>
        <pc:spChg chg="ad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86" creationId="{CB65BD56-22B3-4E13-BFCA-B8E8BEB92D6C}"/>
          </ac:spMkLst>
        </pc:spChg>
        <pc:spChg chg="ad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88" creationId="{6790ED68-BCA0-4247-A72F-1CB85DF068C3}"/>
          </ac:spMkLst>
        </pc:spChg>
        <pc:spChg chg="add">
          <ac:chgData name="Wui Keat Yeoh" userId="7db793eb2bd7239f" providerId="LiveId" clId="{EAFDE8C1-6C8D-446E-98A9-A125944FE0B2}" dt="2025-02-03T02:04:24.456" v="6" actId="26606"/>
          <ac:spMkLst>
            <pc:docMk/>
            <pc:sldMk cId="825346660" sldId="256"/>
            <ac:spMk id="90" creationId="{DD0F2B3F-DC55-4FA7-B667-1ACD07920937}"/>
          </ac:spMkLst>
        </pc:spChg>
        <pc:picChg chg="del">
          <ac:chgData name="Wui Keat Yeoh" userId="7db793eb2bd7239f" providerId="LiveId" clId="{EAFDE8C1-6C8D-446E-98A9-A125944FE0B2}" dt="2025-02-03T02:04:16.667" v="3" actId="478"/>
          <ac:picMkLst>
            <pc:docMk/>
            <pc:sldMk cId="825346660" sldId="256"/>
            <ac:picMk id="4" creationId="{9EB6DD53-3B93-3233-CB71-E640DA29C4CF}"/>
          </ac:picMkLst>
        </pc:picChg>
        <pc:picChg chg="add mod ord">
          <ac:chgData name="Wui Keat Yeoh" userId="7db793eb2bd7239f" providerId="LiveId" clId="{EAFDE8C1-6C8D-446E-98A9-A125944FE0B2}" dt="2025-02-03T02:04:24.434" v="5" actId="26606"/>
          <ac:picMkLst>
            <pc:docMk/>
            <pc:sldMk cId="825346660" sldId="256"/>
            <ac:picMk id="5" creationId="{6E508A60-44A4-3C2F-271E-87117CB4270F}"/>
          </ac:picMkLst>
        </pc:picChg>
        <pc:cxnChg chg="add del">
          <ac:chgData name="Wui Keat Yeoh" userId="7db793eb2bd7239f" providerId="LiveId" clId="{EAFDE8C1-6C8D-446E-98A9-A125944FE0B2}" dt="2025-02-03T02:04:24.434" v="5" actId="26606"/>
          <ac:cxnSpMkLst>
            <pc:docMk/>
            <pc:sldMk cId="825346660" sldId="256"/>
            <ac:cxnSpMk id="65" creationId="{2EC607CC-319E-425D-8A0C-EC6E84F6C377}"/>
          </ac:cxnSpMkLst>
        </pc:cxnChg>
      </pc:sldChg>
      <pc:sldChg chg="addSp delSp modSp mod">
        <pc:chgData name="Wui Keat Yeoh" userId="7db793eb2bd7239f" providerId="LiveId" clId="{EAFDE8C1-6C8D-446E-98A9-A125944FE0B2}" dt="2025-02-03T02:09:07.470" v="74" actId="14100"/>
        <pc:sldMkLst>
          <pc:docMk/>
          <pc:sldMk cId="2194894940" sldId="257"/>
        </pc:sldMkLst>
        <pc:spChg chg="mod">
          <ac:chgData name="Wui Keat Yeoh" userId="7db793eb2bd7239f" providerId="LiveId" clId="{EAFDE8C1-6C8D-446E-98A9-A125944FE0B2}" dt="2025-02-03T02:07:38.703" v="64" actId="26606"/>
          <ac:spMkLst>
            <pc:docMk/>
            <pc:sldMk cId="2194894940" sldId="257"/>
            <ac:spMk id="2" creationId="{AB7253AF-8316-73D6-788B-7FE33E40E42F}"/>
          </ac:spMkLst>
        </pc:spChg>
        <pc:spChg chg="mod ord">
          <ac:chgData name="Wui Keat Yeoh" userId="7db793eb2bd7239f" providerId="LiveId" clId="{EAFDE8C1-6C8D-446E-98A9-A125944FE0B2}" dt="2025-02-03T02:09:07.470" v="74" actId="14100"/>
          <ac:spMkLst>
            <pc:docMk/>
            <pc:sldMk cId="2194894940" sldId="257"/>
            <ac:spMk id="46" creationId="{E3E76492-879D-5510-6AA0-2885BDDC5A01}"/>
          </ac:spMkLst>
        </pc:spChg>
        <pc:spChg chg="del">
          <ac:chgData name="Wui Keat Yeoh" userId="7db793eb2bd7239f" providerId="LiveId" clId="{EAFDE8C1-6C8D-446E-98A9-A125944FE0B2}" dt="2025-02-03T02:07:11.523" v="56" actId="26606"/>
          <ac:spMkLst>
            <pc:docMk/>
            <pc:sldMk cId="2194894940" sldId="257"/>
            <ac:spMk id="48" creationId="{EB6743CF-E74B-4A3C-A785-599069DB89DF}"/>
          </ac:spMkLst>
        </pc:spChg>
        <pc:spChg chg="add del">
          <ac:chgData name="Wui Keat Yeoh" userId="7db793eb2bd7239f" providerId="LiveId" clId="{EAFDE8C1-6C8D-446E-98A9-A125944FE0B2}" dt="2025-02-03T02:07:38.703" v="64" actId="26606"/>
          <ac:spMkLst>
            <pc:docMk/>
            <pc:sldMk cId="2194894940" sldId="257"/>
            <ac:spMk id="53" creationId="{118DD5A8-BBF1-479C-AE8F-0A9C67A02931}"/>
          </ac:spMkLst>
        </pc:spChg>
        <pc:spChg chg="add del">
          <ac:chgData name="Wui Keat Yeoh" userId="7db793eb2bd7239f" providerId="LiveId" clId="{EAFDE8C1-6C8D-446E-98A9-A125944FE0B2}" dt="2025-02-03T02:07:38.703" v="64" actId="26606"/>
          <ac:spMkLst>
            <pc:docMk/>
            <pc:sldMk cId="2194894940" sldId="257"/>
            <ac:spMk id="55" creationId="{892857CF-2228-4AEC-8513-A214C1AB7C29}"/>
          </ac:spMkLst>
        </pc:spChg>
        <pc:spChg chg="add del">
          <ac:chgData name="Wui Keat Yeoh" userId="7db793eb2bd7239f" providerId="LiveId" clId="{EAFDE8C1-6C8D-446E-98A9-A125944FE0B2}" dt="2025-02-03T02:07:34.946" v="60" actId="26606"/>
          <ac:spMkLst>
            <pc:docMk/>
            <pc:sldMk cId="2194894940" sldId="257"/>
            <ac:spMk id="60" creationId="{3BCB5F6A-9EB0-40B0-9D13-3023E9A20508}"/>
          </ac:spMkLst>
        </pc:spChg>
        <pc:picChg chg="add mod ord">
          <ac:chgData name="Wui Keat Yeoh" userId="7db793eb2bd7239f" providerId="LiveId" clId="{EAFDE8C1-6C8D-446E-98A9-A125944FE0B2}" dt="2025-02-03T02:07:38.703" v="64" actId="26606"/>
          <ac:picMkLst>
            <pc:docMk/>
            <pc:sldMk cId="2194894940" sldId="257"/>
            <ac:picMk id="3" creationId="{1CAEA5B0-BC2C-10A4-BBF3-21DCD045D208}"/>
          </ac:picMkLst>
        </pc:picChg>
        <pc:picChg chg="del mod ord">
          <ac:chgData name="Wui Keat Yeoh" userId="7db793eb2bd7239f" providerId="LiveId" clId="{EAFDE8C1-6C8D-446E-98A9-A125944FE0B2}" dt="2025-02-03T02:07:22.269" v="58" actId="478"/>
          <ac:picMkLst>
            <pc:docMk/>
            <pc:sldMk cId="2194894940" sldId="257"/>
            <ac:picMk id="4" creationId="{B5EC306F-BC5D-DED2-95CD-517ECD6B0DDC}"/>
          </ac:picMkLst>
        </pc:picChg>
      </pc:sldChg>
      <pc:sldChg chg="modSp mod">
        <pc:chgData name="Wui Keat Yeoh" userId="7db793eb2bd7239f" providerId="LiveId" clId="{EAFDE8C1-6C8D-446E-98A9-A125944FE0B2}" dt="2025-02-03T02:11:43.060" v="108" actId="113"/>
        <pc:sldMkLst>
          <pc:docMk/>
          <pc:sldMk cId="510150428" sldId="258"/>
        </pc:sldMkLst>
        <pc:spChg chg="mod">
          <ac:chgData name="Wui Keat Yeoh" userId="7db793eb2bd7239f" providerId="LiveId" clId="{EAFDE8C1-6C8D-446E-98A9-A125944FE0B2}" dt="2025-02-03T02:08:08.840" v="6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EAFDE8C1-6C8D-446E-98A9-A125944FE0B2}" dt="2025-02-03T02:11:43.060" v="108" actId="113"/>
          <ac:spMkLst>
            <pc:docMk/>
            <pc:sldMk cId="510150428" sldId="258"/>
            <ac:spMk id="3" creationId="{19B13F90-C67A-5A07-DBA8-E42193287D53}"/>
          </ac:spMkLst>
        </pc:spChg>
      </pc:sldChg>
      <pc:sldChg chg="addSp delSp modSp mod">
        <pc:chgData name="Wui Keat Yeoh" userId="7db793eb2bd7239f" providerId="LiveId" clId="{EAFDE8C1-6C8D-446E-98A9-A125944FE0B2}" dt="2025-02-03T02:25:30.566" v="235" actId="1076"/>
        <pc:sldMkLst>
          <pc:docMk/>
          <pc:sldMk cId="2665814887" sldId="259"/>
        </pc:sldMkLst>
        <pc:spChg chg="mod">
          <ac:chgData name="Wui Keat Yeoh" userId="7db793eb2bd7239f" providerId="LiveId" clId="{EAFDE8C1-6C8D-446E-98A9-A125944FE0B2}" dt="2025-02-03T02:13:25.663" v="120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EAFDE8C1-6C8D-446E-98A9-A125944FE0B2}" dt="2025-02-03T02:25:30.566" v="235" actId="1076"/>
          <ac:spMkLst>
            <pc:docMk/>
            <pc:sldMk cId="2665814887" sldId="259"/>
            <ac:spMk id="3" creationId="{BA55B8FF-48D0-BA33-1D2D-B2EC406D5421}"/>
          </ac:spMkLst>
        </pc:spChg>
        <pc:spChg chg="ord">
          <ac:chgData name="Wui Keat Yeoh" userId="7db793eb2bd7239f" providerId="LiveId" clId="{EAFDE8C1-6C8D-446E-98A9-A125944FE0B2}" dt="2025-02-03T02:13:25.661" v="119" actId="26606"/>
          <ac:spMkLst>
            <pc:docMk/>
            <pc:sldMk cId="2665814887" sldId="259"/>
            <ac:spMk id="5" creationId="{BD196967-4C17-9632-18A0-17748E75CD52}"/>
          </ac:spMkLst>
        </pc:spChg>
        <pc:spChg chg="add del">
          <ac:chgData name="Wui Keat Yeoh" userId="7db793eb2bd7239f" providerId="LiveId" clId="{EAFDE8C1-6C8D-446E-98A9-A125944FE0B2}" dt="2025-02-03T02:13:25.663" v="120" actId="26606"/>
          <ac:spMkLst>
            <pc:docMk/>
            <pc:sldMk cId="2665814887" sldId="259"/>
            <ac:spMk id="17" creationId="{3BCB5F6A-9EB0-40B0-9D13-3023E9A20508}"/>
          </ac:spMkLst>
        </pc:spChg>
        <pc:spChg chg="add del">
          <ac:chgData name="Wui Keat Yeoh" userId="7db793eb2bd7239f" providerId="LiveId" clId="{EAFDE8C1-6C8D-446E-98A9-A125944FE0B2}" dt="2025-02-03T02:13:25.661" v="119" actId="26606"/>
          <ac:spMkLst>
            <pc:docMk/>
            <pc:sldMk cId="2665814887" sldId="259"/>
            <ac:spMk id="22" creationId="{3BCB5F6A-9EB0-40B0-9D13-3023E9A20508}"/>
          </ac:spMkLst>
        </pc:spChg>
        <pc:picChg chg="add mod ord">
          <ac:chgData name="Wui Keat Yeoh" userId="7db793eb2bd7239f" providerId="LiveId" clId="{EAFDE8C1-6C8D-446E-98A9-A125944FE0B2}" dt="2025-02-03T02:25:21.804" v="234" actId="1076"/>
          <ac:picMkLst>
            <pc:docMk/>
            <pc:sldMk cId="2665814887" sldId="259"/>
            <ac:picMk id="4" creationId="{41FDAD3E-910F-E7F2-E79C-00950EC5336C}"/>
          </ac:picMkLst>
        </pc:picChg>
        <pc:picChg chg="del">
          <ac:chgData name="Wui Keat Yeoh" userId="7db793eb2bd7239f" providerId="LiveId" clId="{EAFDE8C1-6C8D-446E-98A9-A125944FE0B2}" dt="2025-02-03T02:13:11.976" v="112" actId="478"/>
          <ac:picMkLst>
            <pc:docMk/>
            <pc:sldMk cId="2665814887" sldId="259"/>
            <ac:picMk id="12" creationId="{8EBFD41B-3AA1-6C04-3B7C-DC0F2C506C44}"/>
          </ac:picMkLst>
        </pc:picChg>
      </pc:sldChg>
      <pc:sldChg chg="addSp modSp mod">
        <pc:chgData name="Wui Keat Yeoh" userId="7db793eb2bd7239f" providerId="LiveId" clId="{EAFDE8C1-6C8D-446E-98A9-A125944FE0B2}" dt="2025-02-03T02:25:13.947" v="233" actId="14100"/>
        <pc:sldMkLst>
          <pc:docMk/>
          <pc:sldMk cId="791250408" sldId="261"/>
        </pc:sldMkLst>
        <pc:spChg chg="mod">
          <ac:chgData name="Wui Keat Yeoh" userId="7db793eb2bd7239f" providerId="LiveId" clId="{EAFDE8C1-6C8D-446E-98A9-A125944FE0B2}" dt="2025-02-03T02:23:51.151" v="212" actId="26606"/>
          <ac:spMkLst>
            <pc:docMk/>
            <pc:sldMk cId="791250408" sldId="261"/>
            <ac:spMk id="2" creationId="{F6270802-8751-970B-F409-935E1B21A768}"/>
          </ac:spMkLst>
        </pc:spChg>
        <pc:spChg chg="mod ord">
          <ac:chgData name="Wui Keat Yeoh" userId="7db793eb2bd7239f" providerId="LiveId" clId="{EAFDE8C1-6C8D-446E-98A9-A125944FE0B2}" dt="2025-02-03T02:25:13.947" v="233" actId="14100"/>
          <ac:spMkLst>
            <pc:docMk/>
            <pc:sldMk cId="791250408" sldId="261"/>
            <ac:spMk id="3" creationId="{73950D3F-E551-653A-C44C-FC2976765F58}"/>
          </ac:spMkLst>
        </pc:spChg>
        <pc:picChg chg="add mod">
          <ac:chgData name="Wui Keat Yeoh" userId="7db793eb2bd7239f" providerId="LiveId" clId="{EAFDE8C1-6C8D-446E-98A9-A125944FE0B2}" dt="2025-02-03T02:25:09.866" v="232" actId="1076"/>
          <ac:picMkLst>
            <pc:docMk/>
            <pc:sldMk cId="791250408" sldId="261"/>
            <ac:picMk id="4" creationId="{BD03043B-6FD2-C43C-E377-1F3C3B9E1623}"/>
          </ac:picMkLst>
        </pc:picChg>
      </pc:sldChg>
      <pc:sldChg chg="modSp mod">
        <pc:chgData name="Wui Keat Yeoh" userId="7db793eb2bd7239f" providerId="LiveId" clId="{EAFDE8C1-6C8D-446E-98A9-A125944FE0B2}" dt="2025-02-03T02:58:48.109" v="291" actId="12"/>
        <pc:sldMkLst>
          <pc:docMk/>
          <pc:sldMk cId="4141544300" sldId="275"/>
        </pc:sldMkLst>
        <pc:spChg chg="mod">
          <ac:chgData name="Wui Keat Yeoh" userId="7db793eb2bd7239f" providerId="LiveId" clId="{EAFDE8C1-6C8D-446E-98A9-A125944FE0B2}" dt="2025-02-03T02:57:50.114" v="278"/>
          <ac:spMkLst>
            <pc:docMk/>
            <pc:sldMk cId="4141544300" sldId="275"/>
            <ac:spMk id="2" creationId="{547886D2-851A-C5F3-5E0D-FB2D14E8DCE9}"/>
          </ac:spMkLst>
        </pc:spChg>
        <pc:spChg chg="mod">
          <ac:chgData name="Wui Keat Yeoh" userId="7db793eb2bd7239f" providerId="LiveId" clId="{EAFDE8C1-6C8D-446E-98A9-A125944FE0B2}" dt="2025-02-03T02:58:48.109" v="291" actId="12"/>
          <ac:spMkLst>
            <pc:docMk/>
            <pc:sldMk cId="4141544300" sldId="275"/>
            <ac:spMk id="3" creationId="{6ED4C358-6B57-198E-5A44-E84BBDD3C081}"/>
          </ac:spMkLst>
        </pc:spChg>
      </pc:sldChg>
      <pc:sldChg chg="modSp mod">
        <pc:chgData name="Wui Keat Yeoh" userId="7db793eb2bd7239f" providerId="LiveId" clId="{EAFDE8C1-6C8D-446E-98A9-A125944FE0B2}" dt="2025-02-03T02:57:02.021" v="277" actId="1076"/>
        <pc:sldMkLst>
          <pc:docMk/>
          <pc:sldMk cId="438573948" sldId="276"/>
        </pc:sldMkLst>
        <pc:spChg chg="mod">
          <ac:chgData name="Wui Keat Yeoh" userId="7db793eb2bd7239f" providerId="LiveId" clId="{EAFDE8C1-6C8D-446E-98A9-A125944FE0B2}" dt="2025-02-03T02:56:05.794" v="270"/>
          <ac:spMkLst>
            <pc:docMk/>
            <pc:sldMk cId="438573948" sldId="276"/>
            <ac:spMk id="2" creationId="{B76987D4-4BDB-F90C-6E6A-22DA3763DF9A}"/>
          </ac:spMkLst>
        </pc:spChg>
        <pc:spChg chg="mod">
          <ac:chgData name="Wui Keat Yeoh" userId="7db793eb2bd7239f" providerId="LiveId" clId="{EAFDE8C1-6C8D-446E-98A9-A125944FE0B2}" dt="2025-02-03T02:57:02.021" v="277" actId="1076"/>
          <ac:spMkLst>
            <pc:docMk/>
            <pc:sldMk cId="438573948" sldId="276"/>
            <ac:spMk id="3" creationId="{9ECB04D6-7361-3CF2-C175-3E3F98A7C935}"/>
          </ac:spMkLst>
        </pc:spChg>
      </pc:sldChg>
      <pc:sldChg chg="del">
        <pc:chgData name="Wui Keat Yeoh" userId="7db793eb2bd7239f" providerId="LiveId" clId="{EAFDE8C1-6C8D-446E-98A9-A125944FE0B2}" dt="2025-02-03T03:03:36.813" v="321" actId="47"/>
        <pc:sldMkLst>
          <pc:docMk/>
          <pc:sldMk cId="1359697720" sldId="277"/>
        </pc:sldMkLst>
      </pc:sldChg>
      <pc:sldChg chg="addSp delSp modSp mod">
        <pc:chgData name="Wui Keat Yeoh" userId="7db793eb2bd7239f" providerId="LiveId" clId="{EAFDE8C1-6C8D-446E-98A9-A125944FE0B2}" dt="2025-02-03T03:06:03.057" v="357" actId="5793"/>
        <pc:sldMkLst>
          <pc:docMk/>
          <pc:sldMk cId="2833132783" sldId="279"/>
        </pc:sldMkLst>
        <pc:spChg chg="add del mod">
          <ac:chgData name="Wui Keat Yeoh" userId="7db793eb2bd7239f" providerId="LiveId" clId="{EAFDE8C1-6C8D-446E-98A9-A125944FE0B2}" dt="2025-02-03T03:04:31.313" v="327"/>
          <ac:spMkLst>
            <pc:docMk/>
            <pc:sldMk cId="2833132783" sldId="279"/>
            <ac:spMk id="3" creationId="{F2356CF4-BC19-70AD-1137-EB442B17771A}"/>
          </ac:spMkLst>
        </pc:spChg>
        <pc:spChg chg="add">
          <ac:chgData name="Wui Keat Yeoh" userId="7db793eb2bd7239f" providerId="LiveId" clId="{EAFDE8C1-6C8D-446E-98A9-A125944FE0B2}" dt="2025-02-03T03:04:13.541" v="323"/>
          <ac:spMkLst>
            <pc:docMk/>
            <pc:sldMk cId="2833132783" sldId="279"/>
            <ac:spMk id="4" creationId="{39288E12-3586-716C-F726-803DEEEC5687}"/>
          </ac:spMkLst>
        </pc:spChg>
        <pc:spChg chg="add mod">
          <ac:chgData name="Wui Keat Yeoh" userId="7db793eb2bd7239f" providerId="LiveId" clId="{EAFDE8C1-6C8D-446E-98A9-A125944FE0B2}" dt="2025-02-03T03:04:25.907" v="326"/>
          <ac:spMkLst>
            <pc:docMk/>
            <pc:sldMk cId="2833132783" sldId="279"/>
            <ac:spMk id="5" creationId="{E2E93A58-1A68-D695-EF78-1B13F71F577E}"/>
          </ac:spMkLst>
        </pc:spChg>
        <pc:spChg chg="add mod">
          <ac:chgData name="Wui Keat Yeoh" userId="7db793eb2bd7239f" providerId="LiveId" clId="{EAFDE8C1-6C8D-446E-98A9-A125944FE0B2}" dt="2025-02-03T03:06:03.057" v="357" actId="5793"/>
          <ac:spMkLst>
            <pc:docMk/>
            <pc:sldMk cId="2833132783" sldId="279"/>
            <ac:spMk id="6" creationId="{2ABBC662-8679-6B8C-B000-E1A3C5360827}"/>
          </ac:spMkLst>
        </pc:spChg>
      </pc:sldChg>
      <pc:sldChg chg="del">
        <pc:chgData name="Wui Keat Yeoh" userId="7db793eb2bd7239f" providerId="LiveId" clId="{EAFDE8C1-6C8D-446E-98A9-A125944FE0B2}" dt="2025-02-03T03:03:34.495" v="320" actId="47"/>
        <pc:sldMkLst>
          <pc:docMk/>
          <pc:sldMk cId="472197023" sldId="281"/>
        </pc:sldMkLst>
      </pc:sldChg>
      <pc:sldChg chg="del">
        <pc:chgData name="Wui Keat Yeoh" userId="7db793eb2bd7239f" providerId="LiveId" clId="{EAFDE8C1-6C8D-446E-98A9-A125944FE0B2}" dt="2025-02-03T03:03:38.531" v="322" actId="47"/>
        <pc:sldMkLst>
          <pc:docMk/>
          <pc:sldMk cId="4028260910" sldId="282"/>
        </pc:sldMkLst>
      </pc:sldChg>
      <pc:sldChg chg="addSp delSp modSp add mod">
        <pc:chgData name="Wui Keat Yeoh" userId="7db793eb2bd7239f" providerId="LiveId" clId="{EAFDE8C1-6C8D-446E-98A9-A125944FE0B2}" dt="2025-02-03T02:42:45.915" v="258" actId="14100"/>
        <pc:sldMkLst>
          <pc:docMk/>
          <pc:sldMk cId="394173470" sldId="283"/>
        </pc:sldMkLst>
        <pc:spChg chg="mod">
          <ac:chgData name="Wui Keat Yeoh" userId="7db793eb2bd7239f" providerId="LiveId" clId="{EAFDE8C1-6C8D-446E-98A9-A125944FE0B2}" dt="2025-02-03T02:39:59.877" v="237"/>
          <ac:spMkLst>
            <pc:docMk/>
            <pc:sldMk cId="394173470" sldId="283"/>
            <ac:spMk id="2" creationId="{B9C8B1CC-9C40-2CAD-42CE-B221A01E807B}"/>
          </ac:spMkLst>
        </pc:spChg>
        <pc:spChg chg="mod ord">
          <ac:chgData name="Wui Keat Yeoh" userId="7db793eb2bd7239f" providerId="LiveId" clId="{EAFDE8C1-6C8D-446E-98A9-A125944FE0B2}" dt="2025-02-03T02:42:45.915" v="258" actId="14100"/>
          <ac:spMkLst>
            <pc:docMk/>
            <pc:sldMk cId="394173470" sldId="283"/>
            <ac:spMk id="3" creationId="{169CDD66-E798-8DCE-E111-B387E3C5FA11}"/>
          </ac:spMkLst>
        </pc:spChg>
        <pc:picChg chg="del">
          <ac:chgData name="Wui Keat Yeoh" userId="7db793eb2bd7239f" providerId="LiveId" clId="{EAFDE8C1-6C8D-446E-98A9-A125944FE0B2}" dt="2025-02-03T02:40:47.224" v="239" actId="478"/>
          <ac:picMkLst>
            <pc:docMk/>
            <pc:sldMk cId="394173470" sldId="283"/>
            <ac:picMk id="4" creationId="{E506A1C8-287E-AFA6-A161-8AF66E23BE61}"/>
          </ac:picMkLst>
        </pc:picChg>
        <pc:picChg chg="add mod">
          <ac:chgData name="Wui Keat Yeoh" userId="7db793eb2bd7239f" providerId="LiveId" clId="{EAFDE8C1-6C8D-446E-98A9-A125944FE0B2}" dt="2025-02-03T02:41:16.108" v="241" actId="14100"/>
          <ac:picMkLst>
            <pc:docMk/>
            <pc:sldMk cId="394173470" sldId="283"/>
            <ac:picMk id="5" creationId="{D361B329-E685-DDE9-343F-AABBAD917E95}"/>
          </ac:picMkLst>
        </pc:picChg>
      </pc:sldChg>
      <pc:sldChg chg="modSp add mod">
        <pc:chgData name="Wui Keat Yeoh" userId="7db793eb2bd7239f" providerId="LiveId" clId="{EAFDE8C1-6C8D-446E-98A9-A125944FE0B2}" dt="2025-02-03T02:45:48.782" v="269" actId="1076"/>
        <pc:sldMkLst>
          <pc:docMk/>
          <pc:sldMk cId="2956023614" sldId="284"/>
        </pc:sldMkLst>
        <pc:spChg chg="mod">
          <ac:chgData name="Wui Keat Yeoh" userId="7db793eb2bd7239f" providerId="LiveId" clId="{EAFDE8C1-6C8D-446E-98A9-A125944FE0B2}" dt="2025-02-03T02:44:45.565" v="260"/>
          <ac:spMkLst>
            <pc:docMk/>
            <pc:sldMk cId="2956023614" sldId="284"/>
            <ac:spMk id="2" creationId="{88F66A15-4888-D174-AF5F-0ECE90D847ED}"/>
          </ac:spMkLst>
        </pc:spChg>
        <pc:spChg chg="mod">
          <ac:chgData name="Wui Keat Yeoh" userId="7db793eb2bd7239f" providerId="LiveId" clId="{EAFDE8C1-6C8D-446E-98A9-A125944FE0B2}" dt="2025-02-03T02:45:48.782" v="269" actId="1076"/>
          <ac:spMkLst>
            <pc:docMk/>
            <pc:sldMk cId="2956023614" sldId="284"/>
            <ac:spMk id="3" creationId="{D5D2769F-0730-5F56-F679-449B86288B37}"/>
          </ac:spMkLst>
        </pc:spChg>
      </pc:sldChg>
      <pc:sldChg chg="modSp add mod">
        <pc:chgData name="Wui Keat Yeoh" userId="7db793eb2bd7239f" providerId="LiveId" clId="{EAFDE8C1-6C8D-446E-98A9-A125944FE0B2}" dt="2025-02-03T03:00:19.848" v="299" actId="12"/>
        <pc:sldMkLst>
          <pc:docMk/>
          <pc:sldMk cId="3158116664" sldId="285"/>
        </pc:sldMkLst>
        <pc:spChg chg="mod">
          <ac:chgData name="Wui Keat Yeoh" userId="7db793eb2bd7239f" providerId="LiveId" clId="{EAFDE8C1-6C8D-446E-98A9-A125944FE0B2}" dt="2025-02-03T02:59:40.116" v="293"/>
          <ac:spMkLst>
            <pc:docMk/>
            <pc:sldMk cId="3158116664" sldId="285"/>
            <ac:spMk id="2" creationId="{35D9A86A-79E5-9CD6-6396-54F05E3734F6}"/>
          </ac:spMkLst>
        </pc:spChg>
        <pc:spChg chg="mod">
          <ac:chgData name="Wui Keat Yeoh" userId="7db793eb2bd7239f" providerId="LiveId" clId="{EAFDE8C1-6C8D-446E-98A9-A125944FE0B2}" dt="2025-02-03T03:00:19.848" v="299" actId="12"/>
          <ac:spMkLst>
            <pc:docMk/>
            <pc:sldMk cId="3158116664" sldId="285"/>
            <ac:spMk id="3" creationId="{D27CEA6E-764B-15D2-2E32-D2B3AA8B74E1}"/>
          </ac:spMkLst>
        </pc:spChg>
      </pc:sldChg>
      <pc:sldChg chg="modSp add mod">
        <pc:chgData name="Wui Keat Yeoh" userId="7db793eb2bd7239f" providerId="LiveId" clId="{EAFDE8C1-6C8D-446E-98A9-A125944FE0B2}" dt="2025-02-03T03:01:50.117" v="311" actId="12"/>
        <pc:sldMkLst>
          <pc:docMk/>
          <pc:sldMk cId="3682471934" sldId="286"/>
        </pc:sldMkLst>
        <pc:spChg chg="mod">
          <ac:chgData name="Wui Keat Yeoh" userId="7db793eb2bd7239f" providerId="LiveId" clId="{EAFDE8C1-6C8D-446E-98A9-A125944FE0B2}" dt="2025-02-03T03:00:48.104" v="301"/>
          <ac:spMkLst>
            <pc:docMk/>
            <pc:sldMk cId="3682471934" sldId="286"/>
            <ac:spMk id="2" creationId="{83CCB920-A401-02F0-F318-7C13FD4AB120}"/>
          </ac:spMkLst>
        </pc:spChg>
        <pc:spChg chg="mod">
          <ac:chgData name="Wui Keat Yeoh" userId="7db793eb2bd7239f" providerId="LiveId" clId="{EAFDE8C1-6C8D-446E-98A9-A125944FE0B2}" dt="2025-02-03T03:01:50.117" v="311" actId="12"/>
          <ac:spMkLst>
            <pc:docMk/>
            <pc:sldMk cId="3682471934" sldId="286"/>
            <ac:spMk id="3" creationId="{64234A45-67B9-D0C2-8C9A-643920C5EFFF}"/>
          </ac:spMkLst>
        </pc:spChg>
      </pc:sldChg>
      <pc:sldChg chg="modSp add mod">
        <pc:chgData name="Wui Keat Yeoh" userId="7db793eb2bd7239f" providerId="LiveId" clId="{EAFDE8C1-6C8D-446E-98A9-A125944FE0B2}" dt="2025-02-03T03:03:19.207" v="319" actId="12"/>
        <pc:sldMkLst>
          <pc:docMk/>
          <pc:sldMk cId="99783209" sldId="287"/>
        </pc:sldMkLst>
        <pc:spChg chg="mod">
          <ac:chgData name="Wui Keat Yeoh" userId="7db793eb2bd7239f" providerId="LiveId" clId="{EAFDE8C1-6C8D-446E-98A9-A125944FE0B2}" dt="2025-02-03T03:02:44.864" v="313"/>
          <ac:spMkLst>
            <pc:docMk/>
            <pc:sldMk cId="99783209" sldId="287"/>
            <ac:spMk id="2" creationId="{0FE23C23-DF94-25A8-AF49-82C6D680B89C}"/>
          </ac:spMkLst>
        </pc:spChg>
        <pc:spChg chg="mod">
          <ac:chgData name="Wui Keat Yeoh" userId="7db793eb2bd7239f" providerId="LiveId" clId="{EAFDE8C1-6C8D-446E-98A9-A125944FE0B2}" dt="2025-02-03T03:03:19.207" v="319" actId="12"/>
          <ac:spMkLst>
            <pc:docMk/>
            <pc:sldMk cId="99783209" sldId="287"/>
            <ac:spMk id="3" creationId="{AC892E8A-AB59-0B36-70D7-F4615864DD8E}"/>
          </ac:spMkLst>
        </pc:spChg>
      </pc:sldChg>
    </pc:docChg>
  </pc:docChgLst>
  <pc:docChgLst>
    <pc:chgData name="Wui Keat Yeoh" userId="7db793eb2bd7239f" providerId="LiveId" clId="{BCDD8B27-ABC8-4566-8E56-E0403334264B}"/>
    <pc:docChg chg="undo redo custSel addSld delSld modSld sldOrd">
      <pc:chgData name="Wui Keat Yeoh" userId="7db793eb2bd7239f" providerId="LiveId" clId="{BCDD8B27-ABC8-4566-8E56-E0403334264B}" dt="2025-01-20T04:30:25.948" v="525" actId="1076"/>
      <pc:docMkLst>
        <pc:docMk/>
      </pc:docMkLst>
      <pc:sldChg chg="addSp delSp modSp mod">
        <pc:chgData name="Wui Keat Yeoh" userId="7db793eb2bd7239f" providerId="LiveId" clId="{BCDD8B27-ABC8-4566-8E56-E0403334264B}" dt="2025-01-20T02:19:06.237" v="4" actId="26606"/>
        <pc:sldMkLst>
          <pc:docMk/>
          <pc:sldMk cId="825346660" sldId="256"/>
        </pc:sldMkLst>
        <pc:spChg chg="mod">
          <ac:chgData name="Wui Keat Yeoh" userId="7db793eb2bd7239f" providerId="LiveId" clId="{BCDD8B27-ABC8-4566-8E56-E0403334264B}" dt="2025-01-20T02:19:06.237" v="4" actId="26606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BCDD8B27-ABC8-4566-8E56-E0403334264B}" dt="2025-01-20T02:19:00.339" v="2" actId="26606"/>
          <ac:spMkLst>
            <pc:docMk/>
            <pc:sldMk cId="825346660" sldId="256"/>
            <ac:spMk id="3" creationId="{FD9A0DDC-A98D-3409-3C35-C31C27796B29}"/>
          </ac:spMkLst>
        </pc:spChg>
      </pc:sldChg>
      <pc:sldChg chg="modSp mod">
        <pc:chgData name="Wui Keat Yeoh" userId="7db793eb2bd7239f" providerId="LiveId" clId="{BCDD8B27-ABC8-4566-8E56-E0403334264B}" dt="2025-01-20T02:25:28.684" v="42" actId="14100"/>
        <pc:sldMkLst>
          <pc:docMk/>
          <pc:sldMk cId="2194894940" sldId="257"/>
        </pc:sldMkLst>
        <pc:spChg chg="mod">
          <ac:chgData name="Wui Keat Yeoh" userId="7db793eb2bd7239f" providerId="LiveId" clId="{BCDD8B27-ABC8-4566-8E56-E0403334264B}" dt="2025-01-20T02:25:28.684" v="42" actId="14100"/>
          <ac:spMkLst>
            <pc:docMk/>
            <pc:sldMk cId="2194894940" sldId="257"/>
            <ac:spMk id="46" creationId="{E3E76492-879D-5510-6AA0-2885BDDC5A01}"/>
          </ac:spMkLst>
        </pc:spChg>
      </pc:sldChg>
      <pc:sldChg chg="delSp modSp mod">
        <pc:chgData name="Wui Keat Yeoh" userId="7db793eb2bd7239f" providerId="LiveId" clId="{BCDD8B27-ABC8-4566-8E56-E0403334264B}" dt="2025-01-20T02:59:05.858" v="112" actId="14100"/>
        <pc:sldMkLst>
          <pc:docMk/>
          <pc:sldMk cId="510150428" sldId="258"/>
        </pc:sldMkLst>
        <pc:spChg chg="mod">
          <ac:chgData name="Wui Keat Yeoh" userId="7db793eb2bd7239f" providerId="LiveId" clId="{BCDD8B27-ABC8-4566-8E56-E0403334264B}" dt="2025-01-20T02:25:59.592" v="44" actId="20577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BCDD8B27-ABC8-4566-8E56-E0403334264B}" dt="2025-01-20T02:59:05.858" v="112" actId="14100"/>
          <ac:spMkLst>
            <pc:docMk/>
            <pc:sldMk cId="510150428" sldId="258"/>
            <ac:spMk id="3" creationId="{19B13F90-C67A-5A07-DBA8-E42193287D53}"/>
          </ac:spMkLst>
        </pc:spChg>
      </pc:sldChg>
      <pc:sldChg chg="addSp delSp modSp mod">
        <pc:chgData name="Wui Keat Yeoh" userId="7db793eb2bd7239f" providerId="LiveId" clId="{BCDD8B27-ABC8-4566-8E56-E0403334264B}" dt="2025-01-20T02:56:29.586" v="98" actId="12"/>
        <pc:sldMkLst>
          <pc:docMk/>
          <pc:sldMk cId="2665814887" sldId="259"/>
        </pc:sldMkLst>
        <pc:spChg chg="mod">
          <ac:chgData name="Wui Keat Yeoh" userId="7db793eb2bd7239f" providerId="LiveId" clId="{BCDD8B27-ABC8-4566-8E56-E0403334264B}" dt="2025-01-20T02:51:03.582" v="64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BCDD8B27-ABC8-4566-8E56-E0403334264B}" dt="2025-01-20T02:56:29.586" v="98" actId="12"/>
          <ac:spMkLst>
            <pc:docMk/>
            <pc:sldMk cId="2665814887" sldId="259"/>
            <ac:spMk id="3" creationId="{BA55B8FF-48D0-BA33-1D2D-B2EC406D5421}"/>
          </ac:spMkLst>
        </pc:spChg>
        <pc:spChg chg="ord">
          <ac:chgData name="Wui Keat Yeoh" userId="7db793eb2bd7239f" providerId="LiveId" clId="{BCDD8B27-ABC8-4566-8E56-E0403334264B}" dt="2025-01-20T02:51:03.582" v="64" actId="26606"/>
          <ac:spMkLst>
            <pc:docMk/>
            <pc:sldMk cId="2665814887" sldId="259"/>
            <ac:spMk id="5" creationId="{BD196967-4C17-9632-18A0-17748E75CD52}"/>
          </ac:spMkLst>
        </pc:spChg>
      </pc:sldChg>
      <pc:sldChg chg="addSp delSp modSp mod">
        <pc:chgData name="Wui Keat Yeoh" userId="7db793eb2bd7239f" providerId="LiveId" clId="{BCDD8B27-ABC8-4566-8E56-E0403334264B}" dt="2025-01-20T04:27:12.455" v="482" actId="115"/>
        <pc:sldMkLst>
          <pc:docMk/>
          <pc:sldMk cId="791250408" sldId="261"/>
        </pc:sldMkLst>
        <pc:spChg chg="mod">
          <ac:chgData name="Wui Keat Yeoh" userId="7db793eb2bd7239f" providerId="LiveId" clId="{BCDD8B27-ABC8-4566-8E56-E0403334264B}" dt="2025-01-20T04:15:25.808" v="250"/>
          <ac:spMkLst>
            <pc:docMk/>
            <pc:sldMk cId="791250408" sldId="261"/>
            <ac:spMk id="2" creationId="{F6270802-8751-970B-F409-935E1B21A768}"/>
          </ac:spMkLst>
        </pc:spChg>
        <pc:spChg chg="mod">
          <ac:chgData name="Wui Keat Yeoh" userId="7db793eb2bd7239f" providerId="LiveId" clId="{BCDD8B27-ABC8-4566-8E56-E0403334264B}" dt="2025-01-20T04:27:12.455" v="482" actId="115"/>
          <ac:spMkLst>
            <pc:docMk/>
            <pc:sldMk cId="791250408" sldId="261"/>
            <ac:spMk id="3" creationId="{73950D3F-E551-653A-C44C-FC2976765F58}"/>
          </ac:spMkLst>
        </pc:spChg>
      </pc:sldChg>
      <pc:sldChg chg="del">
        <pc:chgData name="Wui Keat Yeoh" userId="7db793eb2bd7239f" providerId="LiveId" clId="{BCDD8B27-ABC8-4566-8E56-E0403334264B}" dt="2025-01-20T04:12:12.511" v="237" actId="47"/>
        <pc:sldMkLst>
          <pc:docMk/>
          <pc:sldMk cId="2873528197" sldId="264"/>
        </pc:sldMkLst>
      </pc:sldChg>
      <pc:sldChg chg="del">
        <pc:chgData name="Wui Keat Yeoh" userId="7db793eb2bd7239f" providerId="LiveId" clId="{BCDD8B27-ABC8-4566-8E56-E0403334264B}" dt="2025-01-20T04:12:29.628" v="245" actId="47"/>
        <pc:sldMkLst>
          <pc:docMk/>
          <pc:sldMk cId="1627707046" sldId="269"/>
        </pc:sldMkLst>
      </pc:sldChg>
      <pc:sldChg chg="addSp delSp modSp mod">
        <pc:chgData name="Wui Keat Yeoh" userId="7db793eb2bd7239f" providerId="LiveId" clId="{BCDD8B27-ABC8-4566-8E56-E0403334264B}" dt="2025-01-20T04:20:54.044" v="464" actId="255"/>
        <pc:sldMkLst>
          <pc:docMk/>
          <pc:sldMk cId="4141544300" sldId="275"/>
        </pc:sldMkLst>
        <pc:spChg chg="mod">
          <ac:chgData name="Wui Keat Yeoh" userId="7db793eb2bd7239f" providerId="LiveId" clId="{BCDD8B27-ABC8-4566-8E56-E0403334264B}" dt="2025-01-20T03:19:46.029" v="118"/>
          <ac:spMkLst>
            <pc:docMk/>
            <pc:sldMk cId="4141544300" sldId="275"/>
            <ac:spMk id="2" creationId="{547886D2-851A-C5F3-5E0D-FB2D14E8DCE9}"/>
          </ac:spMkLst>
        </pc:spChg>
        <pc:spChg chg="mod">
          <ac:chgData name="Wui Keat Yeoh" userId="7db793eb2bd7239f" providerId="LiveId" clId="{BCDD8B27-ABC8-4566-8E56-E0403334264B}" dt="2025-01-20T04:20:54.044" v="464" actId="255"/>
          <ac:spMkLst>
            <pc:docMk/>
            <pc:sldMk cId="4141544300" sldId="275"/>
            <ac:spMk id="3" creationId="{6ED4C358-6B57-198E-5A44-E84BBDD3C081}"/>
          </ac:spMkLst>
        </pc:spChg>
        <pc:spChg chg="add">
          <ac:chgData name="Wui Keat Yeoh" userId="7db793eb2bd7239f" providerId="LiveId" clId="{BCDD8B27-ABC8-4566-8E56-E0403334264B}" dt="2025-01-20T03:26:58.249" v="159" actId="26606"/>
          <ac:spMkLst>
            <pc:docMk/>
            <pc:sldMk cId="4141544300" sldId="275"/>
            <ac:spMk id="54" creationId="{EB6743CF-E74B-4A3C-A785-599069DB89DF}"/>
          </ac:spMkLst>
        </pc:spChg>
      </pc:sldChg>
      <pc:sldChg chg="addSp modSp mod">
        <pc:chgData name="Wui Keat Yeoh" userId="7db793eb2bd7239f" providerId="LiveId" clId="{BCDD8B27-ABC8-4566-8E56-E0403334264B}" dt="2025-01-20T04:30:25.948" v="525" actId="1076"/>
        <pc:sldMkLst>
          <pc:docMk/>
          <pc:sldMk cId="438573948" sldId="276"/>
        </pc:sldMkLst>
        <pc:spChg chg="mod">
          <ac:chgData name="Wui Keat Yeoh" userId="7db793eb2bd7239f" providerId="LiveId" clId="{BCDD8B27-ABC8-4566-8E56-E0403334264B}" dt="2025-01-20T02:52:38.067" v="67"/>
          <ac:spMkLst>
            <pc:docMk/>
            <pc:sldMk cId="438573948" sldId="276"/>
            <ac:spMk id="2" creationId="{B76987D4-4BDB-F90C-6E6A-22DA3763DF9A}"/>
          </ac:spMkLst>
        </pc:spChg>
        <pc:spChg chg="mod">
          <ac:chgData name="Wui Keat Yeoh" userId="7db793eb2bd7239f" providerId="LiveId" clId="{BCDD8B27-ABC8-4566-8E56-E0403334264B}" dt="2025-01-20T04:30:25.948" v="525" actId="1076"/>
          <ac:spMkLst>
            <pc:docMk/>
            <pc:sldMk cId="438573948" sldId="276"/>
            <ac:spMk id="3" creationId="{9ECB04D6-7361-3CF2-C175-3E3F98A7C935}"/>
          </ac:spMkLst>
        </pc:spChg>
      </pc:sldChg>
      <pc:sldChg chg="addSp delSp modSp mod setBg setClrOvrMap">
        <pc:chgData name="Wui Keat Yeoh" userId="7db793eb2bd7239f" providerId="LiveId" clId="{BCDD8B27-ABC8-4566-8E56-E0403334264B}" dt="2025-01-20T04:21:25.628" v="466" actId="14100"/>
        <pc:sldMkLst>
          <pc:docMk/>
          <pc:sldMk cId="1359697720" sldId="277"/>
        </pc:sldMkLst>
        <pc:spChg chg="mod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2" creationId="{FCE10FD1-3CB1-9CBF-E17A-48A7076FE112}"/>
          </ac:spMkLst>
        </pc:spChg>
        <pc:spChg chg="mod">
          <ac:chgData name="Wui Keat Yeoh" userId="7db793eb2bd7239f" providerId="LiveId" clId="{BCDD8B27-ABC8-4566-8E56-E0403334264B}" dt="2025-01-20T04:21:25.628" v="466" actId="14100"/>
          <ac:spMkLst>
            <pc:docMk/>
            <pc:sldMk cId="1359697720" sldId="277"/>
            <ac:spMk id="3" creationId="{00D73C97-3C41-0863-D64A-6FA288B996FD}"/>
          </ac:spMkLst>
        </pc:spChg>
        <pc:spChg chg="add">
          <ac:chgData name="Wui Keat Yeoh" userId="7db793eb2bd7239f" providerId="LiveId" clId="{BCDD8B27-ABC8-4566-8E56-E0403334264B}" dt="2025-01-20T03:28:43.613" v="167" actId="26606"/>
          <ac:spMkLst>
            <pc:docMk/>
            <pc:sldMk cId="1359697720" sldId="277"/>
            <ac:spMk id="83" creationId="{3BCB5F6A-9EB0-40B0-9D13-3023E9A20508}"/>
          </ac:spMkLst>
        </pc:spChg>
        <pc:picChg chg="add mod ord modCrop">
          <ac:chgData name="Wui Keat Yeoh" userId="7db793eb2bd7239f" providerId="LiveId" clId="{BCDD8B27-ABC8-4566-8E56-E0403334264B}" dt="2025-01-20T03:29:34.698" v="170" actId="167"/>
          <ac:picMkLst>
            <pc:docMk/>
            <pc:sldMk cId="1359697720" sldId="277"/>
            <ac:picMk id="4" creationId="{E25C3108-4C3E-B69D-677E-91864A3EFD19}"/>
          </ac:picMkLst>
        </pc:picChg>
      </pc:sldChg>
      <pc:sldChg chg="modSp mod">
        <pc:chgData name="Wui Keat Yeoh" userId="7db793eb2bd7239f" providerId="LiveId" clId="{BCDD8B27-ABC8-4566-8E56-E0403334264B}" dt="2025-01-20T04:11:55.467" v="235" actId="1076"/>
        <pc:sldMkLst>
          <pc:docMk/>
          <pc:sldMk cId="1805934856" sldId="278"/>
        </pc:sldMkLst>
        <pc:spChg chg="mod">
          <ac:chgData name="Wui Keat Yeoh" userId="7db793eb2bd7239f" providerId="LiveId" clId="{BCDD8B27-ABC8-4566-8E56-E0403334264B}" dt="2025-01-20T03:52:34.265" v="208"/>
          <ac:spMkLst>
            <pc:docMk/>
            <pc:sldMk cId="1805934856" sldId="278"/>
            <ac:spMk id="2" creationId="{1B26DD3E-B6D3-2A79-F384-19A9D417C761}"/>
          </ac:spMkLst>
        </pc:spChg>
        <pc:spChg chg="mod">
          <ac:chgData name="Wui Keat Yeoh" userId="7db793eb2bd7239f" providerId="LiveId" clId="{BCDD8B27-ABC8-4566-8E56-E0403334264B}" dt="2025-01-20T04:11:55.467" v="235" actId="1076"/>
          <ac:spMkLst>
            <pc:docMk/>
            <pc:sldMk cId="1805934856" sldId="278"/>
            <ac:spMk id="3" creationId="{A5D05122-DA73-0270-7239-6D8101A63BA5}"/>
          </ac:spMkLst>
        </pc:spChg>
      </pc:sldChg>
      <pc:sldChg chg="addSp modSp mod">
        <pc:chgData name="Wui Keat Yeoh" userId="7db793eb2bd7239f" providerId="LiveId" clId="{BCDD8B27-ABC8-4566-8E56-E0403334264B}" dt="2025-01-20T04:12:24.638" v="244" actId="20577"/>
        <pc:sldMkLst>
          <pc:docMk/>
          <pc:sldMk cId="2833132783" sldId="279"/>
        </pc:sldMkLst>
        <pc:spChg chg="mod">
          <ac:chgData name="Wui Keat Yeoh" userId="7db793eb2bd7239f" providerId="LiveId" clId="{BCDD8B27-ABC8-4566-8E56-E0403334264B}" dt="2025-01-20T04:12:24.638" v="244" actId="20577"/>
          <ac:spMkLst>
            <pc:docMk/>
            <pc:sldMk cId="2833132783" sldId="279"/>
            <ac:spMk id="2" creationId="{A5D2A383-5489-33F7-86DE-97322435766E}"/>
          </ac:spMkLst>
        </pc:spChg>
        <pc:spChg chg="mod">
          <ac:chgData name="Wui Keat Yeoh" userId="7db793eb2bd7239f" providerId="LiveId" clId="{BCDD8B27-ABC8-4566-8E56-E0403334264B}" dt="2025-01-20T04:12:01.486" v="236" actId="1076"/>
          <ac:spMkLst>
            <pc:docMk/>
            <pc:sldMk cId="2833132783" sldId="279"/>
            <ac:spMk id="3" creationId="{F2356CF4-BC19-70AD-1137-EB442B17771A}"/>
          </ac:spMkLst>
        </pc:spChg>
      </pc:sldChg>
      <pc:sldChg chg="del">
        <pc:chgData name="Wui Keat Yeoh" userId="7db793eb2bd7239f" providerId="LiveId" clId="{BCDD8B27-ABC8-4566-8E56-E0403334264B}" dt="2025-01-20T04:12:12.511" v="237" actId="47"/>
        <pc:sldMkLst>
          <pc:docMk/>
          <pc:sldMk cId="2999555196" sldId="280"/>
        </pc:sldMkLst>
      </pc:sldChg>
      <pc:sldChg chg="addSp delSp modSp add mod">
        <pc:chgData name="Wui Keat Yeoh" userId="7db793eb2bd7239f" providerId="LiveId" clId="{BCDD8B27-ABC8-4566-8E56-E0403334264B}" dt="2025-01-20T03:34:33.494" v="207" actId="14100"/>
        <pc:sldMkLst>
          <pc:docMk/>
          <pc:sldMk cId="472197023" sldId="281"/>
        </pc:sldMkLst>
        <pc:spChg chg="add mod">
          <ac:chgData name="Wui Keat Yeoh" userId="7db793eb2bd7239f" providerId="LiveId" clId="{BCDD8B27-ABC8-4566-8E56-E0403334264B}" dt="2025-01-20T03:22:18.326" v="132" actId="1076"/>
          <ac:spMkLst>
            <pc:docMk/>
            <pc:sldMk cId="472197023" sldId="281"/>
            <ac:spMk id="8" creationId="{C806FD4F-BADB-370B-EC54-A1FA7E08CAD4}"/>
          </ac:spMkLst>
        </pc:spChg>
        <pc:graphicFrameChg chg="add mod ord">
          <ac:chgData name="Wui Keat Yeoh" userId="7db793eb2bd7239f" providerId="LiveId" clId="{BCDD8B27-ABC8-4566-8E56-E0403334264B}" dt="2025-01-20T03:23:26.188" v="143" actId="1076"/>
          <ac:graphicFrameMkLst>
            <pc:docMk/>
            <pc:sldMk cId="472197023" sldId="281"/>
            <ac:graphicFrameMk id="9" creationId="{E460992F-DA19-247D-EBA6-484A87342632}"/>
          </ac:graphicFrameMkLst>
        </pc:graphicFrameChg>
        <pc:picChg chg="add mod">
          <ac:chgData name="Wui Keat Yeoh" userId="7db793eb2bd7239f" providerId="LiveId" clId="{BCDD8B27-ABC8-4566-8E56-E0403334264B}" dt="2025-01-20T03:34:33.494" v="207" actId="14100"/>
          <ac:picMkLst>
            <pc:docMk/>
            <pc:sldMk cId="472197023" sldId="281"/>
            <ac:picMk id="10" creationId="{185A10B8-C648-5DC4-3DF3-2B77D74B4666}"/>
          </ac:picMkLst>
        </pc:picChg>
      </pc:sldChg>
      <pc:sldChg chg="addSp delSp modSp add mod ord">
        <pc:chgData name="Wui Keat Yeoh" userId="7db793eb2bd7239f" providerId="LiveId" clId="{BCDD8B27-ABC8-4566-8E56-E0403334264B}" dt="2025-01-20T03:33:52.690" v="202" actId="1076"/>
        <pc:sldMkLst>
          <pc:docMk/>
          <pc:sldMk cId="4028260910" sldId="282"/>
        </pc:sldMkLst>
        <pc:spChg chg="mod">
          <ac:chgData name="Wui Keat Yeoh" userId="7db793eb2bd7239f" providerId="LiveId" clId="{BCDD8B27-ABC8-4566-8E56-E0403334264B}" dt="2025-01-20T03:32:47.695" v="192"/>
          <ac:spMkLst>
            <pc:docMk/>
            <pc:sldMk cId="4028260910" sldId="282"/>
            <ac:spMk id="2" creationId="{4A88CFB6-AE1C-288E-F90F-642C95CDA4FC}"/>
          </ac:spMkLst>
        </pc:spChg>
        <pc:grpChg chg="add mod">
          <ac:chgData name="Wui Keat Yeoh" userId="7db793eb2bd7239f" providerId="LiveId" clId="{BCDD8B27-ABC8-4566-8E56-E0403334264B}" dt="2025-01-20T03:33:52.690" v="202" actId="1076"/>
          <ac:grpSpMkLst>
            <pc:docMk/>
            <pc:sldMk cId="4028260910" sldId="282"/>
            <ac:grpSpMk id="5" creationId="{E1D1782E-6EDD-B877-EC9E-6D97F00EDAF3}"/>
          </ac:grpSpMkLst>
        </pc:grpChg>
        <pc:picChg chg="add mod">
          <ac:chgData name="Wui Keat Yeoh" userId="7db793eb2bd7239f" providerId="LiveId" clId="{BCDD8B27-ABC8-4566-8E56-E0403334264B}" dt="2025-01-20T03:33:32.423" v="198" actId="164"/>
          <ac:picMkLst>
            <pc:docMk/>
            <pc:sldMk cId="4028260910" sldId="282"/>
            <ac:picMk id="3" creationId="{BF1E1ACC-4C3D-4093-B866-2613530F2EB4}"/>
          </ac:picMkLst>
        </pc:picChg>
        <pc:picChg chg="add mod">
          <ac:chgData name="Wui Keat Yeoh" userId="7db793eb2bd7239f" providerId="LiveId" clId="{BCDD8B27-ABC8-4566-8E56-E0403334264B}" dt="2025-01-20T03:33:32.423" v="198" actId="164"/>
          <ac:picMkLst>
            <pc:docMk/>
            <pc:sldMk cId="4028260910" sldId="282"/>
            <ac:picMk id="4" creationId="{1C97AE21-973A-589F-15FA-57827FEF99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64B4-E315-4405-9208-E60512F6848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8D969-3647-4EDC-8D96-7FB25BE8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9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636B1-F768-26CC-F066-B1339E44E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716D55-15DD-D863-E375-9F5D2306C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57EB9-9774-853F-A94B-0349F2A1A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08226-C6D7-16AA-9DA5-1009E374D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52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29B6-84E6-28E5-599C-7EF65998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6A036-DB23-498D-A052-A85DB285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FF9E5-6F00-5A22-F4D1-29E575274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FBA35-7CE9-1122-0C74-222E58E5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9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400DC-1BB1-A64E-D960-03200026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E6AF49-A0D3-96C8-92DB-5736B9115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DF9C99-8078-DF56-A38B-FD86FA0B6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3B1A2-5D1A-F300-9942-C4F9CFD60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53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21BD-0CC9-E827-2081-7727ACE17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9D9E1D-529A-85A4-8337-BA50390A4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B9D4B-9D4A-03BC-6DA4-C222607DB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1FCE3-E538-89D1-A936-774FD6738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ABAB-E1CB-36F5-FC77-18882564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F2D00-436D-CCB0-9DE8-5ED19465F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63B8E-6511-5E8C-904A-91DBF6215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F266C-27BC-C8EF-58BB-A871159F5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423B0-4923-A4A0-11AA-203FF66A6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06A59-6E95-6BE5-1091-B1F2499E0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306EF-22C1-728E-1A33-E403FB4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3ED8C-0141-FCD9-269E-67BBDC5C3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19E6-9689-626D-911F-A8C87AE9B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025B5-E276-7F40-0C74-557399FCA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EB0202-4719-7934-9714-23EB2F018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9FFFC-CF79-2F35-0A7D-515FC6029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1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1FDA1-681E-C44D-8D3A-AB1870A81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DF5E2-D6B6-D385-3E4E-297EF1199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A8EFE-8E9F-EC37-7502-C8F7FD8B0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5DED9-2F9C-878F-138F-2AA4F7BAF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1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9990-0450-F374-058C-76F7AF5F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C9021-CFD7-D6CF-4431-CD4F0919D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B6603-751E-45C2-AF33-51D4BC175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EAE0A-25DD-D538-EC4F-EF2391352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2/3/2025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76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4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4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08A60-44A4-3C2F-271E-87117CB427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747" t="9091" r="1" b="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7F7F7-C7CA-D5E1-8721-0D291B19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EG431D Data Acquisition</a:t>
            </a:r>
            <a:br>
              <a:rPr lang="en-US" b="1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A0DDC-A98D-3409-3C35-C31C2779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dirty="0"/>
              <a:t>Frequency Domain Analysis</a:t>
            </a:r>
            <a:endParaRPr lang="en-US" b="1" dirty="0"/>
          </a:p>
        </p:txBody>
      </p:sp>
      <p:sp>
        <p:nvSpPr>
          <p:cNvPr id="8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70CAA-C94E-120F-D641-E434F61ED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A86A-79E5-9CD6-6396-54F05E37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Vibration Analysis with Arduino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5B3BB02-B879-D74B-6B08-0F82ED7E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22" r="49985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692978E-AFD5-F46C-F789-31995D856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EA6E-764B-15D2-2E32-D2B3AA8B7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424440" cy="4318000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Machine Condition Monitoring: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Tri-axial accelerometer measures vibrations.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FFT converts time-domain vibrations to frequency domain.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Fault Detection: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Imbalance, misalignment, bearing wear.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Predictive Maintenance: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Continuous monitoring and trend analysis.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Early detection of mechanical issues.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1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99B48-C0C8-C4CB-8058-390624EE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B920-A401-02F0-F318-7C13FD4A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Heart Rate Variability (HRV) Analysis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E4647C4-D609-27B7-744A-4C90739C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22" r="49985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C5457ED-4357-4B6C-5BE7-126C2F417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4A45-67B9-D0C2-8C9A-643920C5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7060248" cy="4824730"/>
          </a:xfrm>
        </p:spPr>
        <p:txBody>
          <a:bodyPr>
            <a:normAutofit fontScale="92500" lnSpcReduction="20000"/>
          </a:bodyPr>
          <a:lstStyle/>
          <a:p>
            <a:pPr algn="l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What is HRV?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Variation in time between successive heartbeats (RR intervals).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Reflects autonomic nervous system function.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Frequency Domain Analysis: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Low-Frequency (LF) band: Sympathetic and parasympathetic activity.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High-Frequency (HF) band: Parasympathetic activity (relaxation).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LF/HF ratio: Indicator of stress and autonomic balance.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Arduino Implementation: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MAX30100 pulse oximeter sensor.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 err="1">
                <a:solidFill>
                  <a:srgbClr val="404040"/>
                </a:solidFill>
                <a:effectLst/>
                <a:latin typeface="Inter"/>
              </a:rPr>
              <a:t>ArduinoFFT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 library for PSD (Power Spectral Density) analysis.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7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70EDA-C096-B2F6-312A-EF49995BB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3C23-DF94-25A8-AF49-82C6D680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Practical Applications of HRV Analysis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550B4B1-2CBE-89CB-6255-088ABB30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22" r="49985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95B7C31B-1CD2-2F7B-F08B-86F62DFB9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2E8A-AB59-0B36-70D7-F4615864D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7060248" cy="4824730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Stress Monitoring:</a:t>
            </a:r>
            <a:endParaRPr lang="en-US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Real-time tracking of LF and HF bands.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Stress-relief techniques (deep breathing, meditation).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Long-Term Health Metrics:</a:t>
            </a:r>
            <a:endParaRPr lang="en-US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Daily LF/HF ratio trends.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Chronic stress detection and lifestyle adjustments.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8CF5FB-3A53-8F8F-1E77-F748B8F1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DD3E-B6D3-2A79-F384-19A9D417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b="1" dirty="0"/>
              <a:t>Comparison with Frequency Domain Analysis</a:t>
            </a:r>
          </a:p>
        </p:txBody>
      </p:sp>
      <p:pic>
        <p:nvPicPr>
          <p:cNvPr id="28" name="Picture 27" descr="Financial graphs on a dark display">
            <a:extLst>
              <a:ext uri="{FF2B5EF4-FFF2-40B4-BE49-F238E27FC236}">
                <a16:creationId xmlns:a16="http://schemas.microsoft.com/office/drawing/2014/main" id="{63AD0967-DE98-7F7F-D196-031C7510B2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4671" r="40479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5122-DA73-0270-7239-6D8101A63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047" y="2692707"/>
            <a:ext cx="6909954" cy="416528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Time Domain Focus:</a:t>
            </a:r>
            <a:r>
              <a:rPr lang="en-US" sz="2400" dirty="0"/>
              <a:t> Temporal changes, transient events.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Frequency Domain Focus:</a:t>
            </a:r>
            <a:r>
              <a:rPr lang="en-US" sz="2400" dirty="0"/>
              <a:t> Spectral content of signals.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Complementary Techniques:</a:t>
            </a:r>
            <a:r>
              <a:rPr lang="en-US" sz="2400" dirty="0"/>
              <a:t> Foundation for Fourier analysis and predictive modeling.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593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891FA-BA17-C9BE-1126-8D2741FD6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A383-5489-33F7-86DE-9732243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pic>
        <p:nvPicPr>
          <p:cNvPr id="25" name="Picture 24" descr="Vibrant multicolor checkered floor design">
            <a:extLst>
              <a:ext uri="{FF2B5EF4-FFF2-40B4-BE49-F238E27FC236}">
                <a16:creationId xmlns:a16="http://schemas.microsoft.com/office/drawing/2014/main" id="{199B594A-CC30-CA0A-77CB-28652273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970" r="33158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BBC662-8679-6B8C-B000-E1A3C5360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9562" y="1454665"/>
            <a:ext cx="6820217" cy="408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Key Takeaways:</a:t>
            </a:r>
            <a:endParaRPr lang="en-US" altLang="en-US" sz="2400" dirty="0">
              <a:solidFill>
                <a:srgbClr val="404040"/>
              </a:solidFill>
              <a:latin typeface="Inter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Frequency domain analysis reveals signal characteristics not visible in the time domain.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FFT and STFT are powerful tools for analyzing stationary and non-stationary signals.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Arduino enables practical, real-time frequency domain analysis in various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applications.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Applications:</a:t>
            </a:r>
            <a:endParaRPr lang="en-US" altLang="en-US" sz="2400" dirty="0">
              <a:solidFill>
                <a:srgbClr val="404040"/>
              </a:solidFill>
              <a:latin typeface="Inter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Audio processing, biomedical signal analysis, machine vibration monitoring, and more.</a:t>
            </a:r>
          </a:p>
        </p:txBody>
      </p:sp>
    </p:spTree>
    <p:extLst>
      <p:ext uri="{BB962C8B-B14F-4D97-AF65-F5344CB8AC3E}">
        <p14:creationId xmlns:p14="http://schemas.microsoft.com/office/powerpoint/2010/main" val="28331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53AF-8316-73D6-788B-7FE33E40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US" b="1"/>
              <a:t>Objectives</a:t>
            </a:r>
            <a:br>
              <a:rPr lang="en-US" b="1"/>
            </a:b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EA5B0-BC2C-10A4-BBF3-21DCD045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47" r="-6" b="-6"/>
          <a:stretch/>
        </p:blipFill>
        <p:spPr>
          <a:xfrm>
            <a:off x="803878" y="2225673"/>
            <a:ext cx="3861905" cy="2243607"/>
          </a:xfrm>
          <a:prstGeom prst="rect">
            <a:avLst/>
          </a:prstGeom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3E76492-879D-5510-6AA0-2885BDDC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822" y="1520190"/>
            <a:ext cx="5244028" cy="50634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/>
              <a:t>Learning Objectives: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Describe the process of analyzing stationary and non-stationary signals in the frequency domain.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Explain the fundamental principles of Fourier Transform, FFT, and STFT.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Demonstrate practical applications of frequency domain analysis in real-world scenarios.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/>
              <a:t>Key Applications: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Audio processing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Biomedical signal analysis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Machine vibration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1948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F7BE-352E-CD5A-46B3-16130536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Frequency Domain Analysis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Basic Signals: Understanding the fundamentals of signals and their  properties.">
            <a:extLst>
              <a:ext uri="{FF2B5EF4-FFF2-40B4-BE49-F238E27FC236}">
                <a16:creationId xmlns:a16="http://schemas.microsoft.com/office/drawing/2014/main" id="{1A6F52C3-E975-64BC-1BEC-925836F0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4" t="9091" r="27334" b="-1"/>
          <a:stretch/>
        </p:blipFill>
        <p:spPr bwMode="auto"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Isosceles Triangle 1041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3F90-C67A-5A07-DBA8-E4219328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7528878" cy="4573270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What is Frequency Domain Analysis?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400" dirty="0"/>
              <a:t>Focuses on understanding the frequency components of a signal.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400" dirty="0"/>
              <a:t>Decomposes signals into sinusoidal components (frequencies, amplitudes, phases).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Comparison with Time-Domain: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400" dirty="0"/>
              <a:t>Time-domain: Amplitude vs. Time.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2400" dirty="0"/>
              <a:t>Frequency-domain: Amplitude vs. Frequency.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Core Mathematical Tool: </a:t>
            </a:r>
            <a:r>
              <a:rPr lang="en-US" sz="2400" dirty="0"/>
              <a:t>Fourier Transform.</a:t>
            </a:r>
          </a:p>
        </p:txBody>
      </p:sp>
    </p:spTree>
    <p:extLst>
      <p:ext uri="{BB962C8B-B14F-4D97-AF65-F5344CB8AC3E}">
        <p14:creationId xmlns:p14="http://schemas.microsoft.com/office/powerpoint/2010/main" val="5101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20BD-B29D-F992-9F6B-B21328E7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309" y="609600"/>
            <a:ext cx="4276692" cy="1320800"/>
          </a:xfrm>
        </p:spPr>
        <p:txBody>
          <a:bodyPr anchor="ctr">
            <a:normAutofit/>
          </a:bodyPr>
          <a:lstStyle/>
          <a:p>
            <a:r>
              <a:rPr lang="en-US" b="1"/>
              <a:t>Fourier Transform and FFT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AD3E-910F-E7F2-E79C-00950EC5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78" y="1369785"/>
            <a:ext cx="3861905" cy="38136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B8FF-48D0-BA33-1D2D-B2EC406D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309" y="1930400"/>
            <a:ext cx="5254977" cy="4710430"/>
          </a:xfrm>
        </p:spPr>
        <p:txBody>
          <a:bodyPr>
            <a:noAutofit/>
          </a:bodyPr>
          <a:lstStyle/>
          <a:p>
            <a:pPr algn="l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Fourier Transform (FT):</a:t>
            </a: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Converts time-domain signal 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KaTeX_Math"/>
              </a:rPr>
              <a:t>x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KaTeX_Main"/>
              </a:rPr>
              <a:t>(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KaTeX_Math"/>
              </a:rPr>
              <a:t>t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 to frequency-domain 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KaTeX_Math"/>
              </a:rPr>
              <a:t>X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KaTeX_Main"/>
              </a:rPr>
              <a:t>(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KaTeX_Math"/>
              </a:rPr>
              <a:t>f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Represents signals as a sum of sinusoids.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Discrete Fourier Transform (DFT):</a:t>
            </a: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Sampled version of FT for discrete signals.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Fast Fourier Transform (FFT):</a:t>
            </a: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Efficient algorithm for computing DFT.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Reduces complexity from 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KaTeX_Math"/>
              </a:rPr>
              <a:t>O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KaTeX_Main"/>
              </a:rPr>
              <a:t>(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KaTeX_Main"/>
              </a:rPr>
              <a:t>2)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 to 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KaTeX_Math"/>
              </a:rPr>
              <a:t>O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KaTeX_Main"/>
              </a:rPr>
              <a:t>(</a:t>
            </a:r>
            <a:r>
              <a:rPr lang="en-US" sz="2000" b="0" i="1" dirty="0" err="1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KaTeX_Main"/>
              </a:rPr>
              <a:t>log</a:t>
            </a:r>
            <a:r>
              <a:rPr lang="en-US" sz="2000" b="0" i="1" dirty="0" err="1">
                <a:solidFill>
                  <a:srgbClr val="404040"/>
                </a:solidFill>
                <a:effectLst/>
                <a:latin typeface="KaTeX_Math"/>
              </a:rPr>
              <a:t>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KaTeX_Main"/>
              </a:rPr>
              <a:t>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Applications:</a:t>
            </a: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Spectral analysis, filtering, and system characterization.</a:t>
            </a:r>
          </a:p>
        </p:txBody>
      </p:sp>
      <p:sp>
        <p:nvSpPr>
          <p:cNvPr id="5" name="AutoShape 2" descr="Sinusoidal Waveforms or Sine Wave in an AC Circuit">
            <a:extLst>
              <a:ext uri="{FF2B5EF4-FFF2-40B4-BE49-F238E27FC236}">
                <a16:creationId xmlns:a16="http://schemas.microsoft.com/office/drawing/2014/main" id="{BD196967-4C17-9632-18A0-17748E75C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5254978" cy="525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D63ABE-B07A-0366-952E-51C839E4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0802-8751-970B-F409-935E1B21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FFT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3043B-6FD2-C43C-E377-1F3C3B9E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3807909" cy="37698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0D3F-E551-653A-C44C-FC297676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870" y="1268730"/>
            <a:ext cx="5269230" cy="5303520"/>
          </a:xfrm>
        </p:spPr>
        <p:txBody>
          <a:bodyPr>
            <a:normAutofit/>
          </a:bodyPr>
          <a:lstStyle/>
          <a:p>
            <a:pPr algn="just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Radix-2 Cooley-Tukey FFT:</a:t>
            </a:r>
            <a:endParaRPr lang="en-US" sz="2400" b="0" i="0" dirty="0">
              <a:effectLst/>
              <a:latin typeface="Inter"/>
            </a:endParaRP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Inter"/>
              </a:rPr>
              <a:t>Assumes </a:t>
            </a:r>
            <a:r>
              <a:rPr lang="en-US" sz="2400" b="0" i="1" dirty="0">
                <a:effectLst/>
                <a:latin typeface="KaTeX_Math"/>
              </a:rPr>
              <a:t>N</a:t>
            </a:r>
            <a:r>
              <a:rPr lang="en-US" sz="2400" b="0" i="0" dirty="0">
                <a:effectLst/>
                <a:latin typeface="Inter"/>
              </a:rPr>
              <a:t> (number of samples) is a power of 2.</a:t>
            </a: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Inter"/>
              </a:rPr>
              <a:t>Recursively breaks DFT into smaller DFTs.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Twiddle Factors:</a:t>
            </a:r>
            <a:endParaRPr lang="en-US" sz="2400" b="0" i="0" dirty="0">
              <a:effectLst/>
              <a:latin typeface="Inter"/>
            </a:endParaRP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Inter"/>
              </a:rPr>
              <a:t>Precomputed values of </a:t>
            </a:r>
            <a:r>
              <a:rPr lang="en-US" sz="2400" b="1" i="1" dirty="0">
                <a:effectLst/>
                <a:latin typeface="KaTeX_Math"/>
              </a:rPr>
              <a:t>e</a:t>
            </a:r>
            <a:r>
              <a:rPr lang="en-US" sz="2400" b="1" i="0" baseline="40000" dirty="0">
                <a:effectLst/>
                <a:latin typeface="KaTeX_Main"/>
              </a:rPr>
              <a:t>−</a:t>
            </a:r>
            <a:r>
              <a:rPr lang="en-US" sz="2400" b="1" i="1" baseline="40000" dirty="0">
                <a:effectLst/>
                <a:latin typeface="KaTeX_Math"/>
              </a:rPr>
              <a:t>j</a:t>
            </a:r>
            <a:r>
              <a:rPr lang="en-US" sz="2400" b="1" i="0" baseline="40000" dirty="0">
                <a:effectLst/>
                <a:latin typeface="KaTeX_Main"/>
              </a:rPr>
              <a:t>2</a:t>
            </a:r>
            <a:r>
              <a:rPr lang="el-GR" sz="2400" b="1" i="1" baseline="40000" dirty="0">
                <a:effectLst/>
                <a:latin typeface="KaTeX_Math"/>
              </a:rPr>
              <a:t>π</a:t>
            </a:r>
            <a:r>
              <a:rPr lang="en-US" sz="2400" b="1" i="1" baseline="40000" dirty="0" err="1">
                <a:effectLst/>
                <a:latin typeface="KaTeX_Math"/>
              </a:rPr>
              <a:t>kn</a:t>
            </a:r>
            <a:r>
              <a:rPr lang="en-US" sz="2400" b="1" i="0" baseline="40000" dirty="0">
                <a:effectLst/>
                <a:latin typeface="KaTeX_Main"/>
              </a:rPr>
              <a:t>/</a:t>
            </a:r>
            <a:r>
              <a:rPr lang="en-US" sz="2400" b="1" i="1" baseline="40000" dirty="0">
                <a:effectLst/>
                <a:latin typeface="KaTeX_Math"/>
              </a:rPr>
              <a:t>N</a:t>
            </a:r>
            <a:r>
              <a:rPr lang="en-US" sz="2400" b="0" i="0" dirty="0">
                <a:effectLst/>
                <a:latin typeface="Inter"/>
              </a:rPr>
              <a:t>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Output Interpretation:</a:t>
            </a:r>
            <a:endParaRPr lang="en-US" sz="2400" b="0" i="0" dirty="0">
              <a:effectLst/>
              <a:latin typeface="Inter"/>
            </a:endParaRP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Inter"/>
              </a:rPr>
              <a:t>Magnitude </a:t>
            </a:r>
            <a:r>
              <a:rPr lang="en-US" sz="2400" b="0" i="0" dirty="0">
                <a:effectLst/>
                <a:latin typeface="KaTeX_Main"/>
              </a:rPr>
              <a:t>∣</a:t>
            </a:r>
            <a:r>
              <a:rPr lang="en-US" sz="2400" b="0" i="1" dirty="0">
                <a:effectLst/>
                <a:latin typeface="KaTeX_Math"/>
              </a:rPr>
              <a:t>X</a:t>
            </a:r>
            <a:r>
              <a:rPr lang="en-US" sz="2400" b="0" i="0" dirty="0">
                <a:effectLst/>
                <a:latin typeface="KaTeX_Main"/>
              </a:rPr>
              <a:t>[</a:t>
            </a:r>
            <a:r>
              <a:rPr lang="en-US" sz="2400" b="0" i="1" dirty="0">
                <a:effectLst/>
                <a:latin typeface="KaTeX_Math"/>
              </a:rPr>
              <a:t>k</a:t>
            </a:r>
            <a:r>
              <a:rPr lang="en-US" sz="2400" b="0" i="0" dirty="0">
                <a:effectLst/>
                <a:latin typeface="KaTeX_Main"/>
              </a:rPr>
              <a:t>]∣</a:t>
            </a:r>
            <a:r>
              <a:rPr lang="en-US" sz="2400" b="0" i="0" dirty="0">
                <a:effectLst/>
                <a:latin typeface="Inter"/>
              </a:rPr>
              <a:t>: Amplitude of frequency components.</a:t>
            </a: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Inter"/>
              </a:rPr>
              <a:t>Phase </a:t>
            </a:r>
            <a:r>
              <a:rPr lang="en-US" sz="2400" b="0" i="0" dirty="0">
                <a:effectLst/>
                <a:latin typeface="KaTeX_Main"/>
              </a:rPr>
              <a:t>∠</a:t>
            </a:r>
            <a:r>
              <a:rPr lang="en-US" sz="2400" b="0" i="1" dirty="0">
                <a:effectLst/>
                <a:latin typeface="KaTeX_Math"/>
              </a:rPr>
              <a:t>X</a:t>
            </a:r>
            <a:r>
              <a:rPr lang="en-US" sz="2400" b="0" i="0" dirty="0">
                <a:effectLst/>
                <a:latin typeface="KaTeX_Main"/>
              </a:rPr>
              <a:t>[</a:t>
            </a:r>
            <a:r>
              <a:rPr lang="en-US" sz="2400" b="0" i="1" dirty="0">
                <a:effectLst/>
                <a:latin typeface="KaTeX_Math"/>
              </a:rPr>
              <a:t>k</a:t>
            </a:r>
            <a:r>
              <a:rPr lang="en-US" sz="2400" b="0" i="0" dirty="0">
                <a:effectLst/>
                <a:latin typeface="KaTeX_Main"/>
              </a:rPr>
              <a:t>]</a:t>
            </a:r>
            <a:r>
              <a:rPr lang="en-US" sz="2400" b="0" i="0" dirty="0">
                <a:effectLst/>
                <a:latin typeface="Inter"/>
              </a:rPr>
              <a:t>: Phase shift of components.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5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E70478-A605-1645-68A0-36ED6D818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B1CC-9C40-2CAD-42CE-B221A01E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Short-Time Fourier Transform (STFT)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1B329-E685-DDE9-343F-AABBAD91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4" y="2159331"/>
            <a:ext cx="3854481" cy="32127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DD66-E798-8DCE-E111-B387E3C5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1603527"/>
            <a:ext cx="5381245" cy="5014443"/>
          </a:xfrm>
        </p:spPr>
        <p:txBody>
          <a:bodyPr>
            <a:normAutofit fontScale="92500"/>
          </a:bodyPr>
          <a:lstStyle/>
          <a:p>
            <a:pPr algn="l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What is STFT?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Analyzes signals with time-varying frequency content.</a:t>
            </a: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Segments signals into smaller time windows.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Applications: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Audio processing (speech, music, noise reduction).</a:t>
            </a: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Biomedical signal analysis (EEG, ECG).</a:t>
            </a: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Mechanical vibration analysis (fault detection).</a:t>
            </a:r>
          </a:p>
          <a:p>
            <a:pPr lvl="1" algn="just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Seismic and geophysical applications.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ABEEE8-BCF0-92A6-F9C9-58E1073DC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6A15-4888-D174-AF5F-0ECE90D8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Applications of STFT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756FA-682A-6E59-4414-43FA220A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4" y="2159331"/>
            <a:ext cx="3854481" cy="32127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769F-0730-5F56-F679-449B8628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1270000"/>
            <a:ext cx="5381245" cy="5014443"/>
          </a:xfrm>
        </p:spPr>
        <p:txBody>
          <a:bodyPr>
            <a:normAutofit lnSpcReduction="10000"/>
          </a:bodyPr>
          <a:lstStyle/>
          <a:p>
            <a:pPr algn="l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Audio Signal Analysis: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Speech analysis and synthesis.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Music signal processing (harmonics, rhythm).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Noise reduction.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Biomedical Signal Analysis: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EEG signal processing (epileptic seizures).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Heart Rate Variability (HRV) analysis.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Mechanical Vibration Analysis: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Condition monitoring.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Rotational machinery diagnostics.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2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900FD-3908-E314-3116-6E7122027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87D4-4BDB-F90C-6E6A-22DA3763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Frequency Domain Analysis with Arduino</a:t>
            </a:r>
          </a:p>
        </p:txBody>
      </p:sp>
      <p:pic>
        <p:nvPicPr>
          <p:cNvPr id="19" name="Picture 18" descr="Computer 3D windows background">
            <a:extLst>
              <a:ext uri="{FF2B5EF4-FFF2-40B4-BE49-F238E27FC236}">
                <a16:creationId xmlns:a16="http://schemas.microsoft.com/office/drawing/2014/main" id="{639D6A32-1562-8993-AC6B-8A7C9653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31" r="49514" b="642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04D6-7361-3CF2-C175-3E3F98A7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840" y="1930400"/>
            <a:ext cx="7101884" cy="4983971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404040"/>
                </a:solidFill>
                <a:effectLst/>
                <a:latin typeface="Inter"/>
              </a:rPr>
              <a:t>ArduinoFFT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 Library: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Optimized FFT implementation for Arduino.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Signal Acquisition: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Analog-to-Digital Conversion (ADC) sampling.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Nyquist criterion: Sampling rate ≥ 2 × highest frequency.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Applications: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Vibration analysis (machine condition monitoring).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Bio-signal processing (heart rate, EEG).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Spectrum monitoring (radio, sound frequencies).</a:t>
            </a:r>
          </a:p>
        </p:txBody>
      </p:sp>
    </p:spTree>
    <p:extLst>
      <p:ext uri="{BB962C8B-B14F-4D97-AF65-F5344CB8AC3E}">
        <p14:creationId xmlns:p14="http://schemas.microsoft.com/office/powerpoint/2010/main" val="43857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2C29F-FA20-E1EB-0A99-C25A76A1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86D2-851A-C5F3-5E0D-FB2D14E8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Audio Signal Analysis with Arduino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956B14A-2F80-F68D-535D-9159BDCC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22" r="49985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C358-6B57-198E-5A44-E84BBDD3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424440" cy="4318000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Environmental Sound Analysis: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Microphone module captures audio signals.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Sampling rate: 8 kHz (for frequencies up to 4 kHz).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FFT transforms time-domain data to frequency domain.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Applications:</a:t>
            </a:r>
            <a:endParaRPr lang="en-US" sz="2400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Noise monitoring (industrial, urban environments).</a:t>
            </a:r>
          </a:p>
          <a:p>
            <a:pPr lvl="1" algn="l">
              <a:spcBef>
                <a:spcPts val="3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Inter"/>
              </a:rPr>
              <a:t>Sound classification (wildlife, machinery).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44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3541</TotalTime>
  <Words>767</Words>
  <Application>Microsoft Office PowerPoint</Application>
  <PresentationFormat>Widescreen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Courier New</vt:lpstr>
      <vt:lpstr>Inter</vt:lpstr>
      <vt:lpstr>KaTeX_Main</vt:lpstr>
      <vt:lpstr>KaTeX_Math</vt:lpstr>
      <vt:lpstr>Trebuchet MS</vt:lpstr>
      <vt:lpstr>Wingdings 3</vt:lpstr>
      <vt:lpstr>Facet</vt:lpstr>
      <vt:lpstr>EG431D Data Acquisition </vt:lpstr>
      <vt:lpstr>Objectives </vt:lpstr>
      <vt:lpstr>Introduction to Frequency Domain Analysis </vt:lpstr>
      <vt:lpstr>Fourier Transform and FFT</vt:lpstr>
      <vt:lpstr>FFT Algorithm</vt:lpstr>
      <vt:lpstr>Short-Time Fourier Transform (STFT)</vt:lpstr>
      <vt:lpstr>Applications of STFT</vt:lpstr>
      <vt:lpstr>Frequency Domain Analysis with Arduino</vt:lpstr>
      <vt:lpstr>Audio Signal Analysis with Arduino</vt:lpstr>
      <vt:lpstr>Vibration Analysis with Arduino</vt:lpstr>
      <vt:lpstr>Heart Rate Variability (HRV) Analysis</vt:lpstr>
      <vt:lpstr>Practical Applications of HRV Analysis</vt:lpstr>
      <vt:lpstr>Comparison with Frequency Domain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Wui Keat YEOH (NYP)</dc:creator>
  <cp:lastModifiedBy>Wui Keat YEOH (NYP)</cp:lastModifiedBy>
  <cp:revision>2</cp:revision>
  <dcterms:created xsi:type="dcterms:W3CDTF">2024-12-09T01:34:11Z</dcterms:created>
  <dcterms:modified xsi:type="dcterms:W3CDTF">2025-02-03T03:06:03Z</dcterms:modified>
</cp:coreProperties>
</file>