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i Keat Yeoh" userId="7db793eb2bd7239f" providerId="LiveId" clId="{67CFEA8D-6160-4DF8-A663-D8D489B82CB8}"/>
    <pc:docChg chg="undo custSel modSld">
      <pc:chgData name="Wui Keat Yeoh" userId="7db793eb2bd7239f" providerId="LiveId" clId="{67CFEA8D-6160-4DF8-A663-D8D489B82CB8}" dt="2024-12-06T15:23:02.439" v="346" actId="20577"/>
      <pc:docMkLst>
        <pc:docMk/>
      </pc:docMkLst>
      <pc:sldChg chg="modSp mod">
        <pc:chgData name="Wui Keat Yeoh" userId="7db793eb2bd7239f" providerId="LiveId" clId="{67CFEA8D-6160-4DF8-A663-D8D489B82CB8}" dt="2024-12-06T15:22:48.082" v="345" actId="20577"/>
        <pc:sldMkLst>
          <pc:docMk/>
          <pc:sldMk cId="271021722" sldId="256"/>
        </pc:sldMkLst>
        <pc:spChg chg="mod">
          <ac:chgData name="Wui Keat Yeoh" userId="7db793eb2bd7239f" providerId="LiveId" clId="{67CFEA8D-6160-4DF8-A663-D8D489B82CB8}" dt="2024-12-06T15:21:57.737" v="303"/>
          <ac:spMkLst>
            <pc:docMk/>
            <pc:sldMk cId="271021722" sldId="256"/>
            <ac:spMk id="2" creationId="{00000000-0000-0000-0000-000000000000}"/>
          </ac:spMkLst>
        </pc:spChg>
        <pc:spChg chg="mod">
          <ac:chgData name="Wui Keat Yeoh" userId="7db793eb2bd7239f" providerId="LiveId" clId="{67CFEA8D-6160-4DF8-A663-D8D489B82CB8}" dt="2024-12-06T15:22:48.082" v="345" actId="20577"/>
          <ac:spMkLst>
            <pc:docMk/>
            <pc:sldMk cId="271021722" sldId="256"/>
            <ac:spMk id="3" creationId="{00000000-0000-0000-0000-000000000000}"/>
          </ac:spMkLst>
        </pc:spChg>
      </pc:sldChg>
      <pc:sldChg chg="modSp mod">
        <pc:chgData name="Wui Keat Yeoh" userId="7db793eb2bd7239f" providerId="LiveId" clId="{67CFEA8D-6160-4DF8-A663-D8D489B82CB8}" dt="2024-12-06T15:23:02.439" v="346" actId="20577"/>
        <pc:sldMkLst>
          <pc:docMk/>
          <pc:sldMk cId="36019737" sldId="257"/>
        </pc:sldMkLst>
        <pc:spChg chg="mod">
          <ac:chgData name="Wui Keat Yeoh" userId="7db793eb2bd7239f" providerId="LiveId" clId="{67CFEA8D-6160-4DF8-A663-D8D489B82CB8}" dt="2024-12-06T15:11:51.079" v="33" actId="20577"/>
          <ac:spMkLst>
            <pc:docMk/>
            <pc:sldMk cId="36019737" sldId="257"/>
            <ac:spMk id="2" creationId="{00000000-0000-0000-0000-000000000000}"/>
          </ac:spMkLst>
        </pc:spChg>
        <pc:spChg chg="mod">
          <ac:chgData name="Wui Keat Yeoh" userId="7db793eb2bd7239f" providerId="LiveId" clId="{67CFEA8D-6160-4DF8-A663-D8D489B82CB8}" dt="2024-12-06T15:23:02.439" v="346" actId="20577"/>
          <ac:spMkLst>
            <pc:docMk/>
            <pc:sldMk cId="36019737" sldId="257"/>
            <ac:spMk id="3" creationId="{00000000-0000-0000-0000-000000000000}"/>
          </ac:spMkLst>
        </pc:spChg>
      </pc:sldChg>
      <pc:sldChg chg="modSp mod">
        <pc:chgData name="Wui Keat Yeoh" userId="7db793eb2bd7239f" providerId="LiveId" clId="{67CFEA8D-6160-4DF8-A663-D8D489B82CB8}" dt="2024-12-06T15:18:56.541" v="211"/>
        <pc:sldMkLst>
          <pc:docMk/>
          <pc:sldMk cId="1683904792" sldId="258"/>
        </pc:sldMkLst>
        <pc:spChg chg="mod">
          <ac:chgData name="Wui Keat Yeoh" userId="7db793eb2bd7239f" providerId="LiveId" clId="{67CFEA8D-6160-4DF8-A663-D8D489B82CB8}" dt="2024-12-06T15:18:56.541" v="211"/>
          <ac:spMkLst>
            <pc:docMk/>
            <pc:sldMk cId="1683904792" sldId="258"/>
            <ac:spMk id="2" creationId="{00000000-0000-0000-0000-000000000000}"/>
          </ac:spMkLst>
        </pc:spChg>
        <pc:spChg chg="mod">
          <ac:chgData name="Wui Keat Yeoh" userId="7db793eb2bd7239f" providerId="LiveId" clId="{67CFEA8D-6160-4DF8-A663-D8D489B82CB8}" dt="2024-12-06T15:17:28.475" v="210" actId="20577"/>
          <ac:spMkLst>
            <pc:docMk/>
            <pc:sldMk cId="1683904792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4C8B-9601-6444-AB2C-035D9E01D4F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5AA8-0EFC-1E45-AEF2-1D660452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4C8B-9601-6444-AB2C-035D9E01D4F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5AA8-0EFC-1E45-AEF2-1D660452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4C8B-9601-6444-AB2C-035D9E01D4F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5AA8-0EFC-1E45-AEF2-1D660452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4C8B-9601-6444-AB2C-035D9E01D4F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5AA8-0EFC-1E45-AEF2-1D660452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1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4C8B-9601-6444-AB2C-035D9E01D4F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5AA8-0EFC-1E45-AEF2-1D660452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7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4C8B-9601-6444-AB2C-035D9E01D4F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5AA8-0EFC-1E45-AEF2-1D660452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3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4C8B-9601-6444-AB2C-035D9E01D4F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5AA8-0EFC-1E45-AEF2-1D660452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0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4C8B-9601-6444-AB2C-035D9E01D4F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5AA8-0EFC-1E45-AEF2-1D660452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3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4C8B-9601-6444-AB2C-035D9E01D4F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5AA8-0EFC-1E45-AEF2-1D660452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2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4C8B-9601-6444-AB2C-035D9E01D4F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5AA8-0EFC-1E45-AEF2-1D660452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94C8B-9601-6444-AB2C-035D9E01D4F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5AA8-0EFC-1E45-AEF2-1D660452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94C8B-9601-6444-AB2C-035D9E01D4F8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C5AA8-0EFC-1E45-AEF2-1D6604527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6604"/>
            <a:ext cx="9144000" cy="579828"/>
          </a:xfrm>
        </p:spPr>
        <p:txBody>
          <a:bodyPr>
            <a:normAutofit/>
          </a:bodyPr>
          <a:lstStyle/>
          <a:p>
            <a:r>
              <a:rPr lang="en-US" sz="3200" b="1" dirty="0"/>
              <a:t>EG431D (Data Acquisition)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67951"/>
            <a:ext cx="8056098" cy="3629464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Dr Yeoh Wui Keat</a:t>
            </a:r>
          </a:p>
          <a:p>
            <a:r>
              <a:rPr lang="en-US" sz="3600" dirty="0"/>
              <a:t>S.453 / S.536 (Lab)</a:t>
            </a:r>
          </a:p>
          <a:p>
            <a:r>
              <a:rPr lang="en-US" sz="3600" dirty="0"/>
              <a:t>65500580 / 90090781</a:t>
            </a:r>
          </a:p>
          <a:p>
            <a:pPr algn="just"/>
            <a:endParaRPr lang="en-US" sz="3600" dirty="0"/>
          </a:p>
          <a:p>
            <a:r>
              <a:rPr lang="en-US" sz="3600" dirty="0" err="1"/>
              <a:t>YEOH_Wui_Keat@nyp.edu.sg</a:t>
            </a:r>
            <a:r>
              <a:rPr lang="en-US" sz="3600" dirty="0"/>
              <a:t> </a:t>
            </a:r>
          </a:p>
          <a:p>
            <a:pPr algn="just"/>
            <a:endParaRPr lang="en-US" sz="2800" b="1" u="sng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1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6604"/>
            <a:ext cx="9144000" cy="579828"/>
          </a:xfrm>
        </p:spPr>
        <p:txBody>
          <a:bodyPr>
            <a:normAutofit/>
          </a:bodyPr>
          <a:lstStyle/>
          <a:p>
            <a:r>
              <a:rPr lang="en-US" sz="3200" b="1" dirty="0"/>
              <a:t>EG431D (Data Acquisition)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44394"/>
            <a:ext cx="9144000" cy="436098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u="sng" dirty="0"/>
              <a:t>9 Lessons:</a:t>
            </a:r>
          </a:p>
          <a:p>
            <a:pPr algn="just"/>
            <a:r>
              <a:rPr lang="en-US" dirty="0"/>
              <a:t>Lesson 1: MCU and Arduino Development Platform.</a:t>
            </a:r>
          </a:p>
          <a:p>
            <a:pPr algn="just"/>
            <a:r>
              <a:rPr lang="en-US" dirty="0"/>
              <a:t>Lesson 2: Sensors.</a:t>
            </a:r>
          </a:p>
          <a:p>
            <a:pPr algn="just"/>
            <a:r>
              <a:rPr lang="en-US" dirty="0"/>
              <a:t>Lesson 3: Data Visualization.</a:t>
            </a:r>
          </a:p>
          <a:p>
            <a:pPr algn="just"/>
            <a:r>
              <a:rPr lang="en-US" dirty="0"/>
              <a:t>Lesson 4: Signal Fundamentals and Acquisition Methods.</a:t>
            </a:r>
          </a:p>
          <a:p>
            <a:pPr algn="just"/>
            <a:r>
              <a:rPr lang="en-US" dirty="0"/>
              <a:t>Lesson 5: Pre-Processing and Filtering.</a:t>
            </a:r>
          </a:p>
          <a:p>
            <a:pPr algn="just"/>
            <a:r>
              <a:rPr lang="en-US" dirty="0"/>
              <a:t>Lesson 6: Time Domain Analysis.</a:t>
            </a:r>
          </a:p>
          <a:p>
            <a:pPr algn="just"/>
            <a:r>
              <a:rPr lang="en-US" dirty="0"/>
              <a:t>Lesson 7: Frequency Domain Analysis.</a:t>
            </a:r>
          </a:p>
          <a:p>
            <a:pPr algn="just"/>
            <a:r>
              <a:rPr lang="en-US" dirty="0"/>
              <a:t>Lesson 8: Sensor Fusion.</a:t>
            </a:r>
          </a:p>
          <a:p>
            <a:pPr algn="just"/>
            <a:r>
              <a:rPr lang="en-US" dirty="0"/>
              <a:t>Lesson 9: Industry Use Cases.</a:t>
            </a:r>
          </a:p>
        </p:txBody>
      </p:sp>
    </p:spTree>
    <p:extLst>
      <p:ext uri="{BB962C8B-B14F-4D97-AF65-F5344CB8AC3E}">
        <p14:creationId xmlns:p14="http://schemas.microsoft.com/office/powerpoint/2010/main" val="168390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6604"/>
            <a:ext cx="9144000" cy="579828"/>
          </a:xfrm>
        </p:spPr>
        <p:txBody>
          <a:bodyPr>
            <a:normAutofit/>
          </a:bodyPr>
          <a:lstStyle/>
          <a:p>
            <a:r>
              <a:rPr lang="en-US" sz="3200" b="1" dirty="0"/>
              <a:t>EG431D (Data Acquisition)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44394"/>
            <a:ext cx="9144000" cy="4360984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/>
              <a:t>Assessment Components:</a:t>
            </a:r>
          </a:p>
          <a:p>
            <a:pPr algn="just"/>
            <a:endParaRPr lang="en-US" dirty="0"/>
          </a:p>
          <a:p>
            <a:pPr marL="800100" lvl="1" indent="-342900" algn="just">
              <a:buFont typeface="Arial" charset="0"/>
              <a:buChar char="•"/>
            </a:pPr>
            <a:r>
              <a:rPr lang="en-US" sz="3200" dirty="0"/>
              <a:t>Assignments (2x) - 40%</a:t>
            </a:r>
          </a:p>
          <a:p>
            <a:pPr marL="800100" lvl="1" indent="-342900" algn="just">
              <a:buFont typeface="Arial" charset="0"/>
              <a:buChar char="•"/>
            </a:pPr>
            <a:r>
              <a:rPr lang="en-US" sz="3200" dirty="0"/>
              <a:t>Mini- Project - 30%</a:t>
            </a:r>
          </a:p>
          <a:p>
            <a:pPr marL="800100" lvl="1" indent="-342900" algn="just">
              <a:buFont typeface="Arial" charset="0"/>
              <a:buChar char="•"/>
            </a:pPr>
            <a:r>
              <a:rPr lang="en-US" sz="3200" dirty="0"/>
              <a:t>Quiz (15 Questions) - 30%</a:t>
            </a:r>
          </a:p>
        </p:txBody>
      </p:sp>
    </p:spTree>
    <p:extLst>
      <p:ext uri="{BB962C8B-B14F-4D97-AF65-F5344CB8AC3E}">
        <p14:creationId xmlns:p14="http://schemas.microsoft.com/office/powerpoint/2010/main" val="27102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133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EG431D (Data Acquisition)</vt:lpstr>
      <vt:lpstr>EG431D (Data Acquisition)</vt:lpstr>
      <vt:lpstr>EG431D (Data Acquisition)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EGH205 (Microcontroller Applications)</dc:title>
  <dc:creator>Microsoft Office User</dc:creator>
  <cp:lastModifiedBy>Wui Keat YEOH (NYP)</cp:lastModifiedBy>
  <cp:revision>10</cp:revision>
  <dcterms:created xsi:type="dcterms:W3CDTF">2017-04-18T07:53:01Z</dcterms:created>
  <dcterms:modified xsi:type="dcterms:W3CDTF">2024-12-06T15:23:12Z</dcterms:modified>
</cp:coreProperties>
</file>