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9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194397" y="202288"/>
            <a:ext cx="656617" cy="62003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시작</a:t>
            </a:r>
            <a:endParaRPr lang="ko-KR" altLang="en-US" sz="1000"/>
          </a:p>
        </p:txBody>
      </p:sp>
      <p:sp>
        <p:nvSpPr>
          <p:cNvPr id="5" name=""/>
          <p:cNvSpPr/>
          <p:nvPr/>
        </p:nvSpPr>
        <p:spPr>
          <a:xfrm>
            <a:off x="3657599" y="283250"/>
            <a:ext cx="4876801" cy="45811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총 구슬의 개수</a:t>
            </a:r>
            <a:r>
              <a:rPr lang="en-US" altLang="ko-KR" sz="1000"/>
              <a:t>,</a:t>
            </a:r>
            <a:r>
              <a:rPr lang="ko-KR" altLang="en-US" sz="1000"/>
              <a:t> 이름</a:t>
            </a:r>
            <a:r>
              <a:rPr lang="en-US" altLang="ko-KR" sz="1000"/>
              <a:t>,</a:t>
            </a:r>
            <a:r>
              <a:rPr lang="ko-KR" altLang="en-US" sz="1000"/>
              <a:t> 참가번호 입력</a:t>
            </a:r>
            <a:endParaRPr lang="ko-KR" altLang="en-US" sz="1000"/>
          </a:p>
        </p:txBody>
      </p:sp>
      <p:cxnSp>
        <p:nvCxnSpPr>
          <p:cNvPr id="6" name=""/>
          <p:cNvCxnSpPr>
            <a:stCxn id="4" idx="6"/>
            <a:endCxn id="5" idx="1"/>
          </p:cNvCxnSpPr>
          <p:nvPr/>
        </p:nvCxnSpPr>
        <p:spPr>
          <a:xfrm>
            <a:off x="2851014" y="512306"/>
            <a:ext cx="806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4484687" y="1008062"/>
            <a:ext cx="3222624" cy="301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플레이어 각각 구슬의 개수 초기화</a:t>
            </a:r>
            <a:r>
              <a:rPr lang="en-US" altLang="ko-KR" sz="1000"/>
              <a:t>,</a:t>
            </a:r>
            <a:r>
              <a:rPr lang="ko-KR" altLang="en-US" sz="1000"/>
              <a:t> 판 수 초기화</a:t>
            </a:r>
            <a:endParaRPr lang="ko-KR" altLang="en-US" sz="1000"/>
          </a:p>
        </p:txBody>
      </p:sp>
      <p:sp>
        <p:nvSpPr>
          <p:cNvPr id="8" name=""/>
          <p:cNvSpPr/>
          <p:nvPr/>
        </p:nvSpPr>
        <p:spPr>
          <a:xfrm>
            <a:off x="4968875" y="1555749"/>
            <a:ext cx="2254250" cy="21589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 b="1"/>
              <a:t>홀수 판인가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cxnSp>
        <p:nvCxnSpPr>
          <p:cNvPr id="9" name=""/>
          <p:cNvCxnSpPr>
            <a:stCxn id="8" idx="2"/>
            <a:endCxn id="16" idx="0"/>
          </p:cNvCxnSpPr>
          <p:nvPr/>
        </p:nvCxnSpPr>
        <p:spPr>
          <a:xfrm rot="10800000" flipV="1">
            <a:off x="3774963" y="1771648"/>
            <a:ext cx="2321037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5" idx="2"/>
            <a:endCxn id="7" idx="0"/>
          </p:cNvCxnSpPr>
          <p:nvPr/>
        </p:nvCxnSpPr>
        <p:spPr>
          <a:xfrm rot="16200000" flipH="1">
            <a:off x="5962650" y="874712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2"/>
            <a:endCxn id="8" idx="0"/>
          </p:cNvCxnSpPr>
          <p:nvPr/>
        </p:nvCxnSpPr>
        <p:spPr>
          <a:xfrm rot="16200000" flipH="1">
            <a:off x="5972969" y="1432718"/>
            <a:ext cx="246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4035917" y="1771648"/>
            <a:ext cx="1111250" cy="394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사용자가 공격</a:t>
            </a:r>
            <a:endParaRPr lang="ko-KR" altLang="en-US" sz="1000"/>
          </a:p>
        </p:txBody>
      </p:sp>
      <p:cxnSp>
        <p:nvCxnSpPr>
          <p:cNvPr id="14" name=""/>
          <p:cNvCxnSpPr>
            <a:stCxn id="8" idx="2"/>
            <a:endCxn id="64" idx="0"/>
          </p:cNvCxnSpPr>
          <p:nvPr/>
        </p:nvCxnSpPr>
        <p:spPr>
          <a:xfrm>
            <a:off x="6096000" y="1771649"/>
            <a:ext cx="2924164" cy="451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7314450" y="1663698"/>
            <a:ext cx="1111250" cy="39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사용자가 수비</a:t>
            </a:r>
            <a:endParaRPr lang="ko-KR" altLang="en-US" sz="1000"/>
          </a:p>
        </p:txBody>
      </p:sp>
      <p:sp>
        <p:nvSpPr>
          <p:cNvPr id="16" name=""/>
          <p:cNvSpPr/>
          <p:nvPr/>
        </p:nvSpPr>
        <p:spPr>
          <a:xfrm>
            <a:off x="2567214" y="2238374"/>
            <a:ext cx="2415498" cy="3972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 플레이어</a:t>
            </a:r>
            <a:r>
              <a:rPr lang="en-US" altLang="ko-KR" sz="1000"/>
              <a:t>1.</a:t>
            </a:r>
            <a:r>
              <a:rPr lang="ko-KR" altLang="en-US" sz="1000"/>
              <a:t> 랜덤으로 구슬 고르기</a:t>
            </a:r>
            <a:r>
              <a:rPr lang="en-US" altLang="ko-KR" sz="1000"/>
              <a:t>(n</a:t>
            </a:r>
            <a:r>
              <a:rPr lang="ko-KR" altLang="en-US" sz="1000"/>
              <a:t>개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17" name=""/>
          <p:cNvSpPr/>
          <p:nvPr/>
        </p:nvSpPr>
        <p:spPr>
          <a:xfrm>
            <a:off x="9564221" y="361494"/>
            <a:ext cx="1714501" cy="7973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플레이어</a:t>
            </a:r>
            <a:r>
              <a:rPr lang="en-US" altLang="ko-KR" sz="1000"/>
              <a:t>1:</a:t>
            </a:r>
            <a:r>
              <a:rPr lang="ko-KR" altLang="en-US" sz="1000"/>
              <a:t> 컴퓨터</a:t>
            </a:r>
            <a:endParaRPr lang="ko-KR" altLang="en-US" sz="1000"/>
          </a:p>
          <a:p>
            <a:pPr algn="ctr">
              <a:defRPr/>
            </a:pPr>
            <a:r>
              <a:rPr lang="ko-KR" altLang="en-US" sz="1000"/>
              <a:t>사용자</a:t>
            </a:r>
            <a:r>
              <a:rPr lang="en-US" altLang="ko-KR" sz="1000"/>
              <a:t>:</a:t>
            </a:r>
            <a:r>
              <a:rPr lang="ko-KR" altLang="en-US" sz="1000"/>
              <a:t> 사용자</a:t>
            </a:r>
            <a:endParaRPr lang="ko-KR" altLang="en-US" sz="1000"/>
          </a:p>
        </p:txBody>
      </p:sp>
      <p:cxnSp>
        <p:nvCxnSpPr>
          <p:cNvPr id="19" name=""/>
          <p:cNvCxnSpPr>
            <a:stCxn id="16" idx="2"/>
          </p:cNvCxnSpPr>
          <p:nvPr/>
        </p:nvCxnSpPr>
        <p:spPr>
          <a:xfrm rot="16200000" flipH="1" flipV="1">
            <a:off x="3660620" y="2749957"/>
            <a:ext cx="22869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2567214" y="2864303"/>
            <a:ext cx="2415498" cy="3197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출력창에 메시지 남기기</a:t>
            </a:r>
            <a:endParaRPr lang="ko-KR" altLang="en-US" sz="1000"/>
          </a:p>
        </p:txBody>
      </p:sp>
      <p:sp>
        <p:nvSpPr>
          <p:cNvPr id="21" name=""/>
          <p:cNvSpPr txBox="1"/>
          <p:nvPr/>
        </p:nvSpPr>
        <p:spPr>
          <a:xfrm>
            <a:off x="2401095" y="3194684"/>
            <a:ext cx="2747736" cy="2419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"/>
              <a:t>“</a:t>
            </a:r>
            <a:r>
              <a:rPr lang="ko-KR" altLang="en-US" sz="500"/>
              <a:t>플레이어</a:t>
            </a:r>
            <a:r>
              <a:rPr lang="en-US" altLang="ko-KR" sz="500"/>
              <a:t>1(</a:t>
            </a:r>
            <a:r>
              <a:rPr lang="ko-KR" altLang="en-US" sz="500"/>
              <a:t>수비자</a:t>
            </a:r>
            <a:r>
              <a:rPr lang="en-US" altLang="ko-KR" sz="500"/>
              <a:t>)</a:t>
            </a:r>
            <a:r>
              <a:rPr lang="ko-KR" altLang="en-US" sz="500"/>
              <a:t>가 구슬을 걸었습니다</a:t>
            </a:r>
            <a:r>
              <a:rPr lang="en-US" altLang="ko-KR" sz="500"/>
              <a:t>.</a:t>
            </a:r>
            <a:r>
              <a:rPr lang="ko-KR" altLang="en-US" sz="500"/>
              <a:t> 홀</a:t>
            </a:r>
            <a:r>
              <a:rPr lang="en-US" altLang="ko-KR" sz="500"/>
              <a:t>/</a:t>
            </a:r>
            <a:r>
              <a:rPr lang="ko-KR" altLang="en-US" sz="500"/>
              <a:t>짝 중 하나를 고르고 이번 게임에 걸 구슬 개수를 선택하여 주세요</a:t>
            </a:r>
            <a:r>
              <a:rPr lang="en-US" altLang="ko-KR" sz="500"/>
              <a:t>.”</a:t>
            </a:r>
            <a:endParaRPr lang="en-US" altLang="ko-KR" sz="500"/>
          </a:p>
        </p:txBody>
      </p:sp>
      <p:sp>
        <p:nvSpPr>
          <p:cNvPr id="22" name=""/>
          <p:cNvSpPr/>
          <p:nvPr/>
        </p:nvSpPr>
        <p:spPr>
          <a:xfrm>
            <a:off x="2394443" y="3429000"/>
            <a:ext cx="2754388" cy="3699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사용자 홀</a:t>
            </a:r>
            <a:r>
              <a:rPr lang="en-US" altLang="ko-KR" sz="1000"/>
              <a:t>/</a:t>
            </a:r>
            <a:r>
              <a:rPr lang="ko-KR" altLang="en-US" sz="1000"/>
              <a:t>짝 </a:t>
            </a:r>
            <a:r>
              <a:rPr lang="en-US" altLang="ko-KR" sz="1000"/>
              <a:t>&amp;</a:t>
            </a:r>
            <a:r>
              <a:rPr lang="ko-KR" altLang="en-US" sz="1000"/>
              <a:t> 구슬 개수 선택하고 </a:t>
            </a:r>
            <a:r>
              <a:rPr lang="en-US" altLang="ko-KR" sz="1000"/>
              <a:t>play</a:t>
            </a:r>
            <a:r>
              <a:rPr lang="ko-KR" altLang="en-US" sz="1000"/>
              <a:t> 버튼 누르기</a:t>
            </a:r>
            <a:endParaRPr lang="ko-KR" altLang="en-US" sz="1000"/>
          </a:p>
        </p:txBody>
      </p:sp>
      <p:cxnSp>
        <p:nvCxnSpPr>
          <p:cNvPr id="23" name=""/>
          <p:cNvCxnSpPr>
            <a:endCxn id="22" idx="0"/>
          </p:cNvCxnSpPr>
          <p:nvPr/>
        </p:nvCxnSpPr>
        <p:spPr>
          <a:xfrm rot="5400000">
            <a:off x="3714723" y="3368756"/>
            <a:ext cx="117158" cy="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2876549" y="4204606"/>
            <a:ext cx="2002972" cy="365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2628068" y="3934164"/>
            <a:ext cx="2287138" cy="2857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 b="1"/>
              <a:t>플레이어</a:t>
            </a:r>
            <a:r>
              <a:rPr lang="en-US" altLang="ko-KR" sz="1000" b="1"/>
              <a:t>1</a:t>
            </a:r>
            <a:r>
              <a:rPr lang="ko-KR" altLang="en-US" sz="1000" b="1"/>
              <a:t>의 구슬의 개수가 사용자가 고른 홀</a:t>
            </a:r>
            <a:r>
              <a:rPr lang="en-US" altLang="ko-KR" sz="1000" b="1"/>
              <a:t>/</a:t>
            </a:r>
            <a:r>
              <a:rPr lang="ko-KR" altLang="en-US" sz="1000" b="1"/>
              <a:t>짝과 맞는가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cxnSp>
        <p:nvCxnSpPr>
          <p:cNvPr id="27" name=""/>
          <p:cNvCxnSpPr>
            <a:stCxn id="22" idx="2"/>
          </p:cNvCxnSpPr>
          <p:nvPr/>
        </p:nvCxnSpPr>
        <p:spPr>
          <a:xfrm rot="16200000" flipH="1">
            <a:off x="3705692" y="3864889"/>
            <a:ext cx="135220" cy="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stCxn id="26" idx="2"/>
          </p:cNvCxnSpPr>
          <p:nvPr/>
        </p:nvCxnSpPr>
        <p:spPr>
          <a:xfrm rot="10800000" flipV="1">
            <a:off x="3219450" y="4219917"/>
            <a:ext cx="552187" cy="27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26" idx="2"/>
          </p:cNvCxnSpPr>
          <p:nvPr/>
        </p:nvCxnSpPr>
        <p:spPr>
          <a:xfrm>
            <a:off x="3771637" y="4219915"/>
            <a:ext cx="655331" cy="27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1571285" y="5300937"/>
            <a:ext cx="995929" cy="390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 승리</a:t>
            </a:r>
            <a:endParaRPr lang="ko-KR" altLang="en-US" sz="1000"/>
          </a:p>
        </p:txBody>
      </p:sp>
      <p:sp>
        <p:nvSpPr>
          <p:cNvPr id="31" name=""/>
          <p:cNvSpPr txBox="1"/>
          <p:nvPr/>
        </p:nvSpPr>
        <p:spPr>
          <a:xfrm>
            <a:off x="4319021" y="4157764"/>
            <a:ext cx="995929" cy="394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 짐</a:t>
            </a:r>
            <a:endParaRPr lang="ko-KR" altLang="en-US" sz="1000"/>
          </a:p>
        </p:txBody>
      </p:sp>
      <p:sp>
        <p:nvSpPr>
          <p:cNvPr id="32" name=""/>
          <p:cNvSpPr/>
          <p:nvPr/>
        </p:nvSpPr>
        <p:spPr>
          <a:xfrm>
            <a:off x="2151402" y="4490356"/>
            <a:ext cx="1246187" cy="3442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사용자 구슬 </a:t>
            </a:r>
            <a:r>
              <a:rPr lang="en-US" altLang="ko-KR" sz="1000"/>
              <a:t>+n</a:t>
            </a: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컴퓨터 구슬 </a:t>
            </a:r>
            <a:r>
              <a:rPr lang="en-US" altLang="ko-KR" sz="1000"/>
              <a:t>-n</a:t>
            </a:r>
            <a:endParaRPr lang="ko-KR" altLang="en-US" sz="1000"/>
          </a:p>
        </p:txBody>
      </p:sp>
      <p:sp>
        <p:nvSpPr>
          <p:cNvPr id="33" name=""/>
          <p:cNvSpPr txBox="1"/>
          <p:nvPr/>
        </p:nvSpPr>
        <p:spPr>
          <a:xfrm>
            <a:off x="2526451" y="5854201"/>
            <a:ext cx="1134216" cy="388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이겼습니다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따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a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b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.”</a:t>
            </a:r>
            <a:r>
              <a:rPr lang="ko-KR" altLang="en-US" sz="500"/>
              <a:t> </a:t>
            </a:r>
            <a:endParaRPr lang="en-US" altLang="ko-KR" sz="500"/>
          </a:p>
        </p:txBody>
      </p:sp>
      <p:cxnSp>
        <p:nvCxnSpPr>
          <p:cNvPr id="34" name=""/>
          <p:cNvCxnSpPr>
            <a:stCxn id="32" idx="2"/>
            <a:endCxn id="35" idx="0"/>
          </p:cNvCxnSpPr>
          <p:nvPr/>
        </p:nvCxnSpPr>
        <p:spPr>
          <a:xfrm rot="16200000" flipH="1">
            <a:off x="2652235" y="4956876"/>
            <a:ext cx="2445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/>
          <p:nvPr/>
        </p:nvSpPr>
        <p:spPr>
          <a:xfrm>
            <a:off x="1911180" y="5079138"/>
            <a:ext cx="1726633" cy="3228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 b="1"/>
              <a:t>플레이어</a:t>
            </a:r>
            <a:r>
              <a:rPr lang="en-US" altLang="ko-KR" sz="1000" b="1"/>
              <a:t>1</a:t>
            </a:r>
            <a:r>
              <a:rPr lang="ko-KR" altLang="en-US" sz="1000" b="1"/>
              <a:t> 구슬 </a:t>
            </a:r>
            <a:r>
              <a:rPr lang="en-US" altLang="ko-KR" sz="1000" b="1"/>
              <a:t>0</a:t>
            </a:r>
            <a:r>
              <a:rPr lang="ko-KR" altLang="en-US" sz="1000" b="1"/>
              <a:t>개인가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cxnSp>
        <p:nvCxnSpPr>
          <p:cNvPr id="36" name=""/>
          <p:cNvCxnSpPr/>
          <p:nvPr/>
        </p:nvCxnSpPr>
        <p:spPr>
          <a:xfrm rot="10800000" flipV="1">
            <a:off x="2266950" y="5402038"/>
            <a:ext cx="450885" cy="27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>
            <a:off x="2717835" y="5402038"/>
            <a:ext cx="426775" cy="28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2378584" y="4099830"/>
            <a:ext cx="995929" cy="394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 이김</a:t>
            </a:r>
            <a:endParaRPr lang="ko-KR" altLang="en-US" sz="1000"/>
          </a:p>
        </p:txBody>
      </p:sp>
      <p:sp>
        <p:nvSpPr>
          <p:cNvPr id="39" name=""/>
          <p:cNvSpPr txBox="1"/>
          <p:nvPr/>
        </p:nvSpPr>
        <p:spPr>
          <a:xfrm>
            <a:off x="2882105" y="5346247"/>
            <a:ext cx="492408" cy="2430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40" name=""/>
          <p:cNvSpPr/>
          <p:nvPr/>
        </p:nvSpPr>
        <p:spPr>
          <a:xfrm>
            <a:off x="1571285" y="5691463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cxnSp>
        <p:nvCxnSpPr>
          <p:cNvPr id="41" name=""/>
          <p:cNvCxnSpPr>
            <a:stCxn id="40" idx="2"/>
            <a:endCxn id="42" idx="0"/>
          </p:cNvCxnSpPr>
          <p:nvPr/>
        </p:nvCxnSpPr>
        <p:spPr>
          <a:xfrm rot="16200000" flipH="1">
            <a:off x="1963297" y="5960154"/>
            <a:ext cx="221388" cy="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/>
          <p:nvPr/>
        </p:nvSpPr>
        <p:spPr>
          <a:xfrm>
            <a:off x="1756369" y="6075589"/>
            <a:ext cx="644726" cy="42182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승리</a:t>
            </a:r>
            <a:endParaRPr lang="ko-KR" altLang="en-US" sz="1000"/>
          </a:p>
        </p:txBody>
      </p:sp>
      <p:sp>
        <p:nvSpPr>
          <p:cNvPr id="43" name=""/>
          <p:cNvSpPr/>
          <p:nvPr/>
        </p:nvSpPr>
        <p:spPr>
          <a:xfrm>
            <a:off x="2721485" y="5691463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cxnSp>
        <p:nvCxnSpPr>
          <p:cNvPr id="45" name=""/>
          <p:cNvCxnSpPr>
            <a:stCxn id="43" idx="2"/>
            <a:endCxn id="8" idx="1"/>
          </p:cNvCxnSpPr>
          <p:nvPr/>
        </p:nvCxnSpPr>
        <p:spPr>
          <a:xfrm rot="5400000" flipH="1" flipV="1">
            <a:off x="1998910" y="2884235"/>
            <a:ext cx="4190501" cy="1749427"/>
          </a:xfrm>
          <a:prstGeom prst="bentConnector4">
            <a:avLst>
              <a:gd name="adj1" fmla="val -18353"/>
              <a:gd name="adj2" fmla="val -1399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/>
          <p:cNvSpPr txBox="1"/>
          <p:nvPr/>
        </p:nvSpPr>
        <p:spPr>
          <a:xfrm>
            <a:off x="1336286" y="5829516"/>
            <a:ext cx="1291782" cy="39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이겼습니다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따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a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0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OOO</a:t>
            </a:r>
            <a:r>
              <a:rPr lang="ko-KR" altLang="en-US" sz="500"/>
              <a:t>님의 승리입니다</a:t>
            </a:r>
            <a:r>
              <a:rPr lang="en-US" altLang="ko-KR" sz="500"/>
              <a:t>”</a:t>
            </a:r>
            <a:endParaRPr lang="en-US" altLang="ko-KR" sz="500"/>
          </a:p>
        </p:txBody>
      </p:sp>
      <p:sp>
        <p:nvSpPr>
          <p:cNvPr id="47" name=""/>
          <p:cNvSpPr/>
          <p:nvPr/>
        </p:nvSpPr>
        <p:spPr>
          <a:xfrm>
            <a:off x="3902645" y="4493895"/>
            <a:ext cx="1246187" cy="3442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사용자 구슬 </a:t>
            </a:r>
            <a:r>
              <a:rPr lang="en-US" altLang="ko-KR" sz="1000"/>
              <a:t>-2n</a:t>
            </a: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컴퓨터 구슬 </a:t>
            </a:r>
            <a:r>
              <a:rPr lang="en-US" altLang="ko-KR" sz="1000"/>
              <a:t>+2n</a:t>
            </a:r>
            <a:endParaRPr lang="en-US" altLang="ko-KR" sz="10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4403476" y="4960415"/>
            <a:ext cx="2445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/>
          <p:nvPr/>
        </p:nvSpPr>
        <p:spPr>
          <a:xfrm>
            <a:off x="3878035" y="5079138"/>
            <a:ext cx="1726633" cy="3228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 b="1"/>
              <a:t>OOO</a:t>
            </a:r>
            <a:r>
              <a:rPr lang="ko-KR" altLang="en-US" sz="1000" b="1"/>
              <a:t> 구슬 </a:t>
            </a:r>
            <a:r>
              <a:rPr lang="en-US" altLang="ko-KR" sz="1000" b="1"/>
              <a:t>0</a:t>
            </a:r>
            <a:r>
              <a:rPr lang="ko-KR" altLang="en-US" sz="1000" b="1"/>
              <a:t>개인가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sp>
        <p:nvSpPr>
          <p:cNvPr id="50" name=""/>
          <p:cNvSpPr txBox="1"/>
          <p:nvPr/>
        </p:nvSpPr>
        <p:spPr>
          <a:xfrm>
            <a:off x="3729321" y="5352506"/>
            <a:ext cx="1150200" cy="3884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플레이어</a:t>
            </a:r>
            <a:r>
              <a:rPr lang="en-US" altLang="ko-KR" sz="1000"/>
              <a:t>1</a:t>
            </a:r>
            <a:r>
              <a:rPr lang="ko-KR" altLang="en-US" sz="1000"/>
              <a:t> 승리</a:t>
            </a:r>
            <a:endParaRPr lang="ko-KR" altLang="en-US" sz="1000"/>
          </a:p>
        </p:txBody>
      </p:sp>
      <p:cxnSp>
        <p:nvCxnSpPr>
          <p:cNvPr id="52" name=""/>
          <p:cNvCxnSpPr/>
          <p:nvPr/>
        </p:nvCxnSpPr>
        <p:spPr>
          <a:xfrm rot="10800000" flipV="1">
            <a:off x="4366100" y="5402036"/>
            <a:ext cx="450885" cy="27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>
            <a:off x="4816985" y="5425238"/>
            <a:ext cx="426775" cy="28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5068746" y="5425238"/>
            <a:ext cx="492408" cy="2430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55" name=""/>
          <p:cNvSpPr/>
          <p:nvPr/>
        </p:nvSpPr>
        <p:spPr>
          <a:xfrm>
            <a:off x="3806456" y="5691469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sp>
        <p:nvSpPr>
          <p:cNvPr id="57" name=""/>
          <p:cNvSpPr/>
          <p:nvPr/>
        </p:nvSpPr>
        <p:spPr>
          <a:xfrm>
            <a:off x="4915206" y="5691470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sp>
        <p:nvSpPr>
          <p:cNvPr id="59" name=""/>
          <p:cNvSpPr/>
          <p:nvPr/>
        </p:nvSpPr>
        <p:spPr>
          <a:xfrm>
            <a:off x="3952775" y="6010893"/>
            <a:ext cx="644726" cy="42182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/>
              <a:t>패배</a:t>
            </a:r>
            <a:endParaRPr lang="ko-KR" altLang="en-US" sz="1000"/>
          </a:p>
        </p:txBody>
      </p:sp>
      <p:cxnSp>
        <p:nvCxnSpPr>
          <p:cNvPr id="60" name=""/>
          <p:cNvCxnSpPr>
            <a:stCxn id="55" idx="2"/>
            <a:endCxn id="59" idx="0"/>
          </p:cNvCxnSpPr>
          <p:nvPr/>
        </p:nvCxnSpPr>
        <p:spPr>
          <a:xfrm rot="5400000">
            <a:off x="4211437" y="5917910"/>
            <a:ext cx="156684" cy="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57" idx="2"/>
          </p:cNvCxnSpPr>
          <p:nvPr/>
        </p:nvCxnSpPr>
        <p:spPr>
          <a:xfrm rot="5400000">
            <a:off x="3935067" y="5138596"/>
            <a:ext cx="762485" cy="2193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/>
          <p:cNvSpPr txBox="1"/>
          <p:nvPr/>
        </p:nvSpPr>
        <p:spPr>
          <a:xfrm>
            <a:off x="3551294" y="5816821"/>
            <a:ext cx="1431418" cy="31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졌습니다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잃어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0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b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OOO</a:t>
            </a:r>
            <a:r>
              <a:rPr lang="ko-KR" altLang="en-US" sz="500"/>
              <a:t>님의 패배입니다</a:t>
            </a:r>
            <a:r>
              <a:rPr lang="en-US" altLang="ko-KR" sz="500"/>
              <a:t>.</a:t>
            </a:r>
            <a:endParaRPr lang="en-US" altLang="ko-KR" sz="500"/>
          </a:p>
        </p:txBody>
      </p:sp>
      <p:sp>
        <p:nvSpPr>
          <p:cNvPr id="63" name=""/>
          <p:cNvSpPr txBox="1"/>
          <p:nvPr/>
        </p:nvSpPr>
        <p:spPr>
          <a:xfrm>
            <a:off x="4881699" y="5816464"/>
            <a:ext cx="1214301" cy="3153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졌습니다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잃어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a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b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.”</a:t>
            </a:r>
            <a:r>
              <a:rPr lang="ko-KR" altLang="en-US" sz="500"/>
              <a:t> </a:t>
            </a:r>
            <a:endParaRPr lang="ko-KR" altLang="en-US" sz="500"/>
          </a:p>
        </p:txBody>
      </p:sp>
      <p:sp>
        <p:nvSpPr>
          <p:cNvPr id="64" name=""/>
          <p:cNvSpPr/>
          <p:nvPr/>
        </p:nvSpPr>
        <p:spPr>
          <a:xfrm>
            <a:off x="7812414" y="2223062"/>
            <a:ext cx="2415498" cy="3972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출력창에 메시지 남기기</a:t>
            </a:r>
            <a:endParaRPr lang="ko-KR" altLang="en-US" sz="1000"/>
          </a:p>
        </p:txBody>
      </p:sp>
      <p:cxnSp>
        <p:nvCxnSpPr>
          <p:cNvPr id="65" name=""/>
          <p:cNvCxnSpPr>
            <a:stCxn id="64" idx="2"/>
          </p:cNvCxnSpPr>
          <p:nvPr/>
        </p:nvCxnSpPr>
        <p:spPr>
          <a:xfrm rot="16200000" flipH="1" flipV="1">
            <a:off x="8905821" y="2734645"/>
            <a:ext cx="22869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/>
          <p:nvPr/>
        </p:nvSpPr>
        <p:spPr>
          <a:xfrm>
            <a:off x="7683712" y="2848992"/>
            <a:ext cx="2581617" cy="31976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사용자</a:t>
            </a:r>
            <a:r>
              <a:rPr lang="en-US" altLang="ko-KR" sz="1000"/>
              <a:t>.</a:t>
            </a:r>
            <a:r>
              <a:rPr lang="ko-KR" altLang="en-US" sz="1000"/>
              <a:t> 구슬 고르고</a:t>
            </a:r>
            <a:r>
              <a:rPr lang="en-US" altLang="ko-KR" sz="1000"/>
              <a:t>(n</a:t>
            </a:r>
            <a:r>
              <a:rPr lang="ko-KR" altLang="en-US" sz="1000"/>
              <a:t>개</a:t>
            </a:r>
            <a:r>
              <a:rPr lang="en-US" altLang="ko-KR" sz="1000"/>
              <a:t>)</a:t>
            </a:r>
            <a:r>
              <a:rPr lang="ko-KR" altLang="en-US" sz="1000"/>
              <a:t> </a:t>
            </a:r>
            <a:r>
              <a:rPr lang="en-US" altLang="ko-KR" sz="1000"/>
              <a:t>play </a:t>
            </a:r>
            <a:r>
              <a:rPr lang="ko-KR" altLang="en-US" sz="1000"/>
              <a:t>버튼 누르기</a:t>
            </a:r>
            <a:endParaRPr lang="ko-KR" altLang="en-US" sz="1000"/>
          </a:p>
        </p:txBody>
      </p:sp>
      <p:sp>
        <p:nvSpPr>
          <p:cNvPr id="67" name=""/>
          <p:cNvSpPr txBox="1"/>
          <p:nvPr/>
        </p:nvSpPr>
        <p:spPr>
          <a:xfrm>
            <a:off x="7646295" y="3179372"/>
            <a:ext cx="2747736" cy="241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“</a:t>
            </a:r>
            <a:r>
              <a:rPr lang="ko-KR" altLang="en-US" sz="500"/>
              <a:t>플레이어</a:t>
            </a:r>
            <a:r>
              <a:rPr lang="en-US" altLang="ko-KR" sz="500"/>
              <a:t>1(</a:t>
            </a:r>
            <a:r>
              <a:rPr lang="ko-KR" altLang="en-US" sz="500"/>
              <a:t>수비자</a:t>
            </a:r>
            <a:r>
              <a:rPr lang="en-US" altLang="ko-KR" sz="500"/>
              <a:t>)</a:t>
            </a:r>
            <a:r>
              <a:rPr lang="ko-KR" altLang="en-US" sz="500"/>
              <a:t>가 구슬을 걸었습니다</a:t>
            </a:r>
            <a:r>
              <a:rPr lang="en-US" altLang="ko-KR" sz="500"/>
              <a:t>.</a:t>
            </a:r>
            <a:r>
              <a:rPr lang="ko-KR" altLang="en-US" sz="500"/>
              <a:t> 홀</a:t>
            </a:r>
            <a:r>
              <a:rPr lang="en-US" altLang="ko-KR" sz="500"/>
              <a:t>/</a:t>
            </a:r>
            <a:r>
              <a:rPr lang="ko-KR" altLang="en-US" sz="500"/>
              <a:t>짝 중 하나를 고르고 이번 게임에 걸 구슬 개수를 선택하여 주세요</a:t>
            </a:r>
            <a:r>
              <a:rPr lang="en-US" altLang="ko-KR" sz="500"/>
              <a:t>.”</a:t>
            </a:r>
            <a:endParaRPr lang="en-US" altLang="ko-KR" sz="500"/>
          </a:p>
        </p:txBody>
      </p:sp>
      <p:sp>
        <p:nvSpPr>
          <p:cNvPr id="68" name=""/>
          <p:cNvSpPr/>
          <p:nvPr/>
        </p:nvSpPr>
        <p:spPr>
          <a:xfrm>
            <a:off x="7639643" y="3413688"/>
            <a:ext cx="2754388" cy="3699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플레이어</a:t>
            </a:r>
            <a:r>
              <a:rPr lang="en-US" altLang="ko-KR" sz="1000"/>
              <a:t>1.</a:t>
            </a:r>
            <a:r>
              <a:rPr lang="ko-KR" altLang="en-US" sz="1000"/>
              <a:t> 랜덤으로 홀</a:t>
            </a:r>
            <a:r>
              <a:rPr lang="en-US" altLang="ko-KR" sz="1000"/>
              <a:t>/</a:t>
            </a:r>
            <a:r>
              <a:rPr lang="ko-KR" altLang="en-US" sz="1000"/>
              <a:t>짝 선택</a:t>
            </a:r>
            <a:endParaRPr lang="ko-KR" altLang="en-US" sz="1000"/>
          </a:p>
        </p:txBody>
      </p:sp>
      <p:cxnSp>
        <p:nvCxnSpPr>
          <p:cNvPr id="69" name=""/>
          <p:cNvCxnSpPr>
            <a:endCxn id="68" idx="0"/>
          </p:cNvCxnSpPr>
          <p:nvPr/>
        </p:nvCxnSpPr>
        <p:spPr>
          <a:xfrm rot="5400000">
            <a:off x="8959923" y="3353444"/>
            <a:ext cx="117158" cy="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 txBox="1"/>
          <p:nvPr/>
        </p:nvSpPr>
        <p:spPr>
          <a:xfrm>
            <a:off x="8121749" y="4189295"/>
            <a:ext cx="2002972" cy="36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7873268" y="3918852"/>
            <a:ext cx="2287138" cy="2857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/>
              <a:t>사용자의 구슬의 개수가 플레이어</a:t>
            </a:r>
            <a:r>
              <a:rPr lang="en-US" altLang="ko-KR" sz="1000" b="1"/>
              <a:t>1</a:t>
            </a:r>
            <a:r>
              <a:rPr lang="ko-KR" altLang="en-US" sz="1000" b="1"/>
              <a:t>이 고른 홀</a:t>
            </a:r>
            <a:r>
              <a:rPr lang="en-US" altLang="ko-KR" sz="1000" b="1"/>
              <a:t>/</a:t>
            </a:r>
            <a:r>
              <a:rPr lang="ko-KR" altLang="en-US" sz="1000" b="1"/>
              <a:t>짝과 맞는가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cxnSp>
        <p:nvCxnSpPr>
          <p:cNvPr id="72" name=""/>
          <p:cNvCxnSpPr>
            <a:stCxn id="68" idx="2"/>
          </p:cNvCxnSpPr>
          <p:nvPr/>
        </p:nvCxnSpPr>
        <p:spPr>
          <a:xfrm rot="16200000" flipH="1">
            <a:off x="8950893" y="3849577"/>
            <a:ext cx="135220" cy="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71" idx="2"/>
          </p:cNvCxnSpPr>
          <p:nvPr/>
        </p:nvCxnSpPr>
        <p:spPr>
          <a:xfrm rot="10800000" flipV="1">
            <a:off x="8464651" y="4204606"/>
            <a:ext cx="552187" cy="27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71" idx="2"/>
          </p:cNvCxnSpPr>
          <p:nvPr/>
        </p:nvCxnSpPr>
        <p:spPr>
          <a:xfrm>
            <a:off x="9016837" y="4204604"/>
            <a:ext cx="655331" cy="270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"/>
          <p:cNvSpPr txBox="1"/>
          <p:nvPr/>
        </p:nvSpPr>
        <p:spPr>
          <a:xfrm>
            <a:off x="6816485" y="5285626"/>
            <a:ext cx="1203211" cy="389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플레이어</a:t>
            </a:r>
            <a:r>
              <a:rPr lang="en-US" altLang="ko-KR" sz="1000"/>
              <a:t>1</a:t>
            </a:r>
            <a:r>
              <a:rPr lang="ko-KR" altLang="en-US" sz="1000"/>
              <a:t> 승리</a:t>
            </a:r>
            <a:endParaRPr lang="ko-KR" altLang="en-US" sz="1000"/>
          </a:p>
        </p:txBody>
      </p:sp>
      <p:sp>
        <p:nvSpPr>
          <p:cNvPr id="76" name=""/>
          <p:cNvSpPr txBox="1"/>
          <p:nvPr/>
        </p:nvSpPr>
        <p:spPr>
          <a:xfrm>
            <a:off x="9564221" y="4142453"/>
            <a:ext cx="995929" cy="3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 이김</a:t>
            </a:r>
            <a:endParaRPr lang="ko-KR" altLang="en-US" sz="1000"/>
          </a:p>
        </p:txBody>
      </p:sp>
      <p:sp>
        <p:nvSpPr>
          <p:cNvPr id="77" name=""/>
          <p:cNvSpPr/>
          <p:nvPr/>
        </p:nvSpPr>
        <p:spPr>
          <a:xfrm>
            <a:off x="7396602" y="4475045"/>
            <a:ext cx="1246187" cy="3442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사용자 구슬 </a:t>
            </a:r>
            <a:r>
              <a:rPr lang="en-US" altLang="ko-KR" sz="1000"/>
              <a:t>-n</a:t>
            </a: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컴퓨터 구슬 </a:t>
            </a:r>
            <a:r>
              <a:rPr lang="en-US" altLang="ko-KR" sz="1000"/>
              <a:t>+n</a:t>
            </a:r>
            <a:endParaRPr lang="en-US" altLang="ko-KR" sz="1000"/>
          </a:p>
        </p:txBody>
      </p:sp>
      <p:sp>
        <p:nvSpPr>
          <p:cNvPr id="78" name=""/>
          <p:cNvSpPr txBox="1"/>
          <p:nvPr/>
        </p:nvSpPr>
        <p:spPr>
          <a:xfrm>
            <a:off x="7771651" y="5838890"/>
            <a:ext cx="1134217" cy="38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졌습니다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잃어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a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b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.”</a:t>
            </a:r>
            <a:r>
              <a:rPr lang="ko-KR" altLang="en-US" sz="500"/>
              <a:t> </a:t>
            </a:r>
            <a:endParaRPr lang="ko-KR" altLang="en-US" sz="500"/>
          </a:p>
        </p:txBody>
      </p:sp>
      <p:cxnSp>
        <p:nvCxnSpPr>
          <p:cNvPr id="79" name=""/>
          <p:cNvCxnSpPr>
            <a:stCxn id="77" idx="2"/>
            <a:endCxn id="80" idx="0"/>
          </p:cNvCxnSpPr>
          <p:nvPr/>
        </p:nvCxnSpPr>
        <p:spPr>
          <a:xfrm rot="16200000" flipH="1">
            <a:off x="7897435" y="4941565"/>
            <a:ext cx="2445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/>
          <p:nvPr/>
        </p:nvSpPr>
        <p:spPr>
          <a:xfrm>
            <a:off x="7156380" y="5063827"/>
            <a:ext cx="1726633" cy="3228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/>
              <a:t>사용자 구슬 </a:t>
            </a:r>
            <a:r>
              <a:rPr lang="en-US" altLang="ko-KR" sz="1000" b="1"/>
              <a:t>0</a:t>
            </a:r>
            <a:r>
              <a:rPr lang="ko-KR" altLang="en-US" sz="1000" b="1"/>
              <a:t>개인가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cxnSp>
        <p:nvCxnSpPr>
          <p:cNvPr id="81" name=""/>
          <p:cNvCxnSpPr/>
          <p:nvPr/>
        </p:nvCxnSpPr>
        <p:spPr>
          <a:xfrm rot="10800000" flipV="1">
            <a:off x="7512150" y="5386727"/>
            <a:ext cx="450885" cy="27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/>
          <p:nvPr/>
        </p:nvCxnSpPr>
        <p:spPr>
          <a:xfrm>
            <a:off x="7963035" y="5386727"/>
            <a:ext cx="426775" cy="28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 txBox="1"/>
          <p:nvPr/>
        </p:nvSpPr>
        <p:spPr>
          <a:xfrm>
            <a:off x="7623784" y="4084518"/>
            <a:ext cx="995929" cy="3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사용자 짐</a:t>
            </a:r>
            <a:endParaRPr lang="ko-KR" altLang="en-US" sz="1000"/>
          </a:p>
        </p:txBody>
      </p:sp>
      <p:sp>
        <p:nvSpPr>
          <p:cNvPr id="84" name=""/>
          <p:cNvSpPr txBox="1"/>
          <p:nvPr/>
        </p:nvSpPr>
        <p:spPr>
          <a:xfrm>
            <a:off x="8127305" y="5330936"/>
            <a:ext cx="492408" cy="24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85" name=""/>
          <p:cNvSpPr/>
          <p:nvPr/>
        </p:nvSpPr>
        <p:spPr>
          <a:xfrm>
            <a:off x="6816485" y="5676152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cxnSp>
        <p:nvCxnSpPr>
          <p:cNvPr id="86" name=""/>
          <p:cNvCxnSpPr>
            <a:stCxn id="85" idx="2"/>
            <a:endCxn id="87" idx="0"/>
          </p:cNvCxnSpPr>
          <p:nvPr/>
        </p:nvCxnSpPr>
        <p:spPr>
          <a:xfrm rot="16200000" flipH="1">
            <a:off x="7208497" y="5944843"/>
            <a:ext cx="221388" cy="9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/>
          <p:nvPr/>
        </p:nvSpPr>
        <p:spPr>
          <a:xfrm>
            <a:off x="7001569" y="6060278"/>
            <a:ext cx="644726" cy="42182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패배</a:t>
            </a:r>
            <a:endParaRPr lang="ko-KR" altLang="en-US" sz="1000"/>
          </a:p>
        </p:txBody>
      </p:sp>
      <p:sp>
        <p:nvSpPr>
          <p:cNvPr id="88" name=""/>
          <p:cNvSpPr/>
          <p:nvPr/>
        </p:nvSpPr>
        <p:spPr>
          <a:xfrm>
            <a:off x="7966685" y="5676152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sp>
        <p:nvSpPr>
          <p:cNvPr id="89" name=""/>
          <p:cNvSpPr/>
          <p:nvPr/>
        </p:nvSpPr>
        <p:spPr>
          <a:xfrm>
            <a:off x="9147845" y="4478584"/>
            <a:ext cx="1246187" cy="34425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사용자 구슬 </a:t>
            </a:r>
            <a:r>
              <a:rPr lang="en-US" altLang="ko-KR" sz="1000"/>
              <a:t>+2n</a:t>
            </a: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컴퓨터 구슬 </a:t>
            </a:r>
            <a:r>
              <a:rPr lang="en-US" altLang="ko-KR" sz="1000"/>
              <a:t>-2n</a:t>
            </a:r>
            <a:endParaRPr lang="en-US" altLang="ko-KR" sz="1000"/>
          </a:p>
        </p:txBody>
      </p:sp>
      <p:cxnSp>
        <p:nvCxnSpPr>
          <p:cNvPr id="90" name=""/>
          <p:cNvCxnSpPr/>
          <p:nvPr/>
        </p:nvCxnSpPr>
        <p:spPr>
          <a:xfrm rot="16200000" flipH="1">
            <a:off x="9648677" y="4945104"/>
            <a:ext cx="2445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/>
          <p:nvPr/>
        </p:nvSpPr>
        <p:spPr>
          <a:xfrm>
            <a:off x="9123235" y="5063827"/>
            <a:ext cx="1726633" cy="3228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OOO</a:t>
            </a:r>
            <a:r>
              <a:rPr lang="ko-KR" altLang="en-US" sz="1000" b="1"/>
              <a:t> 구슬 </a:t>
            </a:r>
            <a:r>
              <a:rPr lang="en-US" altLang="ko-KR" sz="1000" b="1"/>
              <a:t>0</a:t>
            </a:r>
            <a:r>
              <a:rPr lang="ko-KR" altLang="en-US" sz="1000" b="1"/>
              <a:t>개인가</a:t>
            </a:r>
            <a:r>
              <a:rPr lang="en-US" altLang="ko-KR" sz="1000" b="1"/>
              <a:t>?</a:t>
            </a:r>
            <a:endParaRPr lang="en-US" altLang="ko-KR" sz="1000" b="1"/>
          </a:p>
        </p:txBody>
      </p:sp>
      <p:sp>
        <p:nvSpPr>
          <p:cNvPr id="92" name=""/>
          <p:cNvSpPr txBox="1"/>
          <p:nvPr/>
        </p:nvSpPr>
        <p:spPr>
          <a:xfrm>
            <a:off x="8974521" y="5337195"/>
            <a:ext cx="1150200" cy="38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  <a:p>
            <a:pPr>
              <a:defRPr/>
            </a:pPr>
            <a:r>
              <a:rPr lang="ko-KR" altLang="en-US" sz="1000"/>
              <a:t>플레이어</a:t>
            </a:r>
            <a:r>
              <a:rPr lang="en-US" altLang="ko-KR" sz="1000"/>
              <a:t>1</a:t>
            </a:r>
            <a:r>
              <a:rPr lang="ko-KR" altLang="en-US" sz="1000"/>
              <a:t> 승리</a:t>
            </a:r>
            <a:endParaRPr lang="ko-KR" altLang="en-US" sz="1000"/>
          </a:p>
        </p:txBody>
      </p:sp>
      <p:cxnSp>
        <p:nvCxnSpPr>
          <p:cNvPr id="93" name=""/>
          <p:cNvCxnSpPr/>
          <p:nvPr/>
        </p:nvCxnSpPr>
        <p:spPr>
          <a:xfrm rot="10800000" flipV="1">
            <a:off x="9611301" y="5386725"/>
            <a:ext cx="450885" cy="278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/>
          <p:nvPr/>
        </p:nvCxnSpPr>
        <p:spPr>
          <a:xfrm>
            <a:off x="10062185" y="5409927"/>
            <a:ext cx="426775" cy="289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"/>
          <p:cNvSpPr txBox="1"/>
          <p:nvPr/>
        </p:nvSpPr>
        <p:spPr>
          <a:xfrm>
            <a:off x="10313947" y="5409927"/>
            <a:ext cx="492408" cy="24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96" name=""/>
          <p:cNvSpPr/>
          <p:nvPr/>
        </p:nvSpPr>
        <p:spPr>
          <a:xfrm>
            <a:off x="9051657" y="5676158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sp>
        <p:nvSpPr>
          <p:cNvPr id="97" name=""/>
          <p:cNvSpPr/>
          <p:nvPr/>
        </p:nvSpPr>
        <p:spPr>
          <a:xfrm>
            <a:off x="10160407" y="5676159"/>
            <a:ext cx="995929" cy="162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메시지 남기기</a:t>
            </a:r>
            <a:endParaRPr lang="ko-KR" altLang="en-US" sz="1000"/>
          </a:p>
        </p:txBody>
      </p:sp>
      <p:sp>
        <p:nvSpPr>
          <p:cNvPr id="98" name=""/>
          <p:cNvSpPr/>
          <p:nvPr/>
        </p:nvSpPr>
        <p:spPr>
          <a:xfrm>
            <a:off x="9197975" y="5995582"/>
            <a:ext cx="644726" cy="42182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승리</a:t>
            </a:r>
            <a:endParaRPr lang="ko-KR" altLang="en-US" sz="1000"/>
          </a:p>
        </p:txBody>
      </p:sp>
      <p:cxnSp>
        <p:nvCxnSpPr>
          <p:cNvPr id="99" name=""/>
          <p:cNvCxnSpPr>
            <a:stCxn id="96" idx="2"/>
            <a:endCxn id="98" idx="0"/>
          </p:cNvCxnSpPr>
          <p:nvPr/>
        </p:nvCxnSpPr>
        <p:spPr>
          <a:xfrm rot="5400000">
            <a:off x="9456637" y="5902599"/>
            <a:ext cx="156684" cy="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"/>
          <p:cNvSpPr txBox="1"/>
          <p:nvPr/>
        </p:nvSpPr>
        <p:spPr>
          <a:xfrm>
            <a:off x="8796495" y="5801510"/>
            <a:ext cx="1431418" cy="31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이겼습니다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얻어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a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0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OOO</a:t>
            </a:r>
            <a:r>
              <a:rPr lang="ko-KR" altLang="en-US" sz="500"/>
              <a:t>님의 승리입니다</a:t>
            </a:r>
            <a:r>
              <a:rPr lang="en-US" altLang="ko-KR" sz="500"/>
              <a:t>.</a:t>
            </a:r>
            <a:endParaRPr lang="en-US" altLang="ko-KR" sz="500"/>
          </a:p>
        </p:txBody>
      </p:sp>
      <p:sp>
        <p:nvSpPr>
          <p:cNvPr id="102" name=""/>
          <p:cNvSpPr txBox="1"/>
          <p:nvPr/>
        </p:nvSpPr>
        <p:spPr>
          <a:xfrm>
            <a:off x="10126899" y="5801153"/>
            <a:ext cx="1214301" cy="31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이겼습니다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얻어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a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b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.”</a:t>
            </a:r>
            <a:r>
              <a:rPr lang="ko-KR" altLang="en-US" sz="500"/>
              <a:t> </a:t>
            </a:r>
            <a:endParaRPr lang="ko-KR" altLang="en-US" sz="500"/>
          </a:p>
        </p:txBody>
      </p:sp>
      <p:sp>
        <p:nvSpPr>
          <p:cNvPr id="103" name=""/>
          <p:cNvSpPr txBox="1"/>
          <p:nvPr/>
        </p:nvSpPr>
        <p:spPr>
          <a:xfrm>
            <a:off x="7707311" y="2607056"/>
            <a:ext cx="2747736" cy="1628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"/>
              <a:t>“</a:t>
            </a:r>
            <a:r>
              <a:rPr lang="ko-KR" altLang="en-US" sz="500"/>
              <a:t>수비입니다</a:t>
            </a:r>
            <a:r>
              <a:rPr lang="en-US" altLang="ko-KR" sz="500"/>
              <a:t>.</a:t>
            </a:r>
            <a:r>
              <a:rPr lang="ko-KR" altLang="en-US" sz="500"/>
              <a:t> 이번 게임에 걸 구슬의 개수를 입력한 후 </a:t>
            </a:r>
            <a:r>
              <a:rPr lang="en-US" altLang="ko-KR" sz="500"/>
              <a:t>play </a:t>
            </a:r>
            <a:r>
              <a:rPr lang="ko-KR" altLang="en-US" sz="500"/>
              <a:t>버튼을 눌러주세요</a:t>
            </a:r>
            <a:r>
              <a:rPr lang="en-US" altLang="ko-KR" sz="500"/>
              <a:t>”</a:t>
            </a:r>
            <a:endParaRPr lang="en-US" altLang="ko-KR" sz="500"/>
          </a:p>
        </p:txBody>
      </p:sp>
      <p:sp>
        <p:nvSpPr>
          <p:cNvPr id="104" name=""/>
          <p:cNvSpPr txBox="1"/>
          <p:nvPr/>
        </p:nvSpPr>
        <p:spPr>
          <a:xfrm>
            <a:off x="6581486" y="5814205"/>
            <a:ext cx="1291782" cy="39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“OOO</a:t>
            </a:r>
            <a:r>
              <a:rPr lang="ko-KR" altLang="en-US" sz="500"/>
              <a:t>님이 졌습니다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n</a:t>
            </a:r>
            <a:r>
              <a:rPr lang="ko-KR" altLang="en-US" sz="500"/>
              <a:t>개의 구슬을 잃어</a:t>
            </a:r>
            <a:r>
              <a:rPr lang="en-US" altLang="ko-KR" sz="500"/>
              <a:t>,</a:t>
            </a:r>
            <a:r>
              <a:rPr lang="ko-KR" altLang="en-US" sz="500"/>
              <a:t> 현재 </a:t>
            </a:r>
            <a:r>
              <a:rPr lang="en-US" altLang="ko-KR" sz="500"/>
              <a:t>OOO</a:t>
            </a:r>
            <a:r>
              <a:rPr lang="ko-KR" altLang="en-US" sz="500"/>
              <a:t>님은 </a:t>
            </a:r>
            <a:r>
              <a:rPr lang="en-US" altLang="ko-KR" sz="500"/>
              <a:t>0</a:t>
            </a:r>
            <a:r>
              <a:rPr lang="ko-KR" altLang="en-US" sz="500"/>
              <a:t>개</a:t>
            </a:r>
            <a:r>
              <a:rPr lang="en-US" altLang="ko-KR" sz="500"/>
              <a:t>,</a:t>
            </a:r>
            <a:r>
              <a:rPr lang="ko-KR" altLang="en-US" sz="500"/>
              <a:t> 플레이어</a:t>
            </a:r>
            <a:r>
              <a:rPr lang="en-US" altLang="ko-KR" sz="500"/>
              <a:t>1</a:t>
            </a:r>
            <a:r>
              <a:rPr lang="ko-KR" altLang="en-US" sz="500"/>
              <a:t>은 </a:t>
            </a:r>
            <a:r>
              <a:rPr lang="en-US" altLang="ko-KR" sz="500"/>
              <a:t>b</a:t>
            </a:r>
            <a:r>
              <a:rPr lang="ko-KR" altLang="en-US" sz="500"/>
              <a:t>개의 구슬을 가지고 있습니다</a:t>
            </a:r>
            <a:r>
              <a:rPr lang="en-US" altLang="ko-KR" sz="500"/>
              <a:t>.</a:t>
            </a:r>
            <a:r>
              <a:rPr lang="ko-KR" altLang="en-US" sz="500"/>
              <a:t> </a:t>
            </a:r>
            <a:r>
              <a:rPr lang="en-US" altLang="ko-KR" sz="500"/>
              <a:t>OOO</a:t>
            </a:r>
            <a:r>
              <a:rPr lang="ko-KR" altLang="en-US" sz="500"/>
              <a:t>님의 패배입니다</a:t>
            </a:r>
            <a:r>
              <a:rPr lang="en-US" altLang="ko-KR" sz="500"/>
              <a:t>”</a:t>
            </a:r>
            <a:endParaRPr lang="en-US" altLang="ko-KR" sz="500"/>
          </a:p>
        </p:txBody>
      </p:sp>
      <p:cxnSp>
        <p:nvCxnSpPr>
          <p:cNvPr id="108" name=""/>
          <p:cNvCxnSpPr>
            <a:stCxn id="88" idx="2"/>
            <a:endCxn id="8" idx="3"/>
          </p:cNvCxnSpPr>
          <p:nvPr/>
        </p:nvCxnSpPr>
        <p:spPr>
          <a:xfrm rot="5400000" flipH="1">
            <a:off x="5756245" y="3130578"/>
            <a:ext cx="4175161" cy="1241402"/>
          </a:xfrm>
          <a:prstGeom prst="bentConnector4">
            <a:avLst>
              <a:gd name="adj1" fmla="val -18609"/>
              <a:gd name="adj2" fmla="val -272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"/>
          <p:cNvCxnSpPr>
            <a:stCxn id="102" idx="0"/>
          </p:cNvCxnSpPr>
          <p:nvPr/>
        </p:nvCxnSpPr>
        <p:spPr>
          <a:xfrm rot="16200000" flipH="1" flipV="1">
            <a:off x="10326280" y="6208923"/>
            <a:ext cx="815546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294</ep:Words>
  <ep:PresentationFormat>와이드스크린(16:9)</ep:PresentationFormat>
  <ep:Paragraphs>73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2021-11-29T15:18:18.990</dcterms:created>
  <dc:creator>bomi0</dc:creator>
  <cp:lastModifiedBy>bomi0</cp:lastModifiedBy>
  <dcterms:modified xsi:type="dcterms:W3CDTF">2021-12-04T11:39:14.795</dcterms:modified>
  <cp:revision>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