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702" r:id="rId1"/>
  </p:sldMasterIdLst>
  <p:notesMasterIdLst>
    <p:notesMasterId r:id="rId2"/>
  </p:notesMasterIdLst>
  <p:sldIdLst>
    <p:sldId id="256" r:id="rId3"/>
    <p:sldId id="257" r:id="rId4"/>
    <p:sldId id="266" r:id="rId5"/>
    <p:sldId id="259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72" r:id="rId14"/>
    <p:sldId id="311" r:id="rId15"/>
    <p:sldId id="312" r:id="rId16"/>
    <p:sldId id="288" r:id="rId1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useTimings="0">
    <p:sldAll/>
    <p:penClr>
      <a:srgbClr val="ff0000"/>
    </p:penClr>
    <p:extLst>
      <p:ext uri="{2FDB2607-1784-4EEB-B798-7EB5836EED8A}">
        <p14:showMediaCtrls xmlns:p14="http://schemas.microsoft.com/office/powerpoint/2010/main" val="0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0B2EF72-3A2E-413F-B29A-EBDC8233EC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SorterView">
  <p:normalViewPr snapVertSplitter="1">
    <p:restoredLeft sz="6253"/>
    <p:restoredTop sz="90000"/>
  </p:normalViewPr>
  <p:slideViewPr>
    <p:cSldViewPr snapToGrid="0" snapToObjects="1">
      <p:cViewPr>
        <p:scale>
          <a:sx n="130" d="100"/>
          <a:sy n="130" d="100"/>
        </p:scale>
        <p:origin x="0" y="0"/>
      </p:cViewPr>
      <p:guideLst>
        <p:guide orient="horz" pos="1617"/>
        <p:guide pos="2877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c7554a049_0_4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c7554a049_0_8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 /><Relationship Id="rId3" Type="http://schemas.openxmlformats.org/officeDocument/2006/relationships/hyperlink" Target="https://www.flaticon.com/" TargetMode="External" /><Relationship Id="rId4" Type="http://schemas.openxmlformats.org/officeDocument/2006/relationships/hyperlink" Target="https://www.freepik.com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theme" Target="../theme/theme1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8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 idx="0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깐뷰</a:t>
            </a:r>
            <a:endParaRPr lang="ko-KR" altLang="en-US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20212956 </a:t>
            </a:r>
            <a:r>
              <a:rPr lang="ko-KR" altLang="en-US"/>
              <a:t>구여진</a:t>
            </a:r>
            <a:endParaRPr lang="ko-KR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20212957 </a:t>
            </a:r>
            <a:r>
              <a:rPr lang="ko-KR" altLang="en-US"/>
              <a:t>권보미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R3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88" name=""/>
          <p:cNvSpPr/>
          <p:nvPr/>
        </p:nvSpPr>
        <p:spPr>
          <a:xfrm>
            <a:off x="1403509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1" name=""/>
          <p:cNvSpPr/>
          <p:nvPr/>
        </p:nvSpPr>
        <p:spPr>
          <a:xfrm>
            <a:off x="6272688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2" name=""/>
          <p:cNvSpPr/>
          <p:nvPr/>
        </p:nvSpPr>
        <p:spPr>
          <a:xfrm>
            <a:off x="6608444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4" name=""/>
          <p:cNvSpPr/>
          <p:nvPr/>
        </p:nvSpPr>
        <p:spPr>
          <a:xfrm>
            <a:off x="7245667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6926579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"/>
          <p:cNvSpPr/>
          <p:nvPr/>
        </p:nvSpPr>
        <p:spPr>
          <a:xfrm>
            <a:off x="1239957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수비자</a:t>
            </a:r>
            <a:endParaRPr lang="ko-KR" altLang="en-US"/>
          </a:p>
        </p:txBody>
      </p:sp>
      <p:sp>
        <p:nvSpPr>
          <p:cNvPr id="302" name=""/>
          <p:cNvSpPr/>
          <p:nvPr/>
        </p:nvSpPr>
        <p:spPr>
          <a:xfrm>
            <a:off x="6118394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공격자</a:t>
            </a:r>
            <a:endParaRPr lang="ko-KR" altLang="en-US"/>
          </a:p>
        </p:txBody>
      </p:sp>
      <p:sp>
        <p:nvSpPr>
          <p:cNvPr id="306" name=""/>
          <p:cNvSpPr/>
          <p:nvPr/>
        </p:nvSpPr>
        <p:spPr>
          <a:xfrm>
            <a:off x="1403509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7" name=""/>
          <p:cNvSpPr/>
          <p:nvPr/>
        </p:nvSpPr>
        <p:spPr>
          <a:xfrm>
            <a:off x="17392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8" name=""/>
          <p:cNvSpPr/>
          <p:nvPr/>
        </p:nvSpPr>
        <p:spPr>
          <a:xfrm>
            <a:off x="26917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9" name=""/>
          <p:cNvSpPr/>
          <p:nvPr/>
        </p:nvSpPr>
        <p:spPr>
          <a:xfrm>
            <a:off x="2376488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10" name=""/>
          <p:cNvSpPr/>
          <p:nvPr/>
        </p:nvSpPr>
        <p:spPr>
          <a:xfrm>
            <a:off x="2057400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11" name="Google Shape;457;p52"/>
          <p:cNvSpPr txBox="1">
            <a:spLocks noGrp="1"/>
          </p:cNvSpPr>
          <p:nvPr/>
        </p:nvSpPr>
        <p:spPr>
          <a:xfrm>
            <a:off x="5119672" y="3662140"/>
            <a:ext cx="1153015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홀수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  <p:custData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5 0.00000 L 0.17854 0.00000 " pathEditMode="relative" ptsTypes="">
                                      <p:cBhvr>
                                        <p:cTn id="6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5 -0.00000 L 0.17854 -0.00000 " pathEditMode="relative" ptsTypes="">
                                      <p:cBhvr>
                                        <p:cTn id="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09" grpId="1" animBg="1"/>
      <p:bldP spid="311" grpId="2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R3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88" name=""/>
          <p:cNvSpPr/>
          <p:nvPr/>
        </p:nvSpPr>
        <p:spPr>
          <a:xfrm>
            <a:off x="1403509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1" name=""/>
          <p:cNvSpPr/>
          <p:nvPr/>
        </p:nvSpPr>
        <p:spPr>
          <a:xfrm>
            <a:off x="2071589" y="4120625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2" name=""/>
          <p:cNvSpPr/>
          <p:nvPr/>
        </p:nvSpPr>
        <p:spPr>
          <a:xfrm>
            <a:off x="1739265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4" name=""/>
          <p:cNvSpPr/>
          <p:nvPr/>
        </p:nvSpPr>
        <p:spPr>
          <a:xfrm>
            <a:off x="2691766" y="4120625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2376488" y="4120625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"/>
          <p:cNvSpPr/>
          <p:nvPr/>
        </p:nvSpPr>
        <p:spPr>
          <a:xfrm>
            <a:off x="1239957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수비자</a:t>
            </a:r>
            <a:endParaRPr lang="ko-KR" altLang="en-US"/>
          </a:p>
        </p:txBody>
      </p:sp>
      <p:sp>
        <p:nvSpPr>
          <p:cNvPr id="302" name=""/>
          <p:cNvSpPr/>
          <p:nvPr/>
        </p:nvSpPr>
        <p:spPr>
          <a:xfrm>
            <a:off x="6118394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공격자</a:t>
            </a:r>
            <a:endParaRPr lang="ko-KR" altLang="en-US"/>
          </a:p>
        </p:txBody>
      </p:sp>
      <p:sp>
        <p:nvSpPr>
          <p:cNvPr id="306" name=""/>
          <p:cNvSpPr/>
          <p:nvPr/>
        </p:nvSpPr>
        <p:spPr>
          <a:xfrm>
            <a:off x="1403509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7" name=""/>
          <p:cNvSpPr/>
          <p:nvPr/>
        </p:nvSpPr>
        <p:spPr>
          <a:xfrm>
            <a:off x="17392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8" name=""/>
          <p:cNvSpPr/>
          <p:nvPr/>
        </p:nvSpPr>
        <p:spPr>
          <a:xfrm>
            <a:off x="26917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9" name=""/>
          <p:cNvSpPr/>
          <p:nvPr/>
        </p:nvSpPr>
        <p:spPr>
          <a:xfrm>
            <a:off x="2330668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10" name=""/>
          <p:cNvSpPr/>
          <p:nvPr/>
        </p:nvSpPr>
        <p:spPr>
          <a:xfrm>
            <a:off x="2057400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12" name=""/>
          <p:cNvSpPr/>
          <p:nvPr/>
        </p:nvSpPr>
        <p:spPr>
          <a:xfrm>
            <a:off x="3688603" y="556845"/>
            <a:ext cx="2007576" cy="1408248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b4b4b"/>
                </a:solidFill>
              </a:rPr>
              <a:t>사용자의 공격 실패</a:t>
            </a:r>
            <a:endParaRPr lang="ko-KR" altLang="en-US">
              <a:solidFill>
                <a:srgbClr val="4b4b4b"/>
              </a:solidFill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6750373" y="2190749"/>
            <a:ext cx="686226" cy="293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ㅠ 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 idx="0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사용하는 모듈</a:t>
            </a:r>
            <a:endParaRPr lang="ko-KR" altLang="en-US"/>
          </a:p>
        </p:txBody>
      </p:sp>
      <p:sp>
        <p:nvSpPr>
          <p:cNvPr id="458" name="Google Shape;458;p52"/>
          <p:cNvSpPr txBox="1">
            <a:spLocks noGrp="1"/>
          </p:cNvSpPr>
          <p:nvPr>
            <p:ph type="subTitle" idx="1"/>
          </p:nvPr>
        </p:nvSpPr>
        <p:spPr>
          <a:xfrm>
            <a:off x="3509000" y="3121900"/>
            <a:ext cx="2126100" cy="3570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time</a:t>
            </a:r>
            <a:endParaRPr lang="en-US" altLang="ko-KR"/>
          </a:p>
        </p:txBody>
      </p:sp>
      <p:sp>
        <p:nvSpPr>
          <p:cNvPr id="460" name="Google Shape;460;p52"/>
          <p:cNvSpPr txBox="1">
            <a:spLocks noGrp="1"/>
          </p:cNvSpPr>
          <p:nvPr>
            <p:ph type="subTitle" idx="3"/>
          </p:nvPr>
        </p:nvSpPr>
        <p:spPr>
          <a:xfrm>
            <a:off x="953025" y="3121900"/>
            <a:ext cx="2126100" cy="3570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PyQt5</a:t>
            </a:r>
            <a:endParaRPr lang="en-US" altLang="ko-KR"/>
          </a:p>
        </p:txBody>
      </p:sp>
      <p:sp>
        <p:nvSpPr>
          <p:cNvPr id="462" name="Google Shape;462;p52"/>
          <p:cNvSpPr txBox="1">
            <a:spLocks noGrp="1"/>
          </p:cNvSpPr>
          <p:nvPr>
            <p:ph type="subTitle" idx="5"/>
          </p:nvPr>
        </p:nvSpPr>
        <p:spPr>
          <a:xfrm>
            <a:off x="6064875" y="3121900"/>
            <a:ext cx="2126100" cy="3570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random</a:t>
            </a:r>
            <a:endParaRPr lang="en-US" altLang="ko-KR"/>
          </a:p>
        </p:txBody>
      </p:sp>
      <p:pic>
        <p:nvPicPr>
          <p:cNvPr id="4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184" y="1834605"/>
            <a:ext cx="1172761" cy="1222920"/>
          </a:xfrm>
          <a:prstGeom prst="rect">
            <a:avLst/>
          </a:prstGeom>
        </p:spPr>
      </p:pic>
      <p:pic>
        <p:nvPicPr>
          <p:cNvPr id="4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1532" y="1834605"/>
            <a:ext cx="1290436" cy="1290436"/>
          </a:xfrm>
          <a:prstGeom prst="rect">
            <a:avLst/>
          </a:prstGeom>
        </p:spPr>
      </p:pic>
      <p:pic>
        <p:nvPicPr>
          <p:cNvPr id="48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39774" y="1834605"/>
            <a:ext cx="1318510" cy="1318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218650" y="183525"/>
            <a:ext cx="406644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/>
              <a:t>time module</a:t>
            </a:r>
            <a:endParaRPr lang="en-US" altLang="ko-KR" sz="5000"/>
          </a:p>
        </p:txBody>
      </p:sp>
      <p:pic>
        <p:nvPicPr>
          <p:cNvPr id="2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360" y="2275074"/>
            <a:ext cx="7688579" cy="593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218650" y="183525"/>
            <a:ext cx="5811419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/>
              <a:t>random module</a:t>
            </a:r>
            <a:endParaRPr lang="en-US" altLang="ko-KR" sz="5000"/>
          </a:p>
        </p:txBody>
      </p:sp>
      <p:pic>
        <p:nvPicPr>
          <p:cNvPr id="284" name=""/>
          <p:cNvPicPr>
            <a:picLocks noChangeAspect="1"/>
          </p:cNvPicPr>
          <p:nvPr/>
        </p:nvPicPr>
        <p:blipFill rotWithShape="1">
          <a:blip r:embed="rId3"/>
          <a:srcRect b="46630"/>
          <a:stretch>
            <a:fillRect/>
          </a:stretch>
        </p:blipFill>
        <p:spPr>
          <a:xfrm>
            <a:off x="218650" y="2089560"/>
            <a:ext cx="8706699" cy="1635021"/>
          </a:xfrm>
          <a:prstGeom prst="rect">
            <a:avLst/>
          </a:prstGeom>
        </p:spPr>
      </p:pic>
      <p:pic>
        <p:nvPicPr>
          <p:cNvPr id="2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70598" y="1487726"/>
            <a:ext cx="5943600" cy="274320"/>
          </a:xfrm>
          <a:prstGeom prst="rect">
            <a:avLst/>
          </a:prstGeom>
        </p:spPr>
      </p:pic>
      <p:sp>
        <p:nvSpPr>
          <p:cNvPr id="286" name=""/>
          <p:cNvSpPr/>
          <p:nvPr/>
        </p:nvSpPr>
        <p:spPr>
          <a:xfrm>
            <a:off x="6345834" y="672675"/>
            <a:ext cx="2461845" cy="410669"/>
          </a:xfrm>
          <a:prstGeom prst="callout1">
            <a:avLst>
              <a:gd name="adj1" fmla="val 112955"/>
              <a:gd name="adj2" fmla="val 36722"/>
              <a:gd name="adj3" fmla="val 180075"/>
              <a:gd name="adj4" fmla="val 28227"/>
            </a:avLst>
          </a:prstGeom>
          <a:solidFill>
            <a:srgbClr val="fff7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4b4b4b"/>
                </a:solidFill>
                <a:cs typeface="Arial"/>
              </a:rPr>
              <a:t>현재 </a:t>
            </a:r>
            <a:r>
              <a:rPr lang="en-US" altLang="ko-KR">
                <a:solidFill>
                  <a:srgbClr val="4b4b4b"/>
                </a:solidFill>
              </a:rPr>
              <a:t>player1</a:t>
            </a:r>
            <a:r>
              <a:rPr lang="ko-KR" altLang="en-US">
                <a:solidFill>
                  <a:srgbClr val="4b4b4b"/>
                </a:solidFill>
                <a:cs typeface="Arial"/>
              </a:rPr>
              <a:t>이 가지고 있는 구슬의 개수 </a:t>
            </a:r>
            <a:endParaRPr lang="ko-KR" altLang="en-US">
              <a:solidFill>
                <a:srgbClr val="4b4b4b"/>
              </a:solidFill>
              <a:cs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18650" y="3934558"/>
            <a:ext cx="3143250" cy="721262"/>
          </a:xfrm>
          <a:prstGeom prst="rect">
            <a:avLst/>
          </a:prstGeom>
          <a:solidFill>
            <a:srgbClr val="ebdef1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beads = 5</a:t>
            </a:r>
            <a:endParaRPr lang="en-US" altLang="ko-KR"/>
          </a:p>
          <a:p>
            <a:pPr>
              <a:defRPr/>
            </a:pPr>
            <a:r>
              <a:rPr lang="en-US" altLang="ko-KR"/>
              <a:t>self.numOfBeadsList = [1, 2, 3, 4, 5]</a:t>
            </a:r>
            <a:endParaRPr lang="en-US" altLang="ko-KR"/>
          </a:p>
          <a:p>
            <a:pPr>
              <a:defRPr/>
            </a:pPr>
            <a:r>
              <a:rPr lang="en-US" altLang="ko-KR"/>
              <a:t>weight = [5, 4, 3, 2, 1]</a:t>
            </a:r>
            <a:endParaRPr lang="en-US" altLang="ko-KR"/>
          </a:p>
        </p:txBody>
      </p:sp>
    </p:spTree>
    <p:custData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87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23;p70"/>
          <p:cNvSpPr txBox="1">
            <a:spLocks noGrp="1"/>
          </p:cNvSpPr>
          <p:nvPr>
            <p:ph type="title" idx="0"/>
          </p:nvPr>
        </p:nvSpPr>
        <p:spPr>
          <a:xfrm>
            <a:off x="2832900" y="2110350"/>
            <a:ext cx="3478200" cy="922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617" y="1660451"/>
            <a:ext cx="3792654" cy="1822597"/>
          </a:xfrm>
          <a:prstGeom prst="rect">
            <a:avLst/>
          </a:prstGeom>
        </p:spPr>
      </p:pic>
      <p:pic>
        <p:nvPicPr>
          <p:cNvPr id="2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99870" y="1726950"/>
            <a:ext cx="3230879" cy="2264140"/>
          </a:xfrm>
          <a:prstGeom prst="rect">
            <a:avLst/>
          </a:prstGeom>
        </p:spPr>
      </p:pic>
      <p:pic>
        <p:nvPicPr>
          <p:cNvPr id="26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369" y="408820"/>
            <a:ext cx="2314575" cy="991960"/>
          </a:xfrm>
          <a:prstGeom prst="rect">
            <a:avLst/>
          </a:prstGeom>
        </p:spPr>
      </p:pic>
      <p:sp>
        <p:nvSpPr>
          <p:cNvPr id="263" name="Google Shape;343;p46"/>
          <p:cNvSpPr txBox="1">
            <a:spLocks noGrp="1"/>
          </p:cNvSpPr>
          <p:nvPr>
            <p:ph type="title" idx="0"/>
          </p:nvPr>
        </p:nvSpPr>
        <p:spPr>
          <a:xfrm>
            <a:off x="713249" y="163246"/>
            <a:ext cx="7717500" cy="1644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>
                <a:solidFill>
                  <a:srgbClr val="30473f"/>
                </a:solidFill>
              </a:rPr>
              <a:t>홀짝게임</a:t>
            </a:r>
            <a:endParaRPr lang="ko-KR" altLang="en-US" sz="6000" b="1">
              <a:solidFill>
                <a:srgbClr val="30473f"/>
              </a:solidFill>
            </a:endParaRPr>
          </a:p>
        </p:txBody>
      </p:sp>
    </p:spTree>
    <p:custData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42937"/>
            <a:ext cx="9144000" cy="3857624"/>
          </a:xfrm>
          <a:prstGeom prst="rect">
            <a:avLst/>
          </a:prstGeom>
        </p:spPr>
      </p:pic>
      <p:sp>
        <p:nvSpPr>
          <p:cNvPr id="347" name=""/>
          <p:cNvSpPr/>
          <p:nvPr/>
        </p:nvSpPr>
        <p:spPr>
          <a:xfrm>
            <a:off x="0" y="642937"/>
            <a:ext cx="9144000" cy="3857624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9" name="Google Shape;250;p36"/>
          <p:cNvSpPr txBox="1">
            <a:spLocks noGrp="1"/>
          </p:cNvSpPr>
          <p:nvPr/>
        </p:nvSpPr>
        <p:spPr>
          <a:xfrm>
            <a:off x="-689203" y="1635509"/>
            <a:ext cx="10522407" cy="187248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 수비자는 구슬 중 자신이 원하는만큼 손에 쥡니다.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e7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 공격자는 수비자의 손에 쥐어진 구슬의 개수가 홀수인지, 짝수인지 맞춥니다.                    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<a:solidFill>
                <a:srgbClr val="ffe7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 공격자가 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짝을 맞췄을 경우, 공격자는 수비자의 손에 쥐어진 모든 구슬을 갖습니다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e7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그 반대의 경우, 수비자에게 수비자가 쥐고있던 구슬의 2배만큼 줘야 합니다.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<a:solidFill>
                <a:srgbClr val="ffe7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 공수교대는 한 턴마다 이루어지고, 구슬을 모두 잃는 자가 게임에서 패배합니다.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<a:solidFill>
                <a:srgbClr val="ffe7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ffe766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<a:solidFill>
                <a:srgbClr val="ffe7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push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VS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VS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86" name=""/>
          <p:cNvSpPr/>
          <p:nvPr/>
        </p:nvSpPr>
        <p:spPr>
          <a:xfrm>
            <a:off x="1403509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7" name=""/>
          <p:cNvSpPr/>
          <p:nvPr/>
        </p:nvSpPr>
        <p:spPr>
          <a:xfrm>
            <a:off x="17392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8" name=""/>
          <p:cNvSpPr/>
          <p:nvPr/>
        </p:nvSpPr>
        <p:spPr>
          <a:xfrm>
            <a:off x="26917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9" name=""/>
          <p:cNvSpPr/>
          <p:nvPr/>
        </p:nvSpPr>
        <p:spPr>
          <a:xfrm>
            <a:off x="2376488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0" name=""/>
          <p:cNvSpPr/>
          <p:nvPr/>
        </p:nvSpPr>
        <p:spPr>
          <a:xfrm>
            <a:off x="2057400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1" name=""/>
          <p:cNvSpPr/>
          <p:nvPr/>
        </p:nvSpPr>
        <p:spPr>
          <a:xfrm>
            <a:off x="6272688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2" name=""/>
          <p:cNvSpPr/>
          <p:nvPr/>
        </p:nvSpPr>
        <p:spPr>
          <a:xfrm>
            <a:off x="6608444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3" name=""/>
          <p:cNvSpPr/>
          <p:nvPr/>
        </p:nvSpPr>
        <p:spPr>
          <a:xfrm>
            <a:off x="7560945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4" name=""/>
          <p:cNvSpPr/>
          <p:nvPr/>
        </p:nvSpPr>
        <p:spPr>
          <a:xfrm>
            <a:off x="7245667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6926579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R1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86" name=""/>
          <p:cNvSpPr/>
          <p:nvPr/>
        </p:nvSpPr>
        <p:spPr>
          <a:xfrm>
            <a:off x="1403509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7" name=""/>
          <p:cNvSpPr/>
          <p:nvPr/>
        </p:nvSpPr>
        <p:spPr>
          <a:xfrm>
            <a:off x="17392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8" name=""/>
          <p:cNvSpPr/>
          <p:nvPr/>
        </p:nvSpPr>
        <p:spPr>
          <a:xfrm>
            <a:off x="26917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9" name=""/>
          <p:cNvSpPr/>
          <p:nvPr/>
        </p:nvSpPr>
        <p:spPr>
          <a:xfrm>
            <a:off x="2376488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0" name=""/>
          <p:cNvSpPr/>
          <p:nvPr/>
        </p:nvSpPr>
        <p:spPr>
          <a:xfrm>
            <a:off x="2057400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1" name=""/>
          <p:cNvSpPr/>
          <p:nvPr/>
        </p:nvSpPr>
        <p:spPr>
          <a:xfrm>
            <a:off x="6272688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2" name=""/>
          <p:cNvSpPr/>
          <p:nvPr/>
        </p:nvSpPr>
        <p:spPr>
          <a:xfrm>
            <a:off x="6608444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3" name=""/>
          <p:cNvSpPr/>
          <p:nvPr/>
        </p:nvSpPr>
        <p:spPr>
          <a:xfrm>
            <a:off x="7560945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4" name=""/>
          <p:cNvSpPr/>
          <p:nvPr/>
        </p:nvSpPr>
        <p:spPr>
          <a:xfrm>
            <a:off x="7245667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6926579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"/>
          <p:cNvSpPr/>
          <p:nvPr/>
        </p:nvSpPr>
        <p:spPr>
          <a:xfrm>
            <a:off x="1239957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수비자</a:t>
            </a:r>
            <a:endParaRPr lang="ko-KR" altLang="en-US"/>
          </a:p>
        </p:txBody>
      </p:sp>
      <p:sp>
        <p:nvSpPr>
          <p:cNvPr id="302" name=""/>
          <p:cNvSpPr/>
          <p:nvPr/>
        </p:nvSpPr>
        <p:spPr>
          <a:xfrm>
            <a:off x="6118394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공격자</a:t>
            </a:r>
            <a:endParaRPr lang="ko-KR" altLang="en-US"/>
          </a:p>
        </p:txBody>
      </p:sp>
      <p:sp>
        <p:nvSpPr>
          <p:cNvPr id="304" name="Google Shape;457;p52"/>
          <p:cNvSpPr txBox="1">
            <a:spLocks noGrp="1"/>
          </p:cNvSpPr>
          <p:nvPr/>
        </p:nvSpPr>
        <p:spPr>
          <a:xfrm>
            <a:off x="5119672" y="3662140"/>
            <a:ext cx="1153015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짝수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  <p:custData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4 0.00000 L 0.13437 0.00000 " pathEditMode="relative" ptsTypes="">
                                      <p:cBhvr>
                                        <p:cTn id="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4 0.00000 L 0.13437 0.00000 " pathEditMode="relative" ptsTypes="">
                                      <p:cBhvr>
                                        <p:cTn id="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89" grpId="1" animBg="1"/>
      <p:bldP spid="304" grpId="2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R1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86" name=""/>
          <p:cNvSpPr/>
          <p:nvPr/>
        </p:nvSpPr>
        <p:spPr>
          <a:xfrm>
            <a:off x="1403509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7" name=""/>
          <p:cNvSpPr/>
          <p:nvPr/>
        </p:nvSpPr>
        <p:spPr>
          <a:xfrm>
            <a:off x="17392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8" name=""/>
          <p:cNvSpPr/>
          <p:nvPr/>
        </p:nvSpPr>
        <p:spPr>
          <a:xfrm>
            <a:off x="6608444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9" name=""/>
          <p:cNvSpPr/>
          <p:nvPr/>
        </p:nvSpPr>
        <p:spPr>
          <a:xfrm>
            <a:off x="6272688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0" name=""/>
          <p:cNvSpPr/>
          <p:nvPr/>
        </p:nvSpPr>
        <p:spPr>
          <a:xfrm>
            <a:off x="2057400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1" name=""/>
          <p:cNvSpPr/>
          <p:nvPr/>
        </p:nvSpPr>
        <p:spPr>
          <a:xfrm>
            <a:off x="6272688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2" name=""/>
          <p:cNvSpPr/>
          <p:nvPr/>
        </p:nvSpPr>
        <p:spPr>
          <a:xfrm>
            <a:off x="6608444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3" name=""/>
          <p:cNvSpPr/>
          <p:nvPr/>
        </p:nvSpPr>
        <p:spPr>
          <a:xfrm>
            <a:off x="7560945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4" name=""/>
          <p:cNvSpPr/>
          <p:nvPr/>
        </p:nvSpPr>
        <p:spPr>
          <a:xfrm>
            <a:off x="7245667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6926579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"/>
          <p:cNvSpPr/>
          <p:nvPr/>
        </p:nvSpPr>
        <p:spPr>
          <a:xfrm>
            <a:off x="1239957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수비자</a:t>
            </a:r>
            <a:endParaRPr lang="ko-KR" altLang="en-US"/>
          </a:p>
        </p:txBody>
      </p:sp>
      <p:sp>
        <p:nvSpPr>
          <p:cNvPr id="302" name=""/>
          <p:cNvSpPr/>
          <p:nvPr/>
        </p:nvSpPr>
        <p:spPr>
          <a:xfrm>
            <a:off x="6118394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공격자</a:t>
            </a:r>
            <a:endParaRPr lang="ko-KR" altLang="en-US"/>
          </a:p>
        </p:txBody>
      </p:sp>
      <p:sp>
        <p:nvSpPr>
          <p:cNvPr id="303" name=""/>
          <p:cNvSpPr/>
          <p:nvPr/>
        </p:nvSpPr>
        <p:spPr>
          <a:xfrm>
            <a:off x="4265111" y="753194"/>
            <a:ext cx="2007576" cy="1408248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4b4b4b"/>
                </a:solidFill>
              </a:rPr>
              <a:t>사용자의 공격 성공</a:t>
            </a:r>
            <a:endParaRPr lang="ko-KR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R2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86" name=""/>
          <p:cNvSpPr/>
          <p:nvPr/>
        </p:nvSpPr>
        <p:spPr>
          <a:xfrm>
            <a:off x="1403509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7" name=""/>
          <p:cNvSpPr/>
          <p:nvPr/>
        </p:nvSpPr>
        <p:spPr>
          <a:xfrm>
            <a:off x="17392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8" name=""/>
          <p:cNvSpPr/>
          <p:nvPr/>
        </p:nvSpPr>
        <p:spPr>
          <a:xfrm>
            <a:off x="6608444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89" name=""/>
          <p:cNvSpPr/>
          <p:nvPr/>
        </p:nvSpPr>
        <p:spPr>
          <a:xfrm>
            <a:off x="6272688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0" name=""/>
          <p:cNvSpPr/>
          <p:nvPr/>
        </p:nvSpPr>
        <p:spPr>
          <a:xfrm>
            <a:off x="2057400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1" name=""/>
          <p:cNvSpPr/>
          <p:nvPr/>
        </p:nvSpPr>
        <p:spPr>
          <a:xfrm>
            <a:off x="6272688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2" name=""/>
          <p:cNvSpPr/>
          <p:nvPr/>
        </p:nvSpPr>
        <p:spPr>
          <a:xfrm>
            <a:off x="6608444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3" name=""/>
          <p:cNvSpPr/>
          <p:nvPr/>
        </p:nvSpPr>
        <p:spPr>
          <a:xfrm>
            <a:off x="7560945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4" name=""/>
          <p:cNvSpPr/>
          <p:nvPr/>
        </p:nvSpPr>
        <p:spPr>
          <a:xfrm>
            <a:off x="7245667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6926579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"/>
          <p:cNvSpPr/>
          <p:nvPr/>
        </p:nvSpPr>
        <p:spPr>
          <a:xfrm>
            <a:off x="1239957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공격자</a:t>
            </a:r>
            <a:endParaRPr lang="ko-KR" altLang="en-US"/>
          </a:p>
        </p:txBody>
      </p:sp>
      <p:sp>
        <p:nvSpPr>
          <p:cNvPr id="302" name=""/>
          <p:cNvSpPr/>
          <p:nvPr/>
        </p:nvSpPr>
        <p:spPr>
          <a:xfrm>
            <a:off x="6118394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수비자</a:t>
            </a:r>
            <a:endParaRPr lang="ko-KR" altLang="en-US"/>
          </a:p>
        </p:txBody>
      </p:sp>
      <p:sp>
        <p:nvSpPr>
          <p:cNvPr id="304" name="Google Shape;457;p52"/>
          <p:cNvSpPr txBox="1">
            <a:spLocks noGrp="1"/>
          </p:cNvSpPr>
          <p:nvPr/>
        </p:nvSpPr>
        <p:spPr>
          <a:xfrm>
            <a:off x="3077308" y="3662140"/>
            <a:ext cx="1153015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홀수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  <p:custData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 0.00000 L -0.15525 0.00000 " pathEditMode="relative" ptsTypes="">
                                      <p:cBhvr>
                                        <p:cTn id="6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 0.00000 L -0.15525 0.00000 " pathEditMode="relative" ptsTypes="">
                                      <p:cBhvr>
                                        <p:cTn id="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 0.00000 L -0.15525 0.00000 " pathEditMode="relative" ptsTypes="">
                                      <p:cBhvr>
                                        <p:cTn id="10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/>
      <p:bldP spid="292" grpId="1" animBg="1"/>
      <p:bldP spid="295" grpId="2" animBg="1"/>
      <p:bldP spid="304" grpId="3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580" y="1596390"/>
            <a:ext cx="1950720" cy="1950720"/>
          </a:xfrm>
          <a:prstGeom prst="rect">
            <a:avLst/>
          </a:prstGeom>
        </p:spPr>
      </p:pic>
      <p:pic>
        <p:nvPicPr>
          <p:cNvPr id="2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1709" y="1596390"/>
            <a:ext cx="1950720" cy="1950720"/>
          </a:xfrm>
          <a:prstGeom prst="rect">
            <a:avLst/>
          </a:prstGeom>
        </p:spPr>
      </p:pic>
      <p:sp>
        <p:nvSpPr>
          <p:cNvPr id="284" name="Google Shape;298;p42"/>
          <p:cNvSpPr txBox="1">
            <a:spLocks noGrp="1"/>
          </p:cNvSpPr>
          <p:nvPr>
            <p:ph type="title" idx="0"/>
          </p:nvPr>
        </p:nvSpPr>
        <p:spPr>
          <a:xfrm>
            <a:off x="3769410" y="2082599"/>
            <a:ext cx="1605180" cy="978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>
                <a:solidFill>
                  <a:srgbClr val="e9c184"/>
                </a:solidFill>
              </a:rPr>
              <a:t>R2</a:t>
            </a:r>
            <a:endParaRPr lang="en-US" altLang="ko-KR" sz="5000" b="1">
              <a:solidFill>
                <a:srgbClr val="e9c184"/>
              </a:solidFill>
            </a:endParaRPr>
          </a:p>
        </p:txBody>
      </p:sp>
      <p:sp>
        <p:nvSpPr>
          <p:cNvPr id="288" name=""/>
          <p:cNvSpPr/>
          <p:nvPr/>
        </p:nvSpPr>
        <p:spPr>
          <a:xfrm>
            <a:off x="1403509" y="412062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1" name=""/>
          <p:cNvSpPr/>
          <p:nvPr/>
        </p:nvSpPr>
        <p:spPr>
          <a:xfrm>
            <a:off x="6272688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2" name=""/>
          <p:cNvSpPr/>
          <p:nvPr/>
        </p:nvSpPr>
        <p:spPr>
          <a:xfrm>
            <a:off x="6608444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4" name=""/>
          <p:cNvSpPr/>
          <p:nvPr/>
        </p:nvSpPr>
        <p:spPr>
          <a:xfrm>
            <a:off x="7245667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5" name=""/>
          <p:cNvSpPr/>
          <p:nvPr/>
        </p:nvSpPr>
        <p:spPr>
          <a:xfrm>
            <a:off x="6926579" y="3784044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297" name="Google Shape;457;p52"/>
          <p:cNvSpPr txBox="1">
            <a:spLocks noGrp="1"/>
          </p:cNvSpPr>
          <p:nvPr/>
        </p:nvSpPr>
        <p:spPr>
          <a:xfrm>
            <a:off x="1239957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player1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457;p52"/>
          <p:cNvSpPr txBox="1">
            <a:spLocks noGrp="1"/>
          </p:cNvSpPr>
          <p:nvPr/>
        </p:nvSpPr>
        <p:spPr>
          <a:xfrm>
            <a:off x="6075898" y="1163501"/>
            <a:ext cx="1922342" cy="432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idalok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  <a:solidFill>
                  <a:srgbClr val="4b4b4b"/>
                </a:solidFill>
                <a:latin typeface="Vidaloka"/>
                <a:ea typeface="Vidaloka"/>
                <a:cs typeface="Vidaloka"/>
                <a:sym typeface="Vidaloka"/>
              </a:rPr>
              <a:t>player2</a:t>
            </a:r>
            <a:endParaRPr xmlns:mc="http://schemas.openxmlformats.org/markup-compatibility/2006" xmlns:hp="http://schemas.haansoft.com/office/presentation/8.0" kumimoji="0" lang="en-US" altLang="ko-KR" sz="1700" i="0" u="none" strike="noStrike" kern="0" cap="none" spc="0" normalizeH="0" baseline="0" mc:Ignorable="hp" hp:hslEmbossed="0">
              <a:solidFill>
                <a:srgbClr val="4b4b4b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"/>
          <p:cNvSpPr/>
          <p:nvPr/>
        </p:nvSpPr>
        <p:spPr>
          <a:xfrm>
            <a:off x="1239957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공격자</a:t>
            </a:r>
            <a:endParaRPr lang="ko-KR" altLang="en-US"/>
          </a:p>
        </p:txBody>
      </p:sp>
      <p:sp>
        <p:nvSpPr>
          <p:cNvPr id="302" name=""/>
          <p:cNvSpPr/>
          <p:nvPr/>
        </p:nvSpPr>
        <p:spPr>
          <a:xfrm>
            <a:off x="6118394" y="556845"/>
            <a:ext cx="1837350" cy="606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수비자</a:t>
            </a:r>
            <a:endParaRPr lang="ko-KR" altLang="en-US"/>
          </a:p>
        </p:txBody>
      </p:sp>
      <p:sp>
        <p:nvSpPr>
          <p:cNvPr id="305" name=""/>
          <p:cNvSpPr/>
          <p:nvPr/>
        </p:nvSpPr>
        <p:spPr>
          <a:xfrm>
            <a:off x="2909630" y="760520"/>
            <a:ext cx="2007576" cy="1408248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b4b4b"/>
                </a:solidFill>
              </a:rPr>
              <a:t>컴퓨터의 공격 성공</a:t>
            </a:r>
            <a:endParaRPr lang="ko-KR" altLang="en-US">
              <a:solidFill>
                <a:srgbClr val="4b4b4b"/>
              </a:solidFill>
            </a:endParaRPr>
          </a:p>
        </p:txBody>
      </p:sp>
      <p:sp>
        <p:nvSpPr>
          <p:cNvPr id="306" name=""/>
          <p:cNvSpPr/>
          <p:nvPr/>
        </p:nvSpPr>
        <p:spPr>
          <a:xfrm>
            <a:off x="1403509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7" name=""/>
          <p:cNvSpPr/>
          <p:nvPr/>
        </p:nvSpPr>
        <p:spPr>
          <a:xfrm>
            <a:off x="17392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8" name=""/>
          <p:cNvSpPr/>
          <p:nvPr/>
        </p:nvSpPr>
        <p:spPr>
          <a:xfrm>
            <a:off x="2691765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09" name=""/>
          <p:cNvSpPr/>
          <p:nvPr/>
        </p:nvSpPr>
        <p:spPr>
          <a:xfrm>
            <a:off x="2376488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  <p:sp>
        <p:nvSpPr>
          <p:cNvPr id="310" name=""/>
          <p:cNvSpPr/>
          <p:nvPr/>
        </p:nvSpPr>
        <p:spPr>
          <a:xfrm>
            <a:off x="2057400" y="3754278"/>
            <a:ext cx="259079" cy="248611"/>
          </a:xfrm>
          <a:prstGeom prst="ellipse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047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/>
  <ep:Paragraphs>64</ep:Paragraphs>
  <ep:Slides>15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Minimalist Business Slides by Slidesgo</vt:lpstr>
      <vt:lpstr>깐뷰</vt:lpstr>
      <vt:lpstr>홀짝게임</vt:lpstr>
      <vt:lpstr>슬라이드 3</vt:lpstr>
      <vt:lpstr>VS</vt:lpstr>
      <vt:lpstr>VS</vt:lpstr>
      <vt:lpstr>R1</vt:lpstr>
      <vt:lpstr>R1</vt:lpstr>
      <vt:lpstr>R2</vt:lpstr>
      <vt:lpstr>R2</vt:lpstr>
      <vt:lpstr>R3</vt:lpstr>
      <vt:lpstr>R3</vt:lpstr>
      <vt:lpstr>사용하는 모듈</vt:lpstr>
      <vt:lpstr>time module</vt:lpstr>
      <vt:lpstr>random module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bomi0</cp:lastModifiedBy>
  <dcterms:modified xsi:type="dcterms:W3CDTF">2021-12-03T17:53:39.355</dcterms:modified>
  <cp:revision>48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