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62" r:id="rId4"/>
    <p:sldId id="263" r:id="rId5"/>
    <p:sldId id="259" r:id="rId6"/>
    <p:sldId id="264" r:id="rId7"/>
    <p:sldId id="265" r:id="rId8"/>
    <p:sldId id="273" r:id="rId9"/>
    <p:sldId id="274" r:id="rId10"/>
    <p:sldId id="275" r:id="rId11"/>
    <p:sldId id="269" r:id="rId12"/>
    <p:sldId id="270" r:id="rId13"/>
    <p:sldId id="271" r:id="rId14"/>
    <p:sldId id="272" r:id="rId15"/>
    <p:sldId id="276" r:id="rId16"/>
    <p:sldId id="277" r:id="rId17"/>
    <p:sldId id="278" r:id="rId18"/>
    <p:sldId id="261" r:id="rId1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125" d="100"/>
          <a:sy n="125" d="100"/>
        </p:scale>
        <p:origin x="-1224" y="29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직사각형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직사각형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직사각형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직사각형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모서리가 둥근 직사각형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모서리가 둥근 직사각형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직사각형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직사각형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AE3AA65B-7B14-421F-A341-D19318B61EDA}" type="datetimeFigureOut">
              <a:rPr lang="ko-KR" altLang="en-US" smtClean="0"/>
              <a:pPr/>
              <a:t>2020-06-05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20D183D0-B5CB-4265-AEA9-9C176440715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AA65B-7B14-421F-A341-D19318B61EDA}" type="datetimeFigureOut">
              <a:rPr lang="ko-KR" altLang="en-US" smtClean="0"/>
              <a:pPr/>
              <a:t>2020-06-05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183D0-B5CB-4265-AEA9-9C176440715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AA65B-7B14-421F-A341-D19318B61EDA}" type="datetimeFigureOut">
              <a:rPr lang="ko-KR" altLang="en-US" smtClean="0"/>
              <a:pPr/>
              <a:t>2020-06-05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183D0-B5CB-4265-AEA9-9C176440715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AA65B-7B14-421F-A341-D19318B61EDA}" type="datetimeFigureOut">
              <a:rPr lang="ko-KR" altLang="en-US" smtClean="0"/>
              <a:pPr/>
              <a:t>2020-06-05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183D0-B5CB-4265-AEA9-9C176440715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AA65B-7B14-421F-A341-D19318B61EDA}" type="datetimeFigureOut">
              <a:rPr lang="ko-KR" altLang="en-US" smtClean="0"/>
              <a:pPr/>
              <a:t>2020-06-05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183D0-B5CB-4265-AEA9-9C176440715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AA65B-7B14-421F-A341-D19318B61EDA}" type="datetimeFigureOut">
              <a:rPr lang="ko-KR" altLang="en-US" smtClean="0"/>
              <a:pPr/>
              <a:t>2020-06-05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183D0-B5CB-4265-AEA9-9C176440715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26" name="날짜 개체 틀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E3AA65B-7B14-421F-A341-D19318B61EDA}" type="datetimeFigureOut">
              <a:rPr lang="ko-KR" altLang="en-US" smtClean="0"/>
              <a:pPr/>
              <a:t>2020-06-05</a:t>
            </a:fld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0D183D0-B5CB-4265-AEA9-9C176440715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8" name="바닥글 개체 틀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AE3AA65B-7B14-421F-A341-D19318B61EDA}" type="datetimeFigureOut">
              <a:rPr lang="ko-KR" altLang="en-US" smtClean="0"/>
              <a:pPr/>
              <a:t>2020-06-05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20D183D0-B5CB-4265-AEA9-9C176440715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AA65B-7B14-421F-A341-D19318B61EDA}" type="datetimeFigureOut">
              <a:rPr lang="ko-KR" altLang="en-US" smtClean="0"/>
              <a:pPr/>
              <a:t>2020-06-05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183D0-B5CB-4265-AEA9-9C176440715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AA65B-7B14-421F-A341-D19318B61EDA}" type="datetimeFigureOut">
              <a:rPr lang="ko-KR" altLang="en-US" smtClean="0"/>
              <a:pPr/>
              <a:t>2020-06-05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183D0-B5CB-4265-AEA9-9C176440715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AA65B-7B14-421F-A341-D19318B61EDA}" type="datetimeFigureOut">
              <a:rPr lang="ko-KR" altLang="en-US" smtClean="0"/>
              <a:pPr/>
              <a:t>2020-06-05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183D0-B5CB-4265-AEA9-9C176440715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직사각형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직사각형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직사각형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직사각형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모서리가 둥근 직사각형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모서리가 둥근 직사각형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직사각형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직사각형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직사각형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직사각형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직사각형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직사각형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AE3AA65B-7B14-421F-A341-D19318B61EDA}" type="datetimeFigureOut">
              <a:rPr lang="ko-KR" altLang="en-US" smtClean="0"/>
              <a:pPr/>
              <a:t>2020-06-05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20D183D0-B5CB-4265-AEA9-9C176440715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1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1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1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1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1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57200" y="1785926"/>
            <a:ext cx="8458200" cy="1470025"/>
          </a:xfrm>
        </p:spPr>
        <p:txBody>
          <a:bodyPr>
            <a:normAutofit/>
          </a:bodyPr>
          <a:lstStyle/>
          <a:p>
            <a:r>
              <a:rPr lang="en-US" altLang="ko-KR" sz="5400" dirty="0" smtClean="0"/>
              <a:t>TREND</a:t>
            </a:r>
            <a:endParaRPr lang="ko-KR" altLang="en-US" sz="54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 smtClean="0"/>
              <a:t>김여명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57166"/>
            <a:ext cx="8229600" cy="1066800"/>
          </a:xfrm>
        </p:spPr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코드 </a:t>
            </a:r>
            <a:r>
              <a:rPr lang="en-US" altLang="ko-KR" sz="2800" dirty="0" smtClean="0"/>
              <a:t>message.html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214422"/>
            <a:ext cx="4029204" cy="5500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00562" y="3786190"/>
            <a:ext cx="4432925" cy="2957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57166"/>
            <a:ext cx="8229600" cy="1066800"/>
          </a:xfrm>
        </p:spPr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코드 </a:t>
            </a:r>
            <a:r>
              <a:rPr lang="en-US" altLang="ko-KR" sz="2800" dirty="0" smtClean="0"/>
              <a:t>apimongo.py</a:t>
            </a:r>
            <a:endParaRPr lang="ko-KR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214422"/>
            <a:ext cx="5214974" cy="55506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86446" y="1643050"/>
            <a:ext cx="3212485" cy="26717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57166"/>
            <a:ext cx="8229600" cy="1066800"/>
          </a:xfrm>
        </p:spPr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코드 </a:t>
            </a:r>
            <a:r>
              <a:rPr lang="en-US" altLang="ko-KR" sz="2800" dirty="0" smtClean="0"/>
              <a:t>apimongo.py</a:t>
            </a:r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3108" y="1214422"/>
            <a:ext cx="4572032" cy="56180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57166"/>
            <a:ext cx="8229600" cy="1066800"/>
          </a:xfrm>
        </p:spPr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코드 </a:t>
            </a:r>
            <a:r>
              <a:rPr lang="en-US" altLang="ko-KR" sz="2800" dirty="0" err="1" smtClean="0"/>
              <a:t>urls</a:t>
            </a:r>
            <a:r>
              <a:rPr lang="en-US" altLang="ko-KR" sz="2800" dirty="0" smtClean="0"/>
              <a:t>, views</a:t>
            </a:r>
            <a:endParaRPr lang="ko-KR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357298"/>
            <a:ext cx="5400675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10" y="4572008"/>
            <a:ext cx="7167534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4282" y="214290"/>
            <a:ext cx="8229600" cy="1066800"/>
          </a:xfrm>
        </p:spPr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err="1" smtClean="0"/>
              <a:t>캡쳐</a:t>
            </a:r>
            <a:r>
              <a:rPr lang="ko-KR" altLang="en-US" dirty="0" smtClean="0"/>
              <a:t> 초기화면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1428736"/>
            <a:ext cx="6696086" cy="5429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1000108"/>
            <a:ext cx="6858017" cy="5786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214282" y="21429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4. </a:t>
            </a:r>
            <a:r>
              <a:rPr kumimoji="0" lang="ko-KR" altLang="en-US" sz="4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캡쳐</a:t>
            </a:r>
            <a:r>
              <a:rPr kumimoji="0" lang="ko-KR" alt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검색화면</a:t>
            </a:r>
            <a:endParaRPr kumimoji="0" lang="ko-KR" altLang="en-US" sz="4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214282" y="21429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4. </a:t>
            </a:r>
            <a:r>
              <a:rPr kumimoji="0" lang="ko-KR" altLang="en-US" sz="4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캡쳐</a:t>
            </a:r>
            <a:r>
              <a:rPr kumimoji="0" lang="ko-KR" alt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검색화면</a:t>
            </a:r>
            <a:endParaRPr kumimoji="0" lang="ko-KR" altLang="en-US" sz="4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980849"/>
            <a:ext cx="7791463" cy="5877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214282" y="21429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4. </a:t>
            </a:r>
            <a:r>
              <a:rPr kumimoji="0" lang="ko-KR" altLang="en-US" sz="4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캡쳐</a:t>
            </a:r>
            <a:r>
              <a:rPr kumimoji="0" lang="ko-KR" alt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검색화면</a:t>
            </a:r>
            <a:endParaRPr kumimoji="0" lang="ko-KR" altLang="en-US" sz="4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1014513"/>
            <a:ext cx="6953266" cy="5843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71802" y="2714620"/>
            <a:ext cx="8229600" cy="1066800"/>
          </a:xfrm>
        </p:spPr>
        <p:txBody>
          <a:bodyPr/>
          <a:lstStyle/>
          <a:p>
            <a:r>
              <a:rPr lang="ko-KR" altLang="en-US" dirty="0" smtClean="0"/>
              <a:t>감사합니다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24078" indent="-514350">
              <a:buAutoNum type="arabicPeriod"/>
            </a:pPr>
            <a:r>
              <a:rPr lang="ko-KR" altLang="en-US" dirty="0" smtClean="0"/>
              <a:t>프로그램 주제</a:t>
            </a:r>
            <a:endParaRPr lang="en-US" altLang="ko-KR" dirty="0" smtClean="0"/>
          </a:p>
          <a:p>
            <a:pPr marL="566928" indent="-457200">
              <a:buAutoNum type="arabicPeriod"/>
            </a:pPr>
            <a:endParaRPr lang="en-US" altLang="ko-KR" sz="2200" dirty="0" smtClean="0"/>
          </a:p>
          <a:p>
            <a:pPr marL="566928" indent="-457200">
              <a:buAutoNum type="arabicPeriod"/>
            </a:pPr>
            <a:r>
              <a:rPr lang="ko-KR" altLang="en-US" dirty="0" smtClean="0"/>
              <a:t>설명</a:t>
            </a:r>
            <a:endParaRPr lang="en-US" altLang="ko-KR" dirty="0" smtClean="0"/>
          </a:p>
          <a:p>
            <a:pPr marL="566928" indent="-457200">
              <a:buAutoNum type="arabicPeriod"/>
            </a:pPr>
            <a:endParaRPr lang="en-US" altLang="ko-KR" dirty="0" smtClean="0"/>
          </a:p>
          <a:p>
            <a:pPr marL="566928" indent="-457200">
              <a:buAutoNum type="arabicPeriod"/>
            </a:pPr>
            <a:r>
              <a:rPr lang="ko-KR" altLang="en-US" dirty="0" smtClean="0"/>
              <a:t>코드</a:t>
            </a:r>
            <a:endParaRPr lang="en-US" altLang="ko-KR" dirty="0" smtClean="0"/>
          </a:p>
          <a:p>
            <a:pPr marL="566928" indent="-457200">
              <a:buAutoNum type="arabicPeriod"/>
            </a:pPr>
            <a:endParaRPr lang="en-US" altLang="ko-KR" dirty="0" smtClean="0"/>
          </a:p>
          <a:p>
            <a:pPr marL="566928" indent="-457200">
              <a:buAutoNum type="arabicPeriod"/>
            </a:pPr>
            <a:r>
              <a:rPr lang="ko-KR" altLang="en-US" dirty="0" smtClean="0"/>
              <a:t>실행과정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프로그램 주제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ko-KR" altLang="en-US" dirty="0" smtClean="0"/>
              <a:t>주제 </a:t>
            </a:r>
            <a:r>
              <a:rPr lang="en-US" altLang="ko-KR" dirty="0" smtClean="0"/>
              <a:t>: </a:t>
            </a:r>
          </a:p>
          <a:p>
            <a:pPr>
              <a:buNone/>
            </a:pPr>
            <a:r>
              <a:rPr lang="ko-KR" altLang="en-US" dirty="0" smtClean="0"/>
              <a:t>키워드의 </a:t>
            </a:r>
            <a:r>
              <a:rPr lang="ko-KR" altLang="en-US" dirty="0" err="1" smtClean="0"/>
              <a:t>트렌드</a:t>
            </a:r>
            <a:r>
              <a:rPr lang="ko-KR" altLang="en-US" dirty="0" smtClean="0"/>
              <a:t> 여부를 그래프로 조회하고 </a:t>
            </a:r>
            <a:r>
              <a:rPr lang="ko-KR" altLang="en-US" dirty="0" err="1" smtClean="0"/>
              <a:t>트렌트</a:t>
            </a:r>
            <a:r>
              <a:rPr lang="ko-KR" altLang="en-US" dirty="0" smtClean="0"/>
              <a:t> 수치의 평균과 </a:t>
            </a:r>
            <a:r>
              <a:rPr lang="ko-KR" altLang="en-US" dirty="0" err="1" smtClean="0"/>
              <a:t>트렌드</a:t>
            </a:r>
            <a:r>
              <a:rPr lang="ko-KR" altLang="en-US" dirty="0" smtClean="0"/>
              <a:t> 최고치 여부를 구한다</a:t>
            </a:r>
            <a:endParaRPr lang="en-US" altLang="ko-KR" dirty="0" smtClean="0"/>
          </a:p>
          <a:p>
            <a:pPr>
              <a:buNone/>
            </a:pPr>
            <a:endParaRPr lang="ko-KR" alt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프로그램 설명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ko-KR" altLang="en-US" dirty="0" smtClean="0"/>
              <a:t>설명 </a:t>
            </a:r>
            <a:r>
              <a:rPr lang="en-US" altLang="ko-KR" dirty="0" smtClean="0"/>
              <a:t>: </a:t>
            </a:r>
          </a:p>
          <a:p>
            <a:pPr>
              <a:buNone/>
            </a:pPr>
            <a:r>
              <a:rPr lang="en-US" altLang="ko-KR" dirty="0" smtClean="0"/>
              <a:t>	</a:t>
            </a:r>
            <a:r>
              <a:rPr lang="ko-KR" altLang="en-US" dirty="0" smtClean="0"/>
              <a:t>키워드와 검색하고 싶은 기간의 시작 달과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	</a:t>
            </a:r>
            <a:r>
              <a:rPr lang="ko-KR" altLang="en-US" dirty="0" smtClean="0"/>
              <a:t>끝 달을 입력하고 </a:t>
            </a:r>
            <a:r>
              <a:rPr lang="ko-KR" altLang="en-US" dirty="0" err="1" smtClean="0"/>
              <a:t>조회시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출력된 테이블의 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	</a:t>
            </a:r>
            <a:r>
              <a:rPr lang="ko-KR" altLang="en-US" dirty="0" smtClean="0"/>
              <a:t>값에 </a:t>
            </a:r>
            <a:r>
              <a:rPr lang="ko-KR" altLang="en-US" smtClean="0"/>
              <a:t>따라 그래프</a:t>
            </a:r>
            <a:r>
              <a:rPr lang="en-US" altLang="ko-KR" dirty="0" smtClean="0"/>
              <a:t>, </a:t>
            </a:r>
            <a:r>
              <a:rPr lang="ko-KR" altLang="en-US" dirty="0" smtClean="0"/>
              <a:t>평균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최고치 기간을 출력</a:t>
            </a:r>
            <a:endParaRPr lang="en-US" altLang="ko-KR" dirty="0" smtClean="0"/>
          </a:p>
          <a:p>
            <a:pPr>
              <a:buNone/>
            </a:pPr>
            <a:endParaRPr lang="ko-KR" alt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57166"/>
            <a:ext cx="8229600" cy="1066800"/>
          </a:xfrm>
        </p:spPr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코드 </a:t>
            </a:r>
            <a:r>
              <a:rPr lang="en-US" altLang="ko-KR" sz="2800" dirty="0" smtClean="0"/>
              <a:t>message.html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1357298"/>
            <a:ext cx="7215238" cy="5500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57166"/>
            <a:ext cx="8229600" cy="1066800"/>
          </a:xfrm>
        </p:spPr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코드 </a:t>
            </a:r>
            <a:r>
              <a:rPr lang="en-US" altLang="ko-KR" sz="2800" dirty="0" smtClean="0"/>
              <a:t>message.html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00232" y="1214422"/>
            <a:ext cx="4954409" cy="5614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57166"/>
            <a:ext cx="8229600" cy="1066800"/>
          </a:xfrm>
        </p:spPr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코드 </a:t>
            </a:r>
            <a:r>
              <a:rPr lang="en-US" altLang="ko-KR" sz="2800" dirty="0" smtClean="0"/>
              <a:t>message.html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85918" y="1428736"/>
            <a:ext cx="5343532" cy="52087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57166"/>
            <a:ext cx="8229600" cy="1066800"/>
          </a:xfrm>
        </p:spPr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코드 </a:t>
            </a:r>
            <a:r>
              <a:rPr lang="en-US" altLang="ko-KR" sz="2800" dirty="0" smtClean="0"/>
              <a:t>message.html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1221961"/>
            <a:ext cx="6657991" cy="5636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57166"/>
            <a:ext cx="8229600" cy="1066800"/>
          </a:xfrm>
        </p:spPr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코드 </a:t>
            </a:r>
            <a:r>
              <a:rPr lang="en-US" altLang="ko-KR" sz="2800" dirty="0" smtClean="0"/>
              <a:t>message.html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214422"/>
            <a:ext cx="3857652" cy="5429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1147778"/>
            <a:ext cx="3881800" cy="5710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직사각형 6"/>
          <p:cNvSpPr/>
          <p:nvPr/>
        </p:nvSpPr>
        <p:spPr>
          <a:xfrm>
            <a:off x="6858016" y="4500570"/>
            <a:ext cx="1928826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평균값</a:t>
            </a:r>
            <a:r>
              <a:rPr lang="en-US" altLang="ko-KR" dirty="0" smtClean="0"/>
              <a:t>,</a:t>
            </a:r>
            <a:r>
              <a:rPr lang="ko-KR" altLang="en-US" dirty="0" smtClean="0"/>
              <a:t>최고치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도시">
  <a:themeElements>
    <a:clrScheme name="도시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도시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도시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221</TotalTime>
  <Words>90</Words>
  <Application>Microsoft Office PowerPoint</Application>
  <PresentationFormat>화면 슬라이드 쇼(4:3)</PresentationFormat>
  <Paragraphs>33</Paragraphs>
  <Slides>18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19" baseType="lpstr">
      <vt:lpstr>도시</vt:lpstr>
      <vt:lpstr>TREND</vt:lpstr>
      <vt:lpstr>목차</vt:lpstr>
      <vt:lpstr>1. 프로그램 주제</vt:lpstr>
      <vt:lpstr>2. 프로그램 설명</vt:lpstr>
      <vt:lpstr>3. 코드 message.html</vt:lpstr>
      <vt:lpstr>3. 코드 message.html</vt:lpstr>
      <vt:lpstr>3. 코드 message.html</vt:lpstr>
      <vt:lpstr>3. 코드 message.html</vt:lpstr>
      <vt:lpstr>3. 코드 message.html</vt:lpstr>
      <vt:lpstr>3. 코드 message.html</vt:lpstr>
      <vt:lpstr>3. 코드 apimongo.py</vt:lpstr>
      <vt:lpstr>3. 코드 apimongo.py</vt:lpstr>
      <vt:lpstr>3. 코드 urls, views</vt:lpstr>
      <vt:lpstr>4. 캡쳐 초기화면</vt:lpstr>
      <vt:lpstr>슬라이드 15</vt:lpstr>
      <vt:lpstr>슬라이드 16</vt:lpstr>
      <vt:lpstr>슬라이드 17</vt:lpstr>
      <vt:lpstr>감사합니다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코로나 현황 프로그램</dc:title>
  <dc:creator>7</dc:creator>
  <cp:lastModifiedBy>7</cp:lastModifiedBy>
  <cp:revision>4</cp:revision>
  <dcterms:created xsi:type="dcterms:W3CDTF">2020-04-13T08:12:36Z</dcterms:created>
  <dcterms:modified xsi:type="dcterms:W3CDTF">2020-06-05T01:35:26Z</dcterms:modified>
</cp:coreProperties>
</file>