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2" r:id="rId4"/>
    <p:sldId id="259" r:id="rId5"/>
    <p:sldId id="264" r:id="rId6"/>
    <p:sldId id="265" r:id="rId7"/>
    <p:sldId id="273" r:id="rId8"/>
    <p:sldId id="274" r:id="rId9"/>
    <p:sldId id="275" r:id="rId10"/>
    <p:sldId id="269" r:id="rId11"/>
    <p:sldId id="270" r:id="rId12"/>
    <p:sldId id="271" r:id="rId13"/>
    <p:sldId id="279" r:id="rId14"/>
    <p:sldId id="272" r:id="rId15"/>
    <p:sldId id="276" r:id="rId16"/>
    <p:sldId id="277" r:id="rId17"/>
    <p:sldId id="278" r:id="rId18"/>
    <p:sldId id="26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2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E3AA65B-7B14-421F-A341-D19318B61EDA}" type="datetimeFigureOut">
              <a:rPr lang="ko-KR" altLang="en-US" smtClean="0"/>
              <a:pPr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0D183D0-B5CB-4265-AEA9-9C1764407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1785926"/>
            <a:ext cx="8458200" cy="1470025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TREND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김여명</a:t>
            </a:r>
            <a:endParaRPr lang="en-US" altLang="ko-KR" dirty="0" smtClean="0"/>
          </a:p>
          <a:p>
            <a:r>
              <a:rPr lang="en-US" altLang="ko-KR" dirty="0" smtClean="0"/>
              <a:t>Email : kymkhw279@gmail.com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apimongo.py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5214974" cy="5550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643050"/>
            <a:ext cx="3212485" cy="26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apimongo.py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214422"/>
            <a:ext cx="4572032" cy="561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</a:t>
            </a:r>
            <a:r>
              <a:rPr lang="en-US" altLang="ko-KR" sz="2800" dirty="0" err="1" smtClean="0"/>
              <a:t>urls</a:t>
            </a:r>
            <a:r>
              <a:rPr lang="en-US" altLang="ko-KR" sz="2800" dirty="0" smtClean="0"/>
              <a:t>, views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54006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572008"/>
            <a:ext cx="716753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1571612"/>
            <a:ext cx="8229600" cy="1066800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/>
              <a:t>사용기술 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en-US" altLang="ko-KR" sz="2400" dirty="0" smtClean="0"/>
              <a:t>	python, 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ajax</a:t>
            </a:r>
            <a:r>
              <a:rPr lang="en-US" altLang="ko-KR" sz="2400" dirty="0" smtClean="0"/>
              <a:t>, </a:t>
            </a:r>
            <a:br>
              <a:rPr lang="en-US" altLang="ko-KR" sz="2400" dirty="0" smtClean="0"/>
            </a:b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mongodb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django</a:t>
            </a:r>
            <a:r>
              <a:rPr lang="en-US" altLang="ko-KR" sz="2400" dirty="0" smtClean="0"/>
              <a:t>, html, </a:t>
            </a:r>
            <a:r>
              <a:rPr lang="en-US" altLang="ko-KR" sz="2400" dirty="0" err="1" smtClean="0"/>
              <a:t>css</a:t>
            </a:r>
            <a:endParaRPr lang="ko-KR" altLang="en-US" sz="24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00034" y="3005142"/>
            <a:ext cx="8229600" cy="1066800"/>
          </a:xfrm>
          <a:prstGeom prst="rect">
            <a:avLst/>
          </a:prstGeom>
        </p:spPr>
        <p:txBody>
          <a:bodyPr vert="horz" anchor="ctr">
            <a:normAutofit fontScale="850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사용방법 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키워드와 검색하고 싶은 기간의 범위를 입력하고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죄회시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출력된 테이블의 값에 따라 그래프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평균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최고치 기간을 출력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14282" y="21429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사용기술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방법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초기화면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428736"/>
            <a:ext cx="6696086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6858017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14282" y="21429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캡쳐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검색화면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4282" y="21429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캡쳐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검색화면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80849"/>
            <a:ext cx="7791463" cy="587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14282" y="21429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ko-KR" alt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캡쳐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검색화면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14513"/>
            <a:ext cx="6953266" cy="584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1802" y="2714620"/>
            <a:ext cx="8229600" cy="10668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04284"/>
            <a:ext cx="8229600" cy="4325112"/>
          </a:xfrm>
        </p:spPr>
        <p:txBody>
          <a:bodyPr/>
          <a:lstStyle/>
          <a:p>
            <a:pPr marL="624078" indent="-514350">
              <a:buAutoNum type="arabicPeriod"/>
            </a:pPr>
            <a:r>
              <a:rPr lang="ko-KR" altLang="en-US" dirty="0" smtClean="0"/>
              <a:t>프로그램 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566928" indent="-457200">
              <a:buAutoNum type="arabicPeriod"/>
            </a:pPr>
            <a:endParaRPr lang="en-US" altLang="ko-KR" dirty="0" smtClean="0"/>
          </a:p>
          <a:p>
            <a:pPr marL="566928" indent="-457200">
              <a:buAutoNum type="arabicPeriod"/>
            </a:pPr>
            <a:r>
              <a:rPr lang="ko-KR" altLang="en-US" dirty="0" smtClean="0"/>
              <a:t>코드</a:t>
            </a:r>
            <a:endParaRPr lang="en-US" altLang="ko-KR" dirty="0" smtClean="0"/>
          </a:p>
          <a:p>
            <a:pPr marL="566928" indent="-457200">
              <a:buAutoNum type="arabicPeriod"/>
            </a:pPr>
            <a:endParaRPr lang="en-US" altLang="ko-KR" dirty="0" smtClean="0"/>
          </a:p>
          <a:p>
            <a:pPr marL="566928" indent="-457200">
              <a:buFont typeface="Georgia"/>
              <a:buAutoNum type="arabicPeriod"/>
            </a:pPr>
            <a:r>
              <a:rPr lang="ko-KR" altLang="en-US" dirty="0" smtClean="0"/>
              <a:t>사용기술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566928" indent="-457200">
              <a:buFont typeface="Georgia"/>
              <a:buAutoNum type="arabicPeriod"/>
            </a:pPr>
            <a:endParaRPr lang="en-US" altLang="ko-KR" dirty="0" smtClean="0"/>
          </a:p>
          <a:p>
            <a:pPr marL="566928" indent="-457200">
              <a:buFont typeface="Georgia"/>
              <a:buAutoNum type="arabicPeriod"/>
            </a:pPr>
            <a:r>
              <a:rPr lang="ko-KR" altLang="en-US" dirty="0" smtClean="0"/>
              <a:t>실행과정</a:t>
            </a:r>
          </a:p>
          <a:p>
            <a:pPr marL="566928" indent="-457200">
              <a:buAutoNum type="arabicPeriod"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프로그램 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82030"/>
            <a:ext cx="8229600" cy="4325112"/>
          </a:xfrm>
        </p:spPr>
        <p:txBody>
          <a:bodyPr/>
          <a:lstStyle/>
          <a:p>
            <a:pPr lvl="0">
              <a:buNone/>
            </a:pPr>
            <a:r>
              <a:rPr lang="ko-KR" altLang="en-US" sz="3200" b="1" dirty="0" smtClean="0"/>
              <a:t> 주제</a:t>
            </a:r>
            <a:r>
              <a:rPr lang="en-US" altLang="ko-KR" sz="3200" b="1" dirty="0" smtClean="0"/>
              <a:t> : </a:t>
            </a:r>
            <a:r>
              <a:rPr lang="ko-KR" altLang="en-US" sz="3200" dirty="0" err="1" smtClean="0"/>
              <a:t>트렌드</a:t>
            </a:r>
            <a:r>
              <a:rPr lang="ko-KR" altLang="en-US" sz="3200" dirty="0" smtClean="0"/>
              <a:t> 인기도 차트</a:t>
            </a:r>
            <a:endParaRPr lang="en-US" altLang="ko-KR" sz="3200" dirty="0" smtClean="0"/>
          </a:p>
          <a:p>
            <a:pPr>
              <a:buNone/>
            </a:pPr>
            <a:endParaRPr lang="en-US" altLang="ko-KR" sz="3200" b="1" dirty="0" smtClean="0"/>
          </a:p>
          <a:p>
            <a:pPr>
              <a:buNone/>
            </a:pPr>
            <a:r>
              <a:rPr lang="ko-KR" altLang="en-US" sz="3200" dirty="0" smtClean="0"/>
              <a:t> </a:t>
            </a:r>
            <a:endParaRPr lang="ko-KR" altLang="en-US" sz="32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sz="2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00034" y="3747358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설명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키워드의 </a:t>
            </a:r>
            <a:r>
              <a:rPr lang="ko-KR" altLang="en-US" sz="2800" dirty="0" err="1" smtClean="0"/>
              <a:t>트렌드</a:t>
            </a:r>
            <a:r>
              <a:rPr lang="ko-KR" altLang="en-US" sz="2800" dirty="0" smtClean="0"/>
              <a:t> 여부를 그래프로 조회하고 </a:t>
            </a:r>
            <a:r>
              <a:rPr lang="ko-KR" altLang="en-US" sz="2800" dirty="0" err="1" smtClean="0"/>
              <a:t>트렌트</a:t>
            </a:r>
            <a:r>
              <a:rPr lang="ko-KR" altLang="en-US" sz="2800" dirty="0" smtClean="0"/>
              <a:t> 수치의 평균과 </a:t>
            </a:r>
            <a:r>
              <a:rPr lang="ko-KR" altLang="en-US" sz="2800" dirty="0" err="1" smtClean="0"/>
              <a:t>트렌드</a:t>
            </a:r>
            <a:r>
              <a:rPr lang="ko-KR" altLang="en-US" sz="2800" dirty="0" smtClean="0"/>
              <a:t> 최고치 여부를 구한다</a:t>
            </a:r>
            <a:endParaRPr lang="en-US" altLang="ko-KR" sz="28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ctr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message.html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7215238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message.html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14422"/>
            <a:ext cx="4954409" cy="561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message.html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5343532" cy="520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message.html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21961"/>
            <a:ext cx="6657991" cy="563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message.html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385765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147778"/>
            <a:ext cx="3881800" cy="571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</a:t>
            </a:r>
            <a:r>
              <a:rPr lang="en-US" altLang="ko-KR" sz="2800" dirty="0" smtClean="0"/>
              <a:t>message.html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4029204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786190"/>
            <a:ext cx="4432925" cy="29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241</TotalTime>
  <Words>104</Words>
  <Application>Microsoft Office PowerPoint</Application>
  <PresentationFormat>화면 슬라이드 쇼(4:3)</PresentationFormat>
  <Paragraphs>38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도시</vt:lpstr>
      <vt:lpstr>TREND</vt:lpstr>
      <vt:lpstr>목차</vt:lpstr>
      <vt:lpstr>1. 프로그램 주제, 설명</vt:lpstr>
      <vt:lpstr>2. 코드 message.html</vt:lpstr>
      <vt:lpstr>2. 코드 message.html</vt:lpstr>
      <vt:lpstr>2. 코드 message.html</vt:lpstr>
      <vt:lpstr>2. 코드 message.html</vt:lpstr>
      <vt:lpstr>2. 코드 message.html</vt:lpstr>
      <vt:lpstr>2. 코드 message.html</vt:lpstr>
      <vt:lpstr>2. 코드 apimongo.py</vt:lpstr>
      <vt:lpstr>2. 코드 apimongo.py</vt:lpstr>
      <vt:lpstr>2. 코드 urls, views</vt:lpstr>
      <vt:lpstr>사용기술    python, javascript, ajax,   mongodb, django, html, css</vt:lpstr>
      <vt:lpstr>4. 캡쳐 초기화면</vt:lpstr>
      <vt:lpstr>슬라이드 15</vt:lpstr>
      <vt:lpstr>슬라이드 16</vt:lpstr>
      <vt:lpstr>슬라이드 17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현황 프로그램</dc:title>
  <dc:creator>7</dc:creator>
  <cp:lastModifiedBy>7</cp:lastModifiedBy>
  <cp:revision>5</cp:revision>
  <dcterms:created xsi:type="dcterms:W3CDTF">2020-04-13T08:12:36Z</dcterms:created>
  <dcterms:modified xsi:type="dcterms:W3CDTF">2020-06-05T02:09:46Z</dcterms:modified>
</cp:coreProperties>
</file>