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90" r:id="rId3"/>
    <p:sldId id="292" r:id="rId4"/>
    <p:sldId id="293" r:id="rId5"/>
    <p:sldId id="294" r:id="rId6"/>
    <p:sldId id="295" r:id="rId7"/>
    <p:sldId id="296" r:id="rId8"/>
    <p:sldId id="297" r:id="rId9"/>
    <p:sldId id="299" r:id="rId10"/>
    <p:sldId id="300" r:id="rId11"/>
    <p:sldId id="301" r:id="rId12"/>
    <p:sldId id="303" r:id="rId13"/>
    <p:sldId id="30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1085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7A69D-9FCE-4A6F-B867-5530CBD4EA21}" type="datetimeFigureOut">
              <a:rPr lang="en-SG" smtClean="0"/>
              <a:t>3/5/2017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6AAA9-32C6-45B7-A73C-5A9B9B858C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0311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C4344-9C76-4F45-99A8-D61915B124C3}" type="datetime1">
              <a:rPr lang="en-SG" smtClean="0"/>
              <a:t>3/5/2017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354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28D4-E18F-425F-898C-0C89F3B30962}" type="datetime1">
              <a:rPr lang="en-SG" smtClean="0"/>
              <a:t>3/5/2017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789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43DE-AC2E-474E-9C48-FA55BBB72386}" type="datetime1">
              <a:rPr lang="en-SG" smtClean="0"/>
              <a:t>3/5/2017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741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8F01-D7B3-4E11-BF9E-499DDCA45371}" type="datetime1">
              <a:rPr lang="en-SG" smtClean="0"/>
              <a:t>3/5/2017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218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973C-A542-4AC7-AA34-E54DA463D62E}" type="datetime1">
              <a:rPr lang="en-SG" smtClean="0"/>
              <a:t>3/5/2017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653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E717-249B-4218-BEBF-1866AB4E5495}" type="datetime1">
              <a:rPr lang="en-SG" smtClean="0"/>
              <a:t>3/5/2017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216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242E-BD9C-43E9-8164-0DCD41E44CE1}" type="datetime1">
              <a:rPr lang="en-SG" smtClean="0"/>
              <a:t>3/5/2017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128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E1B0-A67B-4AF2-85F3-663C1081A735}" type="datetime1">
              <a:rPr lang="en-SG" smtClean="0"/>
              <a:t>3/5/2017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955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96D8-3718-4D78-B5EF-231DAD027036}" type="datetime1">
              <a:rPr lang="en-SG" smtClean="0"/>
              <a:t>3/5/2017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0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A23F-60A8-46B9-A42E-5F3DDAA49A58}" type="datetime1">
              <a:rPr lang="en-SG" smtClean="0"/>
              <a:t>3/5/2017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49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DC5E-3418-4615-BC9B-010FE4998FA3}" type="datetime1">
              <a:rPr lang="en-SG" smtClean="0"/>
              <a:t>3/5/2017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883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A7BC0-8930-4508-9FAC-59BA39918572}" type="datetime1">
              <a:rPr lang="en-SG" smtClean="0"/>
              <a:t>3/5/2017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710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okm1/sp-auto-door-unlocker" TargetMode="External"/><Relationship Id="rId2" Type="http://schemas.openxmlformats.org/officeDocument/2006/relationships/hyperlink" Target="mailto:yeokm1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okm1/sp-auto-door-unlocker" TargetMode="External"/><Relationship Id="rId2" Type="http://schemas.openxmlformats.org/officeDocument/2006/relationships/hyperlink" Target="mailto:yeokm1@gmail.co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onics.stackexchange.com/a/70246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eWPlm1Xaz0" TargetMode="External"/><Relationship Id="rId4" Type="http://schemas.openxmlformats.org/officeDocument/2006/relationships/hyperlink" Target="https://www.youtube.com/watch?v=IeWPlm1Xaz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://education.rec.ri.cmu.edu/content/electronics/boe/ir_sensor/1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kezine.com/2014/03/25/interview-with-marcus-schappi/" TargetMode="External"/><Relationship Id="rId5" Type="http://schemas.openxmlformats.org/officeDocument/2006/relationships/image" Target="../media/image16.gif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43" y="73153"/>
            <a:ext cx="9938657" cy="892454"/>
          </a:xfrm>
        </p:spPr>
        <p:txBody>
          <a:bodyPr>
            <a:noAutofit/>
          </a:bodyPr>
          <a:lstStyle/>
          <a:p>
            <a:pPr algn="l"/>
            <a:r>
              <a:rPr lang="en-SG" sz="4800" dirty="0"/>
              <a:t>SP Office Gadget: Auto Door </a:t>
            </a:r>
            <a:r>
              <a:rPr lang="en-SG" sz="4800" dirty="0" err="1"/>
              <a:t>Unlocker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804881"/>
            <a:ext cx="330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Hackware</a:t>
            </a:r>
            <a:r>
              <a:rPr lang="en-SG" dirty="0"/>
              <a:t> v3.0 (3 May 2017)</a:t>
            </a:r>
          </a:p>
          <a:p>
            <a:r>
              <a:rPr lang="en-SG" dirty="0"/>
              <a:t>SP Digital Tech Talk (29 Dec 2016)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97329" y="5804881"/>
            <a:ext cx="4993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dirty="0"/>
              <a:t>By: Yeo Kheng Meng (</a:t>
            </a:r>
            <a:r>
              <a:rPr lang="en-SG" dirty="0">
                <a:hlinkClick r:id="rId2"/>
              </a:rPr>
              <a:t>yeokm1@gmail.com</a:t>
            </a:r>
            <a:r>
              <a:rPr lang="en-SG" dirty="0"/>
              <a:t>)</a:t>
            </a:r>
          </a:p>
          <a:p>
            <a:pPr algn="r"/>
            <a:r>
              <a:rPr lang="en-SG" dirty="0">
                <a:hlinkClick r:id="rId3"/>
              </a:rPr>
              <a:t>https://github.com/yeokm1/sp-auto-door-unlocker</a:t>
            </a:r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14DB-F3E5-8D4A-A848-656B5DE78AA5}" type="slidenum">
              <a:rPr lang="en-US" smtClean="0"/>
              <a:t>1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309" y="1083742"/>
            <a:ext cx="4845202" cy="44611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69" y="1083741"/>
            <a:ext cx="5938534" cy="20325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69" y="3294478"/>
            <a:ext cx="5938534" cy="23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9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518"/>
            <a:ext cx="10515600" cy="1325563"/>
          </a:xfrm>
        </p:spPr>
        <p:txBody>
          <a:bodyPr/>
          <a:lstStyle/>
          <a:p>
            <a:r>
              <a:rPr lang="en-SG" dirty="0"/>
              <a:t>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2" y="1711325"/>
            <a:ext cx="10515600" cy="4351338"/>
          </a:xfrm>
        </p:spPr>
        <p:txBody>
          <a:bodyPr>
            <a:normAutofit/>
          </a:bodyPr>
          <a:lstStyle/>
          <a:p>
            <a:r>
              <a:rPr lang="en-SG" dirty="0"/>
              <a:t>Additional Components</a:t>
            </a:r>
          </a:p>
          <a:p>
            <a:pPr lvl="1"/>
            <a:r>
              <a:rPr lang="en-SG" dirty="0"/>
              <a:t>Breadboard</a:t>
            </a:r>
          </a:p>
          <a:p>
            <a:pPr lvl="1"/>
            <a:r>
              <a:rPr lang="en-SG" dirty="0"/>
              <a:t>12V DC Power Adapter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10</a:t>
            </a:fld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440" y="943101"/>
            <a:ext cx="7778759" cy="4690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8339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490"/>
          </a:xfrm>
        </p:spPr>
        <p:txBody>
          <a:bodyPr/>
          <a:lstStyle/>
          <a:p>
            <a:r>
              <a:rPr lang="en-SG" dirty="0"/>
              <a:t>Final Product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11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1658"/>
            <a:ext cx="7085162" cy="28040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51" y="1346830"/>
            <a:ext cx="4845202" cy="446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61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47" y="2574315"/>
            <a:ext cx="2724302" cy="1325563"/>
          </a:xfrm>
        </p:spPr>
        <p:txBody>
          <a:bodyPr/>
          <a:lstStyle/>
          <a:p>
            <a:r>
              <a:rPr lang="en-SG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12</a:t>
            </a:fld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7197329" y="5804881"/>
            <a:ext cx="4993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dirty="0"/>
              <a:t>By: Yeo Kheng Meng (</a:t>
            </a:r>
            <a:r>
              <a:rPr lang="en-SG" dirty="0">
                <a:hlinkClick r:id="rId2"/>
              </a:rPr>
              <a:t>yeokm1@gmail.com</a:t>
            </a:r>
            <a:r>
              <a:rPr lang="en-SG" dirty="0"/>
              <a:t>)</a:t>
            </a:r>
          </a:p>
          <a:p>
            <a:pPr algn="r"/>
            <a:r>
              <a:rPr lang="en-SG" dirty="0">
                <a:hlinkClick r:id="rId3"/>
              </a:rPr>
              <a:t>https://github.com/yeokm1/sp-auto-door-unlocker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0562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084" y="178313"/>
            <a:ext cx="10515600" cy="1168247"/>
          </a:xfrm>
        </p:spPr>
        <p:txBody>
          <a:bodyPr/>
          <a:lstStyle/>
          <a:p>
            <a:r>
              <a:rPr lang="en-SG" dirty="0"/>
              <a:t>Control 12V signal with 5V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13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884" y="1346560"/>
            <a:ext cx="6715432" cy="3868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376084" y="6062663"/>
            <a:ext cx="541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Source: </a:t>
            </a:r>
            <a:r>
              <a:rPr lang="en-SG" dirty="0">
                <a:hlinkClick r:id="rId3"/>
              </a:rPr>
              <a:t>https://electronics.stackexchange.com/a/70246</a:t>
            </a:r>
            <a:endParaRPr lang="en-SG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45282" y="1602029"/>
            <a:ext cx="4980184" cy="4460634"/>
          </a:xfrm>
        </p:spPr>
        <p:txBody>
          <a:bodyPr>
            <a:normAutofit/>
          </a:bodyPr>
          <a:lstStyle/>
          <a:p>
            <a:r>
              <a:rPr lang="en-SG" sz="2400" dirty="0" err="1"/>
              <a:t>Microview</a:t>
            </a:r>
            <a:r>
              <a:rPr lang="en-SG" sz="2400" dirty="0"/>
              <a:t> 3.3V Logic Level</a:t>
            </a:r>
          </a:p>
          <a:p>
            <a:r>
              <a:rPr lang="en-SG" sz="2400" dirty="0"/>
              <a:t>Remote is 12V Logic Levels</a:t>
            </a:r>
          </a:p>
          <a:p>
            <a:endParaRPr lang="en-SG" sz="2400" dirty="0"/>
          </a:p>
          <a:p>
            <a:endParaRPr lang="en-SG" sz="2400" dirty="0"/>
          </a:p>
          <a:p>
            <a:r>
              <a:rPr lang="en-SG" sz="2400" dirty="0"/>
              <a:t>-&gt; Active-Low Dual NPN transistor</a:t>
            </a:r>
          </a:p>
        </p:txBody>
      </p:sp>
    </p:spTree>
    <p:extLst>
      <p:ext uri="{BB962C8B-B14F-4D97-AF65-F5344CB8AC3E}">
        <p14:creationId xmlns:p14="http://schemas.microsoft.com/office/powerpoint/2010/main" val="371445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020162"/>
          </a:xfrm>
        </p:spPr>
        <p:txBody>
          <a:bodyPr/>
          <a:lstStyle/>
          <a:p>
            <a:r>
              <a:rPr lang="en-SG" dirty="0"/>
              <a:t>Demo Video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2</a:t>
            </a:fld>
            <a:endParaRPr lang="en-SG"/>
          </a:p>
        </p:txBody>
      </p:sp>
      <p:pic>
        <p:nvPicPr>
          <p:cNvPr id="5" name="IeWPlm1Xaz0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498433" y="1020162"/>
            <a:ext cx="6622475" cy="49668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33769" y="5987018"/>
            <a:ext cx="495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hlinkClick r:id="rId4"/>
              </a:rPr>
              <a:t>https://www.youtube.com/watch?v=IeWPlm1Xaz0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0637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5400" dirty="0"/>
              <a:t>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3200" dirty="0"/>
              <a:t>Tap staff pass on exit</a:t>
            </a:r>
          </a:p>
          <a:p>
            <a:pPr lvl="1"/>
            <a:r>
              <a:rPr lang="en-SG" sz="2800" dirty="0"/>
              <a:t>Trouble for visitors</a:t>
            </a:r>
          </a:p>
          <a:p>
            <a:pPr lvl="1"/>
            <a:r>
              <a:rPr lang="en-SG" sz="2800" dirty="0"/>
              <a:t>Hassle of taking out pass</a:t>
            </a:r>
          </a:p>
          <a:p>
            <a:pPr lvl="1"/>
            <a:endParaRPr lang="en-SG" sz="2800" dirty="0"/>
          </a:p>
          <a:p>
            <a:r>
              <a:rPr lang="en-SG" sz="3200" dirty="0"/>
              <a:t>Solution: </a:t>
            </a:r>
          </a:p>
          <a:p>
            <a:pPr lvl="1"/>
            <a:r>
              <a:rPr lang="en-SG" sz="2800" dirty="0"/>
              <a:t>Exit without tapping pass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3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870" y="365125"/>
            <a:ext cx="3189414" cy="313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0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559441" cy="727075"/>
          </a:xfrm>
        </p:spPr>
        <p:txBody>
          <a:bodyPr>
            <a:normAutofit/>
          </a:bodyPr>
          <a:lstStyle/>
          <a:p>
            <a:r>
              <a:rPr lang="en-SG" dirty="0"/>
              <a:t>Wireless remote </a:t>
            </a:r>
            <a:r>
              <a:rPr lang="en-SG" dirty="0" err="1"/>
              <a:t>unlocker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4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65" y="727075"/>
            <a:ext cx="2708104" cy="60709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2088" y="938261"/>
            <a:ext cx="40897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12V battery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 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DIP code-select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0070C0"/>
                </a:solidFill>
              </a:rPr>
              <a:t>Voltage-controlled oscillator (VCO)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0070C0"/>
                </a:solidFill>
              </a:rPr>
              <a:t>Frequency determined by voltage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330Mhz SMC5326P-3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Some China chip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Unknown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Cannot locate data sheet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374" y="734619"/>
            <a:ext cx="3723533" cy="605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212"/>
          </a:xfrm>
        </p:spPr>
        <p:txBody>
          <a:bodyPr/>
          <a:lstStyle/>
          <a:p>
            <a:r>
              <a:rPr lang="en-SG" dirty="0"/>
              <a:t>How the button triggers the signal?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5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090" y="2192149"/>
            <a:ext cx="7805737" cy="33963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7" y="1424338"/>
            <a:ext cx="2967334" cy="482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28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27" y="0"/>
            <a:ext cx="10515600" cy="1213154"/>
          </a:xfrm>
        </p:spPr>
        <p:txBody>
          <a:bodyPr/>
          <a:lstStyle/>
          <a:p>
            <a:r>
              <a:rPr lang="en-SG" dirty="0"/>
              <a:t>An electronic switch: Transistor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424" y="1412266"/>
            <a:ext cx="10515600" cy="4351338"/>
          </a:xfrm>
        </p:spPr>
        <p:txBody>
          <a:bodyPr/>
          <a:lstStyle/>
          <a:p>
            <a:r>
              <a:rPr lang="en-SG" dirty="0"/>
              <a:t>Control current flow with another current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6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74" y="2741223"/>
            <a:ext cx="7661640" cy="33896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763" y="940308"/>
            <a:ext cx="3511210" cy="44458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822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12" y="-7810"/>
            <a:ext cx="10515600" cy="1069105"/>
          </a:xfrm>
        </p:spPr>
        <p:txBody>
          <a:bodyPr/>
          <a:lstStyle/>
          <a:p>
            <a:r>
              <a:rPr lang="en-SG" dirty="0"/>
              <a:t>The trigger: Active IR + Ultrasonic Sensor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7</a:t>
            </a:fld>
            <a:endParaRPr lang="en-SG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91" y="968064"/>
            <a:ext cx="7065818" cy="241836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-2" y="3489350"/>
            <a:ext cx="10515600" cy="304956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Ultrasonic HC-SR04 v2</a:t>
            </a:r>
          </a:p>
          <a:p>
            <a:pPr lvl="1"/>
            <a:r>
              <a:rPr lang="en-US" sz="1900" dirty="0"/>
              <a:t>3.3V logic compatible</a:t>
            </a:r>
          </a:p>
          <a:p>
            <a:pPr lvl="1"/>
            <a:r>
              <a:rPr lang="en-US" sz="1900" dirty="0"/>
              <a:t>Physical Domain </a:t>
            </a:r>
          </a:p>
          <a:p>
            <a:r>
              <a:rPr lang="en-US" sz="2400" dirty="0"/>
              <a:t>                       Infrared (IR) Distance Sensor GP2Y0A21YKR</a:t>
            </a:r>
          </a:p>
          <a:p>
            <a:pPr lvl="1"/>
            <a:r>
              <a:rPr lang="en-US" sz="1900" dirty="0"/>
              <a:t>Effective range: 10 to 80cm</a:t>
            </a:r>
          </a:p>
          <a:p>
            <a:pPr lvl="1"/>
            <a:r>
              <a:rPr lang="en-US" sz="1900" dirty="0"/>
              <a:t>Active IR</a:t>
            </a:r>
          </a:p>
          <a:p>
            <a:pPr lvl="1"/>
            <a:r>
              <a:rPr lang="en-US" sz="1900" dirty="0"/>
              <a:t>Electromagnetic domain</a:t>
            </a:r>
          </a:p>
          <a:p>
            <a:endParaRPr lang="en-US" sz="2400" dirty="0"/>
          </a:p>
          <a:p>
            <a:r>
              <a:rPr lang="en-US" sz="2400" dirty="0"/>
              <a:t>=&gt; Multi-modal integration / Sensor Fusion to avoid errors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012" y="968064"/>
            <a:ext cx="3570844" cy="5229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5257798" y="6538912"/>
            <a:ext cx="7064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</a:t>
            </a:r>
            <a:r>
              <a:rPr lang="en-US" sz="1600" dirty="0">
                <a:hlinkClick r:id="rId4"/>
              </a:rPr>
              <a:t>http://education.rec.ri.cmu.edu/content/electronics/boe/ir_sensor/1.html</a:t>
            </a:r>
            <a:endParaRPr lang="en-US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93" y="4464710"/>
            <a:ext cx="1499339" cy="29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9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" y="16831"/>
            <a:ext cx="10515600" cy="1325563"/>
          </a:xfrm>
        </p:spPr>
        <p:txBody>
          <a:bodyPr/>
          <a:lstStyle/>
          <a:p>
            <a:r>
              <a:rPr lang="en-SG" dirty="0"/>
              <a:t>The brain: </a:t>
            </a:r>
            <a:r>
              <a:rPr lang="en-SG" dirty="0" err="1"/>
              <a:t>Microview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" y="5170141"/>
            <a:ext cx="10515600" cy="1058027"/>
          </a:xfrm>
        </p:spPr>
        <p:txBody>
          <a:bodyPr>
            <a:normAutofit/>
          </a:bodyPr>
          <a:lstStyle/>
          <a:p>
            <a:r>
              <a:rPr lang="en-SG" dirty="0" err="1"/>
              <a:t>Microview</a:t>
            </a:r>
            <a:r>
              <a:rPr lang="en-SG" dirty="0"/>
              <a:t> = Arduino + 64x48 OLED screen</a:t>
            </a:r>
          </a:p>
          <a:p>
            <a:r>
              <a:rPr lang="en-SG" dirty="0"/>
              <a:t>Runs on ATmega328P chip as with Arduino Uno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8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79" y="51719"/>
            <a:ext cx="2326481" cy="23264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167" y="2370047"/>
            <a:ext cx="3486411" cy="26148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084" y="2738572"/>
            <a:ext cx="3011030" cy="18777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02731" y="3086562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6600" dirty="0"/>
              <a:t>=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60828" y="3086562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6600" dirty="0"/>
              <a:t>+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57" y="2378200"/>
            <a:ext cx="4052953" cy="26148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105" y="6356350"/>
            <a:ext cx="721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Source: </a:t>
            </a:r>
            <a:r>
              <a:rPr lang="en-SG" dirty="0">
                <a:hlinkClick r:id="rId6"/>
              </a:rPr>
              <a:t>http://makezine.com/2014/03/25/interview-with-marcus-schappi/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2468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490"/>
          </a:xfrm>
        </p:spPr>
        <p:txBody>
          <a:bodyPr/>
          <a:lstStyle/>
          <a:p>
            <a:r>
              <a:rPr lang="en-SG" dirty="0"/>
              <a:t>Wireless Remote Modification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39" y="5536402"/>
            <a:ext cx="11681725" cy="1056479"/>
          </a:xfrm>
        </p:spPr>
        <p:txBody>
          <a:bodyPr/>
          <a:lstStyle/>
          <a:p>
            <a:r>
              <a:rPr lang="en-SG" dirty="0"/>
              <a:t>Extend button circuit (brown)</a:t>
            </a:r>
          </a:p>
          <a:p>
            <a:r>
              <a:rPr lang="en-SG" dirty="0"/>
              <a:t>External 12V power (red and black)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9</a:t>
            </a:fld>
            <a:endParaRPr lang="en-S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225" y="1240181"/>
            <a:ext cx="2813746" cy="3854529"/>
          </a:xfrm>
          <a:prstGeom prst="rect">
            <a:avLst/>
          </a:prstGeom>
        </p:spPr>
      </p:pic>
      <p:sp>
        <p:nvSpPr>
          <p:cNvPr id="10" name="Arrow: Right 9"/>
          <p:cNvSpPr/>
          <p:nvPr/>
        </p:nvSpPr>
        <p:spPr>
          <a:xfrm>
            <a:off x="4609722" y="2642381"/>
            <a:ext cx="1993106" cy="105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5" y="1240181"/>
            <a:ext cx="2370536" cy="385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1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328</Words>
  <Application>Microsoft Office PowerPoint</Application>
  <PresentationFormat>Widescreen</PresentationFormat>
  <Paragraphs>80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SP Office Gadget: Auto Door Unlocker</vt:lpstr>
      <vt:lpstr>Demo Video</vt:lpstr>
      <vt:lpstr>Problem?</vt:lpstr>
      <vt:lpstr>Wireless remote unlocker</vt:lpstr>
      <vt:lpstr>How the button triggers the signal?</vt:lpstr>
      <vt:lpstr>An electronic switch: Transistor</vt:lpstr>
      <vt:lpstr>The trigger: Active IR + Ultrasonic Sensor</vt:lpstr>
      <vt:lpstr>The brain: Microview</vt:lpstr>
      <vt:lpstr>Wireless Remote Modification</vt:lpstr>
      <vt:lpstr>Assembly</vt:lpstr>
      <vt:lpstr>Final Product</vt:lpstr>
      <vt:lpstr>Questions?</vt:lpstr>
      <vt:lpstr>Control 12V signal with 5V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Door Unlocker</dc:title>
  <dc:creator>Yeo Kheng Meng</dc:creator>
  <cp:lastModifiedBy>Yeo Kheng Meng</cp:lastModifiedBy>
  <cp:revision>110</cp:revision>
  <dcterms:created xsi:type="dcterms:W3CDTF">2016-12-26T07:04:06Z</dcterms:created>
  <dcterms:modified xsi:type="dcterms:W3CDTF">2017-05-02T16:13:38Z</dcterms:modified>
</cp:coreProperties>
</file>