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4"/>
    <p:restoredTop sz="94585"/>
  </p:normalViewPr>
  <p:slideViewPr>
    <p:cSldViewPr snapToGrid="0" snapToObjects="1">
      <p:cViewPr varScale="1">
        <p:scale>
          <a:sx n="95" d="100"/>
          <a:sy n="95" d="100"/>
        </p:scale>
        <p:origin x="2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45EA-323D-1E4A-AAFD-8713AF7BC35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C91D-E36A-A649-A9CB-0BBEB28B2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45EA-323D-1E4A-AAFD-8713AF7BC35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C91D-E36A-A649-A9CB-0BBEB28B2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45EA-323D-1E4A-AAFD-8713AF7BC35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C91D-E36A-A649-A9CB-0BBEB28B2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45EA-323D-1E4A-AAFD-8713AF7BC35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C91D-E36A-A649-A9CB-0BBEB28B2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45EA-323D-1E4A-AAFD-8713AF7BC35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C91D-E36A-A649-A9CB-0BBEB28B2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45EA-323D-1E4A-AAFD-8713AF7BC35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C91D-E36A-A649-A9CB-0BBEB28B2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45EA-323D-1E4A-AAFD-8713AF7BC35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C91D-E36A-A649-A9CB-0BBEB28B2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45EA-323D-1E4A-AAFD-8713AF7BC35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C91D-E36A-A649-A9CB-0BBEB28B2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45EA-323D-1E4A-AAFD-8713AF7BC35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C91D-E36A-A649-A9CB-0BBEB28B2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45EA-323D-1E4A-AAFD-8713AF7BC35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C91D-E36A-A649-A9CB-0BBEB28B2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45EA-323D-1E4A-AAFD-8713AF7BC35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C91D-E36A-A649-A9CB-0BBEB28B2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345EA-323D-1E4A-AAFD-8713AF7BC35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4C91D-E36A-A649-A9CB-0BBEB28B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7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243" y="357167"/>
            <a:ext cx="5829300" cy="105477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Place hand here to unlock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6" y="1775012"/>
            <a:ext cx="6488575" cy="66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5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5</Words>
  <Application>Microsoft Macintosh PowerPoint</Application>
  <PresentationFormat>A4 Paper (210x297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Place hand here to unlock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 hand here to unlock</dc:title>
  <dc:creator> Yeo Kheng Meng</dc:creator>
  <cp:lastModifiedBy> Yeo Kheng Meng</cp:lastModifiedBy>
  <cp:revision>2</cp:revision>
  <cp:lastPrinted>2017-01-27T02:12:39Z</cp:lastPrinted>
  <dcterms:created xsi:type="dcterms:W3CDTF">2017-01-27T01:59:55Z</dcterms:created>
  <dcterms:modified xsi:type="dcterms:W3CDTF">2017-01-27T02:12:42Z</dcterms:modified>
</cp:coreProperties>
</file>