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DC35-FACD-47EE-9814-784806E32CD4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1FE1-EB3D-4952-AFFD-0675C2BD13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DC35-FACD-47EE-9814-784806E32CD4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1FE1-EB3D-4952-AFFD-0675C2BD13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DC35-FACD-47EE-9814-784806E32CD4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1FE1-EB3D-4952-AFFD-0675C2BD13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DC35-FACD-47EE-9814-784806E32CD4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1FE1-EB3D-4952-AFFD-0675C2BD13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DC35-FACD-47EE-9814-784806E32CD4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1FE1-EB3D-4952-AFFD-0675C2BD13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DC35-FACD-47EE-9814-784806E32CD4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1FE1-EB3D-4952-AFFD-0675C2BD13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DC35-FACD-47EE-9814-784806E32CD4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1FE1-EB3D-4952-AFFD-0675C2BD13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DC35-FACD-47EE-9814-784806E32CD4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1FE1-EB3D-4952-AFFD-0675C2BD13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DC35-FACD-47EE-9814-784806E32CD4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1FE1-EB3D-4952-AFFD-0675C2BD13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DC35-FACD-47EE-9814-784806E32CD4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1FE1-EB3D-4952-AFFD-0675C2BD13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DC35-FACD-47EE-9814-784806E32CD4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1FE1-EB3D-4952-AFFD-0675C2BD13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9DC35-FACD-47EE-9814-784806E32CD4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C1FE1-EB3D-4952-AFFD-0675C2BD13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6" y="1052736"/>
            <a:ext cx="7704856" cy="53285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15616" y="1340768"/>
            <a:ext cx="6912768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43608" y="16288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단어 외우기 카드</a:t>
            </a:r>
            <a:r>
              <a:rPr lang="en-US" altLang="ko-K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(</a:t>
            </a:r>
            <a:r>
              <a:rPr lang="ko-KR" alt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미정</a:t>
            </a:r>
            <a:r>
              <a:rPr lang="en-US" altLang="ko-K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)</a:t>
            </a:r>
            <a:endParaRPr lang="ko-KR" alt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0" name="웃는 얼굴 9"/>
          <p:cNvSpPr/>
          <p:nvPr/>
        </p:nvSpPr>
        <p:spPr>
          <a:xfrm>
            <a:off x="7236296" y="1412776"/>
            <a:ext cx="720080" cy="64807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372200" y="2204864"/>
            <a:ext cx="1656184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stCxn id="11" idx="1"/>
            <a:endCxn id="11" idx="3"/>
          </p:cNvCxnSpPr>
          <p:nvPr/>
        </p:nvCxnSpPr>
        <p:spPr>
          <a:xfrm>
            <a:off x="6372200" y="2708920"/>
            <a:ext cx="16561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00192" y="17008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Lulu </a:t>
            </a:r>
            <a:r>
              <a:rPr lang="ko-KR" alt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님</a:t>
            </a:r>
            <a:endParaRPr lang="ko-KR" alt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32240" y="2276872"/>
            <a:ext cx="100811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내 정보</a:t>
            </a:r>
            <a:endParaRPr lang="ko-KR" alt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60232" y="2780928"/>
            <a:ext cx="144016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로그 아웃</a:t>
            </a:r>
            <a:endParaRPr lang="ko-KR" alt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03848" y="242088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아이콘 클릭하면 나오는  </a:t>
            </a:r>
            <a:r>
              <a:rPr lang="en-US" altLang="ko-KR" dirty="0" smtClean="0"/>
              <a:t>-&gt;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115616" y="3429000"/>
            <a:ext cx="6912768" cy="2592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1115616" y="4293096"/>
            <a:ext cx="691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115616" y="5157192"/>
            <a:ext cx="691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03648" y="371703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세트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03648" y="458112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세트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403648" y="544522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세트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39752" y="371703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&lt;-  </a:t>
            </a:r>
            <a:r>
              <a:rPr lang="ko-KR" altLang="en-US" dirty="0" smtClean="0"/>
              <a:t>세트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클릭하면  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2</a:t>
            </a:r>
            <a:r>
              <a:rPr lang="ko-KR" altLang="en-US" dirty="0" smtClean="0"/>
              <a:t>장부터</a:t>
            </a:r>
            <a:endParaRPr lang="ko-KR" altLang="en-US" dirty="0"/>
          </a:p>
        </p:txBody>
      </p:sp>
      <p:sp>
        <p:nvSpPr>
          <p:cNvPr id="34" name="액자 33"/>
          <p:cNvSpPr/>
          <p:nvPr/>
        </p:nvSpPr>
        <p:spPr>
          <a:xfrm>
            <a:off x="4427984" y="1412776"/>
            <a:ext cx="1656184" cy="7200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27984" y="134076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+</a:t>
            </a:r>
            <a:r>
              <a:rPr lang="en-US" altLang="ko-KR" dirty="0" smtClean="0"/>
              <a:t> </a:t>
            </a:r>
            <a:r>
              <a:rPr lang="ko-KR" altLang="en-US" dirty="0" smtClean="0"/>
              <a:t>세트 추가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275856" y="141277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누르면 </a:t>
            </a:r>
            <a:r>
              <a:rPr lang="en-US" altLang="ko-KR" dirty="0" smtClean="0"/>
              <a:t>-&gt;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5</a:t>
            </a:r>
            <a:r>
              <a:rPr lang="ko-KR" altLang="en-US" dirty="0" smtClean="0"/>
              <a:t>장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55576" y="476672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** </a:t>
            </a:r>
            <a:r>
              <a:rPr lang="ko-KR" altLang="en-US" dirty="0" smtClean="0"/>
              <a:t>회원가입 및 로그아웃은 </a:t>
            </a:r>
            <a:r>
              <a:rPr lang="en-US" altLang="ko-KR" dirty="0" err="1" smtClean="0"/>
              <a:t>myboard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프로젝트와 동일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6" y="764704"/>
            <a:ext cx="7704856" cy="53285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15616" y="1124744"/>
            <a:ext cx="6984776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31640" y="126876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세트 </a:t>
            </a:r>
            <a:r>
              <a:rPr lang="en-US" altLang="ko-KR" dirty="0" smtClean="0"/>
              <a:t>1(</a:t>
            </a:r>
            <a:r>
              <a:rPr lang="ko-KR" altLang="en-US" dirty="0" smtClean="0"/>
              <a:t>세트 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1640" y="162880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저장한 단어 개수 </a:t>
            </a:r>
            <a:r>
              <a:rPr lang="en-US" altLang="ko-KR" dirty="0" smtClean="0"/>
              <a:t>| </a:t>
            </a:r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331640" y="2348880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635896" y="2348880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940152" y="2348880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331640" y="3789040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635896" y="3789040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940152" y="3789040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907704" y="27809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hello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067944" y="278092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chocolate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44208" y="278092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lemon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979712" y="422108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fish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283968" y="422108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bird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300192" y="422108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computer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211960" y="321297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초콜</a:t>
            </a:r>
            <a:r>
              <a:rPr lang="ko-KR" altLang="en-US"/>
              <a:t>릿</a:t>
            </a:r>
            <a:endParaRPr lang="ko-KR" altLang="en-US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1331640" y="3140968"/>
            <a:ext cx="19442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635896" y="3140968"/>
            <a:ext cx="19442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940152" y="3140968"/>
            <a:ext cx="19442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331640" y="4581128"/>
            <a:ext cx="19442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3635896" y="4581128"/>
            <a:ext cx="19442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5940152" y="4581128"/>
            <a:ext cx="19442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979712" y="321297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</a:t>
            </a:r>
            <a:r>
              <a:rPr lang="ko-KR" altLang="en-US" dirty="0"/>
              <a:t>녕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72200" y="321297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r>
              <a:rPr lang="en-US" altLang="ko-KR" smtClean="0"/>
              <a:t>  </a:t>
            </a:r>
            <a:r>
              <a:rPr lang="ko-KR" altLang="en-US" dirty="0" smtClean="0"/>
              <a:t>레몬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619672" y="46531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물고기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355976" y="46531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새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516216" y="46531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컴퓨</a:t>
            </a:r>
            <a:r>
              <a:rPr lang="ko-KR" altLang="en-US" dirty="0"/>
              <a:t>터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6228184" y="5373216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나가기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635896" y="544522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누르면 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1</a:t>
            </a:r>
            <a:r>
              <a:rPr lang="ko-KR" altLang="en-US" dirty="0" smtClean="0"/>
              <a:t>장으로 </a:t>
            </a:r>
            <a:r>
              <a:rPr lang="en-US" altLang="ko-KR" dirty="0" smtClean="0"/>
              <a:t>-&gt;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6372200" y="1340768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시험 보기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004048" y="134076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누르면  </a:t>
            </a:r>
            <a:r>
              <a:rPr lang="en-US" altLang="ko-KR" dirty="0" smtClean="0"/>
              <a:t>-&gt; </a:t>
            </a:r>
          </a:p>
          <a:p>
            <a:r>
              <a:rPr lang="en-US" altLang="ko-KR" dirty="0" err="1" smtClean="0"/>
              <a:t>ppt</a:t>
            </a:r>
            <a:r>
              <a:rPr lang="en-US" altLang="ko-KR" dirty="0" smtClean="0"/>
              <a:t> 3</a:t>
            </a:r>
            <a:r>
              <a:rPr lang="ko-KR" altLang="en-US" dirty="0" smtClean="0"/>
              <a:t>장으</a:t>
            </a:r>
            <a:r>
              <a:rPr lang="ko-KR" altLang="en-US" dirty="0"/>
              <a:t>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1547664" y="548680"/>
            <a:ext cx="6048672" cy="288032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1920" y="1556792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/>
              <a:t>bird</a:t>
            </a:r>
            <a:endParaRPr lang="ko-KR" altLang="en-US" sz="5400" dirty="0"/>
          </a:p>
        </p:txBody>
      </p:sp>
      <p:sp>
        <p:nvSpPr>
          <p:cNvPr id="6" name="직사각형 5"/>
          <p:cNvSpPr/>
          <p:nvPr/>
        </p:nvSpPr>
        <p:spPr>
          <a:xfrm>
            <a:off x="3203848" y="3933056"/>
            <a:ext cx="216024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03848" y="4437112"/>
            <a:ext cx="216024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03848" y="4941168"/>
            <a:ext cx="216024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03848" y="5517232"/>
            <a:ext cx="216024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07904" y="3861048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새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07904" y="4365104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초콜</a:t>
            </a:r>
            <a:r>
              <a:rPr lang="ko-KR" altLang="en-US" sz="2400" dirty="0"/>
              <a:t>릿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07904" y="486916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컴퓨터</a:t>
            </a:r>
            <a:endParaRPr lang="ko-KR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707904" y="5373216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물고</a:t>
            </a:r>
            <a:r>
              <a:rPr lang="ko-KR" altLang="en-US" sz="2400" dirty="0"/>
              <a:t>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64088" y="49411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저장한 단어 뜻 중 랜덤으로 </a:t>
            </a:r>
            <a:endParaRPr lang="ko-KR" altLang="en-US" dirty="0"/>
          </a:p>
        </p:txBody>
      </p:sp>
      <p:sp>
        <p:nvSpPr>
          <p:cNvPr id="16" name="자유형 15"/>
          <p:cNvSpPr/>
          <p:nvPr/>
        </p:nvSpPr>
        <p:spPr>
          <a:xfrm>
            <a:off x="4932040" y="4509120"/>
            <a:ext cx="402771" cy="1282700"/>
          </a:xfrm>
          <a:custGeom>
            <a:avLst/>
            <a:gdLst>
              <a:gd name="connsiteX0" fmla="*/ 32657 w 402771"/>
              <a:gd name="connsiteY0" fmla="*/ 0 h 1282700"/>
              <a:gd name="connsiteX1" fmla="*/ 239486 w 402771"/>
              <a:gd name="connsiteY1" fmla="*/ 250371 h 1282700"/>
              <a:gd name="connsiteX2" fmla="*/ 185057 w 402771"/>
              <a:gd name="connsiteY2" fmla="*/ 544285 h 1282700"/>
              <a:gd name="connsiteX3" fmla="*/ 402771 w 402771"/>
              <a:gd name="connsiteY3" fmla="*/ 642257 h 1282700"/>
              <a:gd name="connsiteX4" fmla="*/ 185057 w 402771"/>
              <a:gd name="connsiteY4" fmla="*/ 740228 h 1282700"/>
              <a:gd name="connsiteX5" fmla="*/ 293914 w 402771"/>
              <a:gd name="connsiteY5" fmla="*/ 1055914 h 1282700"/>
              <a:gd name="connsiteX6" fmla="*/ 43543 w 402771"/>
              <a:gd name="connsiteY6" fmla="*/ 1251857 h 1282700"/>
              <a:gd name="connsiteX7" fmla="*/ 32657 w 402771"/>
              <a:gd name="connsiteY7" fmla="*/ 1240971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2771" h="1282700">
                <a:moveTo>
                  <a:pt x="32657" y="0"/>
                </a:moveTo>
                <a:cubicBezTo>
                  <a:pt x="123371" y="79828"/>
                  <a:pt x="214086" y="159657"/>
                  <a:pt x="239486" y="250371"/>
                </a:cubicBezTo>
                <a:cubicBezTo>
                  <a:pt x="264886" y="341085"/>
                  <a:pt x="157843" y="478971"/>
                  <a:pt x="185057" y="544285"/>
                </a:cubicBezTo>
                <a:cubicBezTo>
                  <a:pt x="212271" y="609599"/>
                  <a:pt x="402771" y="609600"/>
                  <a:pt x="402771" y="642257"/>
                </a:cubicBezTo>
                <a:cubicBezTo>
                  <a:pt x="402771" y="674914"/>
                  <a:pt x="203200" y="671285"/>
                  <a:pt x="185057" y="740228"/>
                </a:cubicBezTo>
                <a:cubicBezTo>
                  <a:pt x="166914" y="809171"/>
                  <a:pt x="317500" y="970643"/>
                  <a:pt x="293914" y="1055914"/>
                </a:cubicBezTo>
                <a:cubicBezTo>
                  <a:pt x="270328" y="1141185"/>
                  <a:pt x="87086" y="1221014"/>
                  <a:pt x="43543" y="1251857"/>
                </a:cubicBezTo>
                <a:cubicBezTo>
                  <a:pt x="0" y="1282700"/>
                  <a:pt x="16328" y="1261835"/>
                  <a:pt x="32657" y="1240971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364088" y="6021288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제출하</a:t>
            </a:r>
            <a:r>
              <a:rPr lang="ko-KR" altLang="en-US" dirty="0" smtClean="0"/>
              <a:t>기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1520" y="5949280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누르면 다음 단어의 </a:t>
            </a:r>
            <a:r>
              <a:rPr lang="en-US" altLang="ko-KR" dirty="0" smtClean="0"/>
              <a:t>ppt3</a:t>
            </a:r>
            <a:r>
              <a:rPr lang="ko-KR" altLang="en-US" dirty="0" smtClean="0"/>
              <a:t>이 나오고 </a:t>
            </a:r>
            <a:r>
              <a:rPr lang="ko-KR" altLang="en-US" dirty="0" smtClean="0"/>
              <a:t>종료 버튼을 누르면 맞은 값과 개수가 저장되고 </a:t>
            </a:r>
            <a:r>
              <a:rPr lang="en-US" altLang="ko-KR" dirty="0" smtClean="0"/>
              <a:t>ppt4</a:t>
            </a:r>
            <a:r>
              <a:rPr lang="ko-KR" altLang="en-US" dirty="0" smtClean="0"/>
              <a:t>장으로 이동</a:t>
            </a:r>
            <a:r>
              <a:rPr lang="en-US" altLang="ko-KR" dirty="0" smtClean="0"/>
              <a:t> -&gt;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3203848" y="3789040"/>
            <a:ext cx="72008" cy="252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3275856" y="3717032"/>
            <a:ext cx="288032" cy="351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660232" y="6021288"/>
            <a:ext cx="1152128" cy="440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</a:t>
            </a:r>
            <a:r>
              <a:rPr lang="ko-KR" altLang="en-US" dirty="0" smtClean="0"/>
              <a:t>료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899592" y="476672"/>
            <a:ext cx="7488832" cy="39604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1772816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/>
              <a:t> 3  /  10</a:t>
            </a:r>
            <a:endParaRPr lang="ko-KR" altLang="en-US" sz="5400" dirty="0"/>
          </a:p>
        </p:txBody>
      </p:sp>
      <p:sp>
        <p:nvSpPr>
          <p:cNvPr id="18" name="TextBox 17"/>
          <p:cNvSpPr txBox="1"/>
          <p:nvPr/>
        </p:nvSpPr>
        <p:spPr>
          <a:xfrm>
            <a:off x="3419872" y="278092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맞은 개수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전체 개수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067944" y="4725144"/>
            <a:ext cx="21602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다시 시험보기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372200" y="4725144"/>
            <a:ext cx="19442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처음으로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99992" y="55172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</a:t>
            </a:r>
            <a:r>
              <a:rPr lang="en-US" altLang="ko-KR" dirty="0" err="1" smtClean="0"/>
              <a:t>pt</a:t>
            </a:r>
            <a:r>
              <a:rPr lang="en-US" altLang="ko-KR" dirty="0" smtClean="0"/>
              <a:t> 3</a:t>
            </a:r>
            <a:r>
              <a:rPr lang="ko-KR" altLang="en-US" dirty="0" smtClean="0"/>
              <a:t>으로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32240" y="55172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</a:t>
            </a:r>
            <a:r>
              <a:rPr lang="en-US" altLang="ko-KR" dirty="0" err="1" smtClean="0"/>
              <a:t>pt</a:t>
            </a:r>
            <a:r>
              <a:rPr lang="en-US" altLang="ko-KR" dirty="0" smtClean="0"/>
              <a:t> 1</a:t>
            </a:r>
            <a:r>
              <a:rPr lang="ko-KR" altLang="en-US" dirty="0" smtClean="0"/>
              <a:t>으로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71600" y="1340768"/>
          <a:ext cx="7344816" cy="2664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3672408"/>
              </a:tblGrid>
              <a:tr h="888099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단어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뜻</a:t>
                      </a:r>
                      <a:endParaRPr lang="ko-KR" altLang="en-US" dirty="0"/>
                    </a:p>
                  </a:txBody>
                  <a:tcPr/>
                </a:tc>
              </a:tr>
              <a:tr h="888099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bird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새</a:t>
                      </a:r>
                      <a:endParaRPr lang="ko-KR" altLang="en-US" dirty="0"/>
                    </a:p>
                  </a:txBody>
                  <a:tcPr/>
                </a:tc>
              </a:tr>
              <a:tr h="888099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입력하는 곳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입력하는 곳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6372200" y="4149080"/>
            <a:ext cx="19442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추가하기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372200" y="4941168"/>
            <a:ext cx="194421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완</a:t>
            </a:r>
            <a:r>
              <a:rPr lang="ko-KR" altLang="en-US" dirty="0"/>
              <a:t>료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88024" y="508518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ppt</a:t>
            </a:r>
            <a:r>
              <a:rPr lang="en-US" altLang="ko-KR" dirty="0" smtClean="0"/>
              <a:t> 1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-&gt;</a:t>
            </a:r>
            <a:endParaRPr lang="ko-KR" altLang="en-US" dirty="0"/>
          </a:p>
        </p:txBody>
      </p:sp>
      <p:sp>
        <p:nvSpPr>
          <p:cNvPr id="6" name="TextBox 4"/>
          <p:cNvSpPr txBox="1"/>
          <p:nvPr/>
        </p:nvSpPr>
        <p:spPr>
          <a:xfrm>
            <a:off x="3275856" y="4293096"/>
            <a:ext cx="306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누르면 리스트에 값 저장 </a:t>
            </a:r>
            <a:r>
              <a:rPr lang="en-US" altLang="ko-KR" dirty="0" smtClean="0"/>
              <a:t>-&gt;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151</Words>
  <Application>Microsoft Office PowerPoint</Application>
  <PresentationFormat>화면 슬라이드 쇼(4:3)</PresentationFormat>
  <Paragraphs>63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yeol</dc:creator>
  <cp:lastModifiedBy>yeol</cp:lastModifiedBy>
  <cp:revision>41</cp:revision>
  <dcterms:created xsi:type="dcterms:W3CDTF">2020-12-16T04:58:17Z</dcterms:created>
  <dcterms:modified xsi:type="dcterms:W3CDTF">2020-12-16T08:43:57Z</dcterms:modified>
</cp:coreProperties>
</file>