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6" r:id="rId3"/>
    <p:sldId id="267" r:id="rId4"/>
    <p:sldId id="261" r:id="rId5"/>
    <p:sldId id="262" r:id="rId6"/>
    <p:sldId id="265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09FA-370D-4E03-84F4-16FCE6FB210C}" type="datetimeFigureOut">
              <a:rPr lang="ko-KR" altLang="en-US" smtClean="0"/>
              <a:t>2019-07-27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FC402-7C01-4EFC-9963-83D57048D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40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09FA-370D-4E03-84F4-16FCE6FB210C}" type="datetimeFigureOut">
              <a:rPr lang="ko-KR" altLang="en-US" smtClean="0"/>
              <a:t>2019-07-27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FC402-7C01-4EFC-9963-83D57048D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05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09FA-370D-4E03-84F4-16FCE6FB210C}" type="datetimeFigureOut">
              <a:rPr lang="ko-KR" altLang="en-US" smtClean="0"/>
              <a:t>2019-07-27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FC402-7C01-4EFC-9963-83D57048D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4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5964"/>
            <a:ext cx="7886700" cy="567809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81216"/>
            <a:ext cx="7886700" cy="5095747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09FA-370D-4E03-84F4-16FCE6FB210C}" type="datetimeFigureOut">
              <a:rPr lang="ko-KR" altLang="en-US" smtClean="0"/>
              <a:t>2019-07-27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FC402-7C01-4EFC-9963-83D57048DAD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617846" y="799342"/>
            <a:ext cx="2285992" cy="59454"/>
          </a:xfrm>
          <a:prstGeom prst="rect">
            <a:avLst/>
          </a:prstGeom>
          <a:solidFill>
            <a:srgbClr val="600000"/>
          </a:solidFill>
          <a:ln>
            <a:solidFill>
              <a:srgbClr val="6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600000"/>
                </a:solidFill>
              </a:ln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617846" y="858796"/>
            <a:ext cx="7897504" cy="12356"/>
          </a:xfrm>
          <a:prstGeom prst="line">
            <a:avLst/>
          </a:prstGeom>
          <a:ln w="0">
            <a:solidFill>
              <a:srgbClr val="6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66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09FA-370D-4E03-84F4-16FCE6FB210C}" type="datetimeFigureOut">
              <a:rPr lang="ko-KR" altLang="en-US" smtClean="0"/>
              <a:t>2019-07-27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FC402-7C01-4EFC-9963-83D57048D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57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09FA-370D-4E03-84F4-16FCE6FB210C}" type="datetimeFigureOut">
              <a:rPr lang="ko-KR" altLang="en-US" smtClean="0"/>
              <a:t>2019-07-27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FC402-7C01-4EFC-9963-83D57048D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010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09FA-370D-4E03-84F4-16FCE6FB210C}" type="datetimeFigureOut">
              <a:rPr lang="ko-KR" altLang="en-US" smtClean="0"/>
              <a:t>2019-07-27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FC402-7C01-4EFC-9963-83D57048D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07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09FA-370D-4E03-84F4-16FCE6FB210C}" type="datetimeFigureOut">
              <a:rPr lang="ko-KR" altLang="en-US" smtClean="0"/>
              <a:t>2019-07-27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FC402-7C01-4EFC-9963-83D57048D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574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09FA-370D-4E03-84F4-16FCE6FB210C}" type="datetimeFigureOut">
              <a:rPr lang="ko-KR" altLang="en-US" smtClean="0"/>
              <a:t>2019-07-27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FC402-7C01-4EFC-9963-83D57048D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255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09FA-370D-4E03-84F4-16FCE6FB210C}" type="datetimeFigureOut">
              <a:rPr lang="ko-KR" altLang="en-US" smtClean="0"/>
              <a:t>2019-07-27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FC402-7C01-4EFC-9963-83D57048D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81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09FA-370D-4E03-84F4-16FCE6FB210C}" type="datetimeFigureOut">
              <a:rPr lang="ko-KR" altLang="en-US" smtClean="0"/>
              <a:t>2019-07-27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FC402-7C01-4EFC-9963-83D57048D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83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009FA-370D-4E03-84F4-16FCE6FB210C}" type="datetimeFigureOut">
              <a:rPr lang="ko-KR" altLang="en-US" smtClean="0"/>
              <a:t>2019-07-27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FC402-7C01-4EFC-9963-83D57048D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231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spberrypi.org/downloads/raspbia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77782"/>
            <a:ext cx="7772400" cy="1656615"/>
          </a:xfrm>
        </p:spPr>
        <p:txBody>
          <a:bodyPr>
            <a:normAutofit/>
          </a:bodyPr>
          <a:lstStyle/>
          <a:p>
            <a:r>
              <a:rPr lang="ko-KR" altLang="en-US" sz="4400" dirty="0" err="1" smtClean="0">
                <a:solidFill>
                  <a:srgbClr val="00206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라즈베리</a:t>
            </a:r>
            <a:r>
              <a:rPr lang="ko-KR" altLang="en-US" sz="4400" dirty="0" smtClean="0">
                <a:solidFill>
                  <a:srgbClr val="00206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파이와 </a:t>
            </a:r>
            <a:r>
              <a:rPr lang="en-US" altLang="ko-KR" sz="4400" dirty="0" smtClean="0">
                <a:solidFill>
                  <a:srgbClr val="00206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PC </a:t>
            </a:r>
            <a:r>
              <a:rPr lang="ko-KR" altLang="en-US" sz="4400" dirty="0" smtClean="0">
                <a:solidFill>
                  <a:srgbClr val="00206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연결하기</a:t>
            </a:r>
            <a:endParaRPr lang="ko-KR" altLang="en-US" sz="4400" dirty="0">
              <a:solidFill>
                <a:srgbClr val="00206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810693"/>
            <a:ext cx="6858000" cy="1655762"/>
          </a:xfrm>
        </p:spPr>
        <p:txBody>
          <a:bodyPr>
            <a:normAutofit fontScale="92500"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anose="05000000000000000000" pitchFamily="2" charset="2"/>
              <a:buChar char="u"/>
            </a:pP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라즈베리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파이를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PC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와 연결하고 </a:t>
            </a:r>
            <a:r>
              <a:rPr lang="en-US" altLang="ko-KR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PuTTY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나 </a:t>
            </a:r>
            <a:r>
              <a:rPr lang="en-US" altLang="ko-KR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VNCViewer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를 사용하여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PC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에서 </a:t>
            </a: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라즈베리파이를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제어한다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PC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를 통해 </a:t>
            </a: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라즈베리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파이를 인터넷에 연결한다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5788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raspbian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설치와 파일 수정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raspbian</a:t>
            </a:r>
            <a:r>
              <a:rPr lang="en-US" altLang="ko-KR" dirty="0" smtClean="0"/>
              <a:t>(</a:t>
            </a:r>
            <a:r>
              <a:rPr lang="en-US" altLang="ko-KR" dirty="0">
                <a:hlinkClick r:id="rId2"/>
              </a:rPr>
              <a:t>https://www.raspberrypi.org/downloads/raspbian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을 다운로드 받아 </a:t>
            </a:r>
            <a:r>
              <a:rPr lang="en-US" altLang="ko-KR" dirty="0" smtClean="0"/>
              <a:t>"Win32 </a:t>
            </a:r>
            <a:r>
              <a:rPr lang="en-US" altLang="ko-KR" dirty="0" err="1" smtClean="0"/>
              <a:t>DiskImager</a:t>
            </a:r>
            <a:r>
              <a:rPr lang="en-US" altLang="ko-KR" dirty="0" smtClean="0"/>
              <a:t>" </a:t>
            </a:r>
            <a:r>
              <a:rPr lang="ko-KR" altLang="en-US" dirty="0" smtClean="0"/>
              <a:t>프로그램으로 </a:t>
            </a:r>
            <a:r>
              <a:rPr lang="en-US" altLang="ko-KR" dirty="0" err="1" smtClean="0"/>
              <a:t>microSD</a:t>
            </a:r>
            <a:r>
              <a:rPr lang="ko-KR" altLang="en-US" dirty="0" smtClean="0"/>
              <a:t>에 설치한다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PC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root: </a:t>
            </a:r>
            <a:r>
              <a:rPr lang="ko-KR" altLang="en-US" dirty="0" smtClean="0"/>
              <a:t>드라이브에 </a:t>
            </a:r>
            <a:r>
              <a:rPr lang="en-US" altLang="ko-KR" dirty="0" smtClean="0"/>
              <a:t>'</a:t>
            </a:r>
            <a:r>
              <a:rPr lang="en-US" altLang="ko-KR" dirty="0" err="1" smtClean="0"/>
              <a:t>ssh</a:t>
            </a:r>
            <a:r>
              <a:rPr lang="en-US" altLang="ko-KR" dirty="0" smtClean="0"/>
              <a:t>' </a:t>
            </a:r>
            <a:r>
              <a:rPr lang="ko-KR" altLang="en-US" dirty="0" smtClean="0"/>
              <a:t>파일을 추가한다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파일 내용과 </a:t>
            </a:r>
            <a:r>
              <a:rPr lang="ko-KR" altLang="en-US" dirty="0" err="1" smtClean="0"/>
              <a:t>확장자는</a:t>
            </a:r>
            <a:r>
              <a:rPr lang="ko-KR" altLang="en-US" dirty="0" smtClean="0"/>
              <a:t> 없음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PC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root: </a:t>
            </a:r>
            <a:r>
              <a:rPr lang="ko-KR" altLang="en-US" dirty="0" smtClean="0"/>
              <a:t>드라이브에서 </a:t>
            </a:r>
            <a:r>
              <a:rPr lang="en-US" altLang="ko-KR" dirty="0" smtClean="0"/>
              <a:t>'cmdline.txt' </a:t>
            </a:r>
            <a:r>
              <a:rPr lang="ko-KR" altLang="en-US" dirty="0" smtClean="0"/>
              <a:t>파일을 찾아 맨 </a:t>
            </a:r>
            <a:r>
              <a:rPr lang="ko-KR" altLang="en-US" dirty="0" err="1" smtClean="0"/>
              <a:t>뒷</a:t>
            </a:r>
            <a:r>
              <a:rPr lang="ko-KR" altLang="en-US" dirty="0" smtClean="0"/>
              <a:t> </a:t>
            </a:r>
            <a:r>
              <a:rPr lang="ko-KR" altLang="en-US" dirty="0" smtClean="0"/>
              <a:t>부분에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=192.168.137.2</a:t>
            </a:r>
            <a:r>
              <a:rPr lang="ko-KR" altLang="en-US" dirty="0" smtClean="0"/>
              <a:t>를 추가하고 저장한다</a:t>
            </a:r>
            <a:r>
              <a:rPr lang="en-US" altLang="ko-KR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microSD</a:t>
            </a:r>
            <a:r>
              <a:rPr lang="en-US" altLang="ko-KR" dirty="0" smtClean="0"/>
              <a:t> </a:t>
            </a:r>
            <a:r>
              <a:rPr lang="ko-KR" altLang="en-US" dirty="0" smtClean="0"/>
              <a:t>카드를 </a:t>
            </a:r>
            <a:r>
              <a:rPr lang="ko-KR" altLang="en-US" dirty="0" err="1" smtClean="0"/>
              <a:t>라즈베리</a:t>
            </a:r>
            <a:r>
              <a:rPr lang="ko-KR" altLang="en-US" dirty="0" smtClean="0"/>
              <a:t> 파이에 </a:t>
            </a:r>
            <a:r>
              <a:rPr lang="ko-KR" altLang="en-US" dirty="0" smtClean="0"/>
              <a:t>설치한다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123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raspbian</a:t>
            </a:r>
            <a:r>
              <a:rPr lang="en-US" altLang="ko-KR" dirty="0"/>
              <a:t> </a:t>
            </a:r>
            <a:r>
              <a:rPr lang="ko-KR" altLang="en-US" dirty="0"/>
              <a:t>설치와 파일 수정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ko-KR" dirty="0" smtClean="0"/>
              <a:t>PC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라즈베리</a:t>
            </a:r>
            <a:r>
              <a:rPr lang="ko-KR" altLang="en-US" dirty="0" smtClean="0"/>
              <a:t> 파이를 </a:t>
            </a:r>
            <a:r>
              <a:rPr lang="en-US" altLang="ko-KR" dirty="0" smtClean="0"/>
              <a:t>LAN </a:t>
            </a:r>
            <a:r>
              <a:rPr lang="ko-KR" altLang="en-US" dirty="0" smtClean="0"/>
              <a:t>케이블로 연결하고 </a:t>
            </a:r>
            <a:r>
              <a:rPr lang="en-US" altLang="ko-KR" dirty="0" err="1" smtClean="0"/>
              <a:t>PuTTY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프로그램으로 그림과 같이 접속한다</a:t>
            </a:r>
            <a:r>
              <a:rPr lang="en-US" altLang="ko-KR" dirty="0" smtClean="0"/>
              <a:t>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altLang="ko-KR" dirty="0" smtClean="0"/>
              <a:t>pi/raspberry</a:t>
            </a:r>
            <a:r>
              <a:rPr lang="ko-KR" altLang="en-US" dirty="0" smtClean="0"/>
              <a:t>로 로그인하고</a:t>
            </a:r>
            <a:r>
              <a:rPr lang="en-US" altLang="ko-KR" dirty="0" smtClean="0"/>
              <a:t>, 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raspi-config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VNC server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enable </a:t>
            </a:r>
            <a:r>
              <a:rPr lang="ko-KR" altLang="en-US" dirty="0" smtClean="0"/>
              <a:t>시킨다</a:t>
            </a:r>
            <a:r>
              <a:rPr lang="en-US" altLang="ko-KR" dirty="0" smtClean="0"/>
              <a:t>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altLang="ko-KR" dirty="0" smtClean="0"/>
              <a:t>$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nano</a:t>
            </a:r>
            <a:r>
              <a:rPr lang="en-US" altLang="ko-KR" dirty="0" smtClean="0"/>
              <a:t>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br>
              <a:rPr lang="en-US" altLang="ko-KR" dirty="0" smtClean="0"/>
            </a:br>
            <a:r>
              <a:rPr lang="en-US" altLang="ko-KR" dirty="0" err="1" smtClean="0"/>
              <a:t>dhcpcd.conf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900" dirty="0" smtClean="0"/>
              <a:t>......</a:t>
            </a:r>
            <a:br>
              <a:rPr lang="en-US" altLang="ko-KR" sz="1900" dirty="0" smtClean="0"/>
            </a:br>
            <a:r>
              <a:rPr lang="en-US" altLang="ko-KR" sz="1900" b="1" dirty="0" smtClean="0">
                <a:solidFill>
                  <a:srgbClr val="002060"/>
                </a:solidFill>
              </a:rPr>
              <a:t>interface </a:t>
            </a:r>
            <a:r>
              <a:rPr lang="en-US" altLang="ko-KR" sz="1900" b="1" dirty="0">
                <a:solidFill>
                  <a:srgbClr val="002060"/>
                </a:solidFill>
              </a:rPr>
              <a:t>eth0</a:t>
            </a:r>
            <a:br>
              <a:rPr lang="en-US" altLang="ko-KR" sz="1900" b="1" dirty="0">
                <a:solidFill>
                  <a:srgbClr val="002060"/>
                </a:solidFill>
              </a:rPr>
            </a:br>
            <a:r>
              <a:rPr lang="en-US" altLang="ko-KR" sz="1900" b="1" dirty="0">
                <a:solidFill>
                  <a:srgbClr val="002060"/>
                </a:solidFill>
              </a:rPr>
              <a:t>static </a:t>
            </a:r>
            <a:r>
              <a:rPr lang="en-US" altLang="ko-KR" sz="1900" b="1" dirty="0" err="1">
                <a:solidFill>
                  <a:srgbClr val="002060"/>
                </a:solidFill>
              </a:rPr>
              <a:t>ip_address</a:t>
            </a:r>
            <a:r>
              <a:rPr lang="en-US" altLang="ko-KR" sz="1900" b="1" dirty="0">
                <a:solidFill>
                  <a:srgbClr val="002060"/>
                </a:solidFill>
              </a:rPr>
              <a:t>=192.168.137.2</a:t>
            </a:r>
            <a:br>
              <a:rPr lang="en-US" altLang="ko-KR" sz="1900" b="1" dirty="0">
                <a:solidFill>
                  <a:srgbClr val="002060"/>
                </a:solidFill>
              </a:rPr>
            </a:br>
            <a:r>
              <a:rPr lang="en-US" altLang="ko-KR" sz="1900" b="1" dirty="0">
                <a:solidFill>
                  <a:srgbClr val="002060"/>
                </a:solidFill>
              </a:rPr>
              <a:t>static routers=192.168.137.1</a:t>
            </a:r>
            <a:br>
              <a:rPr lang="en-US" altLang="ko-KR" sz="1900" b="1" dirty="0">
                <a:solidFill>
                  <a:srgbClr val="002060"/>
                </a:solidFill>
              </a:rPr>
            </a:br>
            <a:r>
              <a:rPr lang="en-US" altLang="ko-KR" sz="1900" b="1" dirty="0">
                <a:solidFill>
                  <a:srgbClr val="002060"/>
                </a:solidFill>
              </a:rPr>
              <a:t>static </a:t>
            </a:r>
            <a:r>
              <a:rPr lang="en-US" altLang="ko-KR" sz="1900" b="1" dirty="0" err="1">
                <a:solidFill>
                  <a:srgbClr val="002060"/>
                </a:solidFill>
              </a:rPr>
              <a:t>domain_name_servers</a:t>
            </a:r>
            <a:r>
              <a:rPr lang="en-US" altLang="ko-KR" sz="1900" b="1" dirty="0" smtClean="0">
                <a:solidFill>
                  <a:srgbClr val="002060"/>
                </a:solidFill>
              </a:rPr>
              <a:t>=</a:t>
            </a:r>
            <a:br>
              <a:rPr lang="en-US" altLang="ko-KR" sz="1900" b="1" dirty="0" smtClean="0">
                <a:solidFill>
                  <a:srgbClr val="002060"/>
                </a:solidFill>
              </a:rPr>
            </a:br>
            <a:r>
              <a:rPr lang="en-US" altLang="ko-KR" sz="1900" b="1" dirty="0" smtClean="0">
                <a:solidFill>
                  <a:srgbClr val="002060"/>
                </a:solidFill>
              </a:rPr>
              <a:t>192.169.137.1 </a:t>
            </a:r>
            <a:r>
              <a:rPr lang="en-US" altLang="ko-KR" sz="1900" b="1" dirty="0">
                <a:solidFill>
                  <a:srgbClr val="002060"/>
                </a:solidFill>
              </a:rPr>
              <a:t/>
            </a:r>
            <a:br>
              <a:rPr lang="en-US" altLang="ko-KR" sz="1900" b="1" dirty="0">
                <a:solidFill>
                  <a:srgbClr val="002060"/>
                </a:solidFill>
              </a:rPr>
            </a:br>
            <a:r>
              <a:rPr lang="en-US" altLang="ko-KR" sz="1900" b="1" dirty="0">
                <a:solidFill>
                  <a:srgbClr val="002060"/>
                </a:solidFill>
              </a:rPr>
              <a:t>......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altLang="ko-KR" dirty="0" smtClean="0"/>
              <a:t>reboot</a:t>
            </a:r>
            <a:r>
              <a:rPr lang="ko-KR" altLang="en-US" dirty="0" smtClean="0"/>
              <a:t>하고 </a:t>
            </a:r>
            <a:r>
              <a:rPr lang="en-US" altLang="ko-KR" dirty="0" smtClean="0"/>
              <a:t>VNC Viewer</a:t>
            </a:r>
            <a:br>
              <a:rPr lang="en-US" altLang="ko-KR" dirty="0" smtClean="0"/>
            </a:br>
            <a:r>
              <a:rPr lang="ko-KR" altLang="en-US" dirty="0" smtClean="0"/>
              <a:t>를 사용하여 접속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(192.168.137.2)</a:t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589" y="2505824"/>
            <a:ext cx="3598162" cy="359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55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컴퓨터와 </a:t>
            </a:r>
            <a:r>
              <a:rPr lang="ko-KR" altLang="en-US" dirty="0" err="1" smtClean="0"/>
              <a:t>라즈베리파이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연결방법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lang="ko-KR" altLang="en-US" dirty="0" err="1" smtClean="0"/>
              <a:t>라즈베리파이</a:t>
            </a:r>
            <a:r>
              <a:rPr lang="en-US" altLang="ko-KR" dirty="0" smtClean="0"/>
              <a:t>-LAN </a:t>
            </a:r>
            <a:r>
              <a:rPr lang="ko-KR" altLang="en-US" dirty="0" smtClean="0"/>
              <a:t>케이블</a:t>
            </a:r>
            <a:r>
              <a:rPr lang="en-US" altLang="ko-KR" dirty="0" smtClean="0"/>
              <a:t>-</a:t>
            </a:r>
            <a:r>
              <a:rPr lang="en-US" altLang="ko-KR" dirty="0" smtClean="0"/>
              <a:t>PC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pPr marL="514350" indent="-514350">
              <a:buFont typeface="+mj-ea"/>
              <a:buAutoNum type="circleNumDbPlain"/>
            </a:pPr>
            <a:r>
              <a:rPr lang="ko-KR" altLang="en-US" dirty="0" smtClean="0"/>
              <a:t>다음과 </a:t>
            </a:r>
            <a:r>
              <a:rPr lang="ko-KR" altLang="en-US" dirty="0" smtClean="0"/>
              <a:t>같이 차례대로 </a:t>
            </a:r>
            <a:r>
              <a:rPr lang="ko-KR" altLang="en-US" dirty="0" smtClean="0"/>
              <a:t>진행</a:t>
            </a:r>
            <a:endParaRPr lang="en-US" altLang="ko-KR" dirty="0" smtClean="0"/>
          </a:p>
          <a:p>
            <a:pPr marL="514350" indent="-514350">
              <a:buFont typeface="+mj-ea"/>
              <a:buAutoNum type="circleNumDbPlain"/>
            </a:pPr>
            <a:endParaRPr lang="en-US" altLang="ko-KR" dirty="0"/>
          </a:p>
          <a:p>
            <a:pPr marL="514350" indent="-514350">
              <a:buFont typeface="+mj-ea"/>
              <a:buAutoNum type="circleNumDbPlain"/>
            </a:pPr>
            <a:r>
              <a:rPr lang="ko-KR" altLang="en-US" dirty="0" err="1" smtClean="0"/>
              <a:t>라즈베리</a:t>
            </a:r>
            <a:r>
              <a:rPr lang="ko-KR" altLang="en-US" dirty="0" smtClean="0"/>
              <a:t> 파이 </a:t>
            </a:r>
            <a:r>
              <a:rPr lang="ko-KR" altLang="en-US" dirty="0"/>
              <a:t>전원 </a:t>
            </a:r>
            <a:r>
              <a:rPr lang="en-US" altLang="ko-KR" dirty="0"/>
              <a:t>ON</a:t>
            </a:r>
          </a:p>
          <a:p>
            <a:pPr marL="514350" indent="-514350">
              <a:buFont typeface="+mj-ea"/>
              <a:buAutoNum type="circleNumDbPlain"/>
            </a:pPr>
            <a:r>
              <a:rPr lang="ko-KR" altLang="en-US" dirty="0" smtClean="0"/>
              <a:t>인터넷 </a:t>
            </a:r>
            <a:r>
              <a:rPr lang="ko-KR" altLang="en-US" dirty="0" smtClean="0"/>
              <a:t>연결된 </a:t>
            </a:r>
            <a:r>
              <a:rPr lang="ko-KR" altLang="en-US" dirty="0" err="1" smtClean="0"/>
              <a:t>이더넷을</a:t>
            </a:r>
            <a:r>
              <a:rPr lang="ko-KR" altLang="en-US" dirty="0" smtClean="0"/>
              <a:t> 오른쪽 버튼으로 클릭하여 인터넷 연결 공유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514350" indent="-514350">
              <a:buFont typeface="+mj-ea"/>
              <a:buAutoNum type="circleNumDbPlain"/>
            </a:pPr>
            <a:r>
              <a:rPr lang="ko-KR" altLang="en-US" dirty="0" smtClean="0"/>
              <a:t>제어판에서 방화벽 해제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1800" dirty="0" smtClean="0"/>
              <a:t>시스템 및 보안 </a:t>
            </a:r>
            <a:r>
              <a:rPr lang="en-US" altLang="ko-KR" sz="1800" dirty="0" smtClean="0"/>
              <a:t>&gt; Widows Defender</a:t>
            </a:r>
            <a:br>
              <a:rPr lang="en-US" altLang="ko-KR" sz="1800" dirty="0" smtClean="0"/>
            </a:br>
            <a:r>
              <a:rPr lang="ko-KR" altLang="en-US" sz="1800" dirty="0" smtClean="0"/>
              <a:t>방화벽에서 방화벽 모두 해제</a:t>
            </a:r>
            <a:endParaRPr lang="en-US" altLang="ko-KR" sz="1800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1249934" y="2103222"/>
            <a:ext cx="7415075" cy="495238"/>
            <a:chOff x="1165246" y="2686761"/>
            <a:chExt cx="7415075" cy="49523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5246" y="2733285"/>
              <a:ext cx="504762" cy="409524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9480" y="2733286"/>
              <a:ext cx="409524" cy="40952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81874" y="2686761"/>
              <a:ext cx="1854889" cy="495238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13654" y="2686761"/>
              <a:ext cx="3266667" cy="495238"/>
            </a:xfrm>
            <a:prstGeom prst="rect">
              <a:avLst/>
            </a:prstGeom>
          </p:spPr>
        </p:pic>
        <p:cxnSp>
          <p:nvCxnSpPr>
            <p:cNvPr id="9" name="직선 화살표 연결선 8"/>
            <p:cNvCxnSpPr/>
            <p:nvPr/>
          </p:nvCxnSpPr>
          <p:spPr>
            <a:xfrm>
              <a:off x="1798115" y="2934380"/>
              <a:ext cx="2393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>
              <a:off x="2742177" y="2934380"/>
              <a:ext cx="2393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4976122" y="2922019"/>
              <a:ext cx="2393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9934" y="4030265"/>
            <a:ext cx="2988732" cy="75294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0480" y="4030265"/>
            <a:ext cx="3718877" cy="232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02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컴퓨터와 </a:t>
            </a:r>
            <a:r>
              <a:rPr lang="ko-KR" altLang="en-US" dirty="0" err="1"/>
              <a:t>라즈베리파이</a:t>
            </a:r>
            <a:r>
              <a:rPr lang="ko-KR" altLang="en-US" dirty="0"/>
              <a:t> </a:t>
            </a:r>
            <a:r>
              <a:rPr lang="ko-KR" altLang="en-US" dirty="0" err="1"/>
              <a:t>연결방법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 startAt="6"/>
            </a:pPr>
            <a:r>
              <a:rPr lang="ko-KR" altLang="en-US" dirty="0" smtClean="0"/>
              <a:t>공유 설정을 하기 전에 </a:t>
            </a:r>
            <a:r>
              <a:rPr lang="ko-KR" altLang="en-US" dirty="0" err="1" smtClean="0"/>
              <a:t>라즈베리</a:t>
            </a:r>
            <a:r>
              <a:rPr lang="ko-KR" altLang="en-US" dirty="0" smtClean="0"/>
              <a:t> 파이와 연결되는 </a:t>
            </a:r>
            <a:r>
              <a:rPr lang="ko-KR" altLang="en-US" dirty="0" err="1" smtClean="0"/>
              <a:t>이더넷은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"</a:t>
            </a:r>
            <a:r>
              <a:rPr lang="ko-KR" altLang="en-US" dirty="0" smtClean="0"/>
              <a:t>자동으로 주소 받기</a:t>
            </a:r>
            <a:r>
              <a:rPr lang="en-US" altLang="ko-KR" dirty="0" smtClean="0"/>
              <a:t>"</a:t>
            </a:r>
            <a:r>
              <a:rPr lang="ko-KR" altLang="en-US" dirty="0" smtClean="0"/>
              <a:t>로 설정되어 있어야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공유 설정이 되면 주소가 할당됨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798926"/>
            <a:ext cx="3582395" cy="39935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434" y="2799436"/>
            <a:ext cx="3581938" cy="399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78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VNC Viewer</a:t>
            </a:r>
            <a:r>
              <a:rPr lang="ko-KR" altLang="en-US" dirty="0" smtClean="0"/>
              <a:t>를 이용한 </a:t>
            </a:r>
            <a:r>
              <a:rPr lang="ko-KR" altLang="en-US" dirty="0" err="1" smtClean="0"/>
              <a:t>라즈베리</a:t>
            </a:r>
            <a:r>
              <a:rPr lang="ko-KR" altLang="en-US" dirty="0" smtClean="0"/>
              <a:t> 파이 </a:t>
            </a:r>
            <a:r>
              <a:rPr lang="ko-KR" altLang="en-US" dirty="0" smtClean="0"/>
              <a:t>접속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VNC Viewer</a:t>
            </a:r>
            <a:r>
              <a:rPr lang="ko-KR" altLang="en-US" dirty="0" smtClean="0"/>
              <a:t>를 실행하고 </a:t>
            </a:r>
            <a:r>
              <a:rPr lang="ko-KR" altLang="en-US" dirty="0" err="1" smtClean="0"/>
              <a:t>라즈베리</a:t>
            </a:r>
            <a:r>
              <a:rPr lang="ko-KR" altLang="en-US" dirty="0" smtClean="0"/>
              <a:t> 파이 </a:t>
            </a:r>
            <a:r>
              <a:rPr lang="en-US" altLang="ko-KR" dirty="0" smtClean="0"/>
              <a:t>IP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(192.168.137.2)</a:t>
            </a:r>
            <a:r>
              <a:rPr lang="ko-KR" altLang="en-US" dirty="0" smtClean="0"/>
              <a:t>를 입력하여 접속한다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id: </a:t>
            </a:r>
            <a:r>
              <a:rPr lang="en-US" altLang="ko-KR" dirty="0" smtClean="0">
                <a:solidFill>
                  <a:srgbClr val="FF0000"/>
                </a:solidFill>
              </a:rPr>
              <a:t>pi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password: </a:t>
            </a:r>
            <a:r>
              <a:rPr lang="en-US" altLang="ko-KR" dirty="0" smtClean="0">
                <a:solidFill>
                  <a:srgbClr val="FF0000"/>
                </a:solidFill>
              </a:rPr>
              <a:t>raspberry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736" y="2023942"/>
            <a:ext cx="6640571" cy="301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7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VNC Viewer</a:t>
            </a:r>
            <a:r>
              <a:rPr lang="ko-KR" altLang="en-US" dirty="0"/>
              <a:t>를 이용한 </a:t>
            </a:r>
            <a:r>
              <a:rPr lang="ko-KR" altLang="en-US" dirty="0" err="1" smtClean="0"/>
              <a:t>라즈베리</a:t>
            </a:r>
            <a:r>
              <a:rPr lang="ko-KR" altLang="en-US" dirty="0" smtClean="0"/>
              <a:t> 파이 </a:t>
            </a:r>
            <a:r>
              <a:rPr lang="ko-KR" altLang="en-US" dirty="0"/>
              <a:t>접속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dirty="0" smtClean="0"/>
              <a:t>$ </a:t>
            </a:r>
            <a:r>
              <a:rPr lang="en-US" altLang="ko-KR" sz="2400" dirty="0" smtClean="0"/>
              <a:t>ping </a:t>
            </a:r>
            <a:r>
              <a:rPr lang="en-US" altLang="ko-KR" sz="2400" dirty="0" smtClean="0"/>
              <a:t>www.google.com </a:t>
            </a:r>
            <a:r>
              <a:rPr lang="ko-KR" altLang="en-US" sz="2400" dirty="0"/>
              <a:t>명</a:t>
            </a:r>
            <a:r>
              <a:rPr lang="ko-KR" altLang="en-US" sz="2400" dirty="0" smtClean="0"/>
              <a:t>령으로 인터넷 접속 확인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인터넷 접속이 되지 않으면 </a:t>
            </a:r>
            <a:r>
              <a:rPr lang="en-US" altLang="ko-KR" sz="2000" dirty="0" smtClean="0"/>
              <a:t>PC </a:t>
            </a:r>
            <a:r>
              <a:rPr lang="ko-KR" altLang="en-US" sz="2000" dirty="0" smtClean="0"/>
              <a:t>인터넷 </a:t>
            </a:r>
            <a:r>
              <a:rPr lang="ko-KR" altLang="en-US" sz="2000" dirty="0" err="1" smtClean="0"/>
              <a:t>이더넷</a:t>
            </a:r>
            <a:r>
              <a:rPr lang="ko-KR" altLang="en-US" sz="2000" dirty="0" smtClean="0"/>
              <a:t> 공유를 해제했다가 다시 </a:t>
            </a:r>
            <a:r>
              <a:rPr lang="ko-KR" altLang="en-US" sz="2000" dirty="0" smtClean="0"/>
              <a:t>공유한다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400" dirty="0" smtClean="0"/>
              <a:t>$ </a:t>
            </a:r>
            <a:r>
              <a:rPr lang="en-US" altLang="ko-KR" sz="2400" dirty="0" err="1" smtClean="0"/>
              <a:t>sudo</a:t>
            </a:r>
            <a:r>
              <a:rPr lang="en-US" altLang="ko-KR" sz="2400" dirty="0" smtClean="0"/>
              <a:t> apt-get update</a:t>
            </a:r>
          </a:p>
          <a:p>
            <a:pPr marL="0" indent="0">
              <a:buNone/>
            </a:pPr>
            <a:r>
              <a:rPr lang="en-US" altLang="ko-KR" sz="2400" dirty="0" smtClean="0"/>
              <a:t>$ </a:t>
            </a:r>
            <a:r>
              <a:rPr lang="en-US" altLang="ko-KR" sz="2400" dirty="0" err="1" smtClean="0"/>
              <a:t>sudo</a:t>
            </a:r>
            <a:r>
              <a:rPr lang="en-US" altLang="ko-KR" sz="2400" dirty="0" smtClean="0"/>
              <a:t> </a:t>
            </a:r>
            <a:r>
              <a:rPr lang="en-US" altLang="ko-KR" sz="2400" smtClean="0"/>
              <a:t>apt-get upgrade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821" y="3152438"/>
            <a:ext cx="6257143" cy="2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535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442</TotalTime>
  <Words>230</Words>
  <Application>Microsoft Office PowerPoint</Application>
  <PresentationFormat>화면 슬라이드 쇼(4:3)</PresentationFormat>
  <Paragraphs>36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라즈베리 파이와 PC 연결하기</vt:lpstr>
      <vt:lpstr>raspbian 설치와 파일 수정</vt:lpstr>
      <vt:lpstr>raspbian 설치와 파일 수정</vt:lpstr>
      <vt:lpstr>컴퓨터와 라즈베리파이 연결방법</vt:lpstr>
      <vt:lpstr>컴퓨터와 라즈베리파이 연결방법</vt:lpstr>
      <vt:lpstr>VNC Viewer를 이용한 라즈베리 파이 접속</vt:lpstr>
      <vt:lpstr>VNC Viewer를 이용한 라즈베리 파이 접속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YKSUH</dc:creator>
  <cp:lastModifiedBy>Suh Yeolkyu</cp:lastModifiedBy>
  <cp:revision>37</cp:revision>
  <dcterms:created xsi:type="dcterms:W3CDTF">2018-11-27T02:29:14Z</dcterms:created>
  <dcterms:modified xsi:type="dcterms:W3CDTF">2019-07-26T22:55:32Z</dcterms:modified>
</cp:coreProperties>
</file>