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4" autoAdjust="0"/>
    <p:restoredTop sz="94660"/>
  </p:normalViewPr>
  <p:slideViewPr>
    <p:cSldViewPr>
      <p:cViewPr varScale="1">
        <p:scale>
          <a:sx n="117" d="100"/>
          <a:sy n="117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7CD-F798-485F-AE16-EEF1BAD33B6A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A725-F5C1-48CD-8ED5-13DEA7FC55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AC7CD-F798-485F-AE16-EEF1BAD33B6A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1A725-F5C1-48CD-8ED5-13DEA7FC55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eckdisk@imguru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188640"/>
            <a:ext cx="53912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과정명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리눅스 시스템 프로그래밍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강사명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강형민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  <a:hlinkClick r:id="rId2"/>
              </a:rPr>
              <a:t>checkdisk@imguru.co.kr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배경지식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: C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언어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, VI, Linux Shell...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int fd = open(“a.c”);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순서도: 자기 디스크 4"/>
          <p:cNvSpPr/>
          <p:nvPr/>
        </p:nvSpPr>
        <p:spPr>
          <a:xfrm>
            <a:off x="8028384" y="4005064"/>
            <a:ext cx="2088232" cy="1224136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세로로 말린 두루마리 모양 5"/>
          <p:cNvSpPr/>
          <p:nvPr/>
        </p:nvSpPr>
        <p:spPr>
          <a:xfrm>
            <a:off x="8568952" y="4581128"/>
            <a:ext cx="1152128" cy="504056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99992" y="292494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663371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292494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i_no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99992" y="328498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-rw-r--r--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44208" y="328498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99992" y="364502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4208" y="364502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99992" y="400506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208" y="400506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99992" y="436510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44208" y="436510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99992" y="472514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316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44208" y="472514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99992" y="508518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ko-KR" altLang="en-US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월  </a:t>
            </a:r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 14:56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44208" y="508518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99992" y="544522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44208" y="544522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99992" y="580526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44208" y="580526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i_data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04048" y="256490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inode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/>
          <p:cNvCxnSpPr>
            <a:stCxn id="33" idx="1"/>
            <a:endCxn id="6" idx="1"/>
          </p:cNvCxnSpPr>
          <p:nvPr/>
        </p:nvCxnSpPr>
        <p:spPr>
          <a:xfrm rot="10800000" flipH="1">
            <a:off x="6444207" y="4833157"/>
            <a:ext cx="2187751" cy="1172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99592" y="5301208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43808" y="530120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d_inode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99592" y="5661248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“a.c”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43808" y="566124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d_iname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31640" y="486916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dentry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/>
          <p:cNvCxnSpPr>
            <a:stCxn id="40" idx="1"/>
            <a:endCxn id="7" idx="1"/>
          </p:cNvCxnSpPr>
          <p:nvPr/>
        </p:nvCxnSpPr>
        <p:spPr>
          <a:xfrm rot="10800000" flipH="1">
            <a:off x="2843808" y="3104965"/>
            <a:ext cx="1656184" cy="2396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1124744"/>
            <a:ext cx="8424936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56376" y="69269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user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56376" y="119675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kernel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63888" y="620688"/>
            <a:ext cx="57606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35896" y="26064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fd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55576" y="1484784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55576" y="1916832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55576" y="2348880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5576" y="2780928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55576" y="3212976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55576" y="3645024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95536" y="148478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95536" y="1916832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95536" y="234888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95536" y="278092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95536" y="3212976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95536" y="364502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직선 화살표 연결선 61"/>
          <p:cNvCxnSpPr>
            <a:stCxn id="46" idx="2"/>
            <a:endCxn id="52" idx="1"/>
          </p:cNvCxnSpPr>
          <p:nvPr/>
        </p:nvCxnSpPr>
        <p:spPr>
          <a:xfrm rot="5400000">
            <a:off x="1295636" y="440668"/>
            <a:ext cx="2016224" cy="3096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63688" y="2420888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59832" y="242088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f_op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763688" y="2780928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59832" y="278092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f_pos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23728" y="206084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file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763688" y="3140968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59832" y="314096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path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화살표 연결선 70"/>
          <p:cNvCxnSpPr>
            <a:stCxn id="69" idx="1"/>
            <a:endCxn id="39" idx="1"/>
          </p:cNvCxnSpPr>
          <p:nvPr/>
        </p:nvCxnSpPr>
        <p:spPr>
          <a:xfrm rot="10800000" flipV="1">
            <a:off x="899592" y="3320988"/>
            <a:ext cx="864096" cy="2160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특수 권한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6576E9-1F54-4011-AC62-519D28F9F5B2}"/>
              </a:ext>
            </a:extLst>
          </p:cNvPr>
          <p:cNvSpPr/>
          <p:nvPr/>
        </p:nvSpPr>
        <p:spPr>
          <a:xfrm>
            <a:off x="1185316" y="2060848"/>
            <a:ext cx="374650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F6AF4DE2-B432-425C-B966-C3FE43884A35}"/>
              </a:ext>
            </a:extLst>
          </p:cNvPr>
          <p:cNvSpPr/>
          <p:nvPr/>
        </p:nvSpPr>
        <p:spPr>
          <a:xfrm>
            <a:off x="1559967" y="2060848"/>
            <a:ext cx="371475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72BF8D-C2D9-4238-8F4A-592575CF08E2}"/>
              </a:ext>
            </a:extLst>
          </p:cNvPr>
          <p:cNvSpPr/>
          <p:nvPr/>
        </p:nvSpPr>
        <p:spPr>
          <a:xfrm>
            <a:off x="1939379" y="2060848"/>
            <a:ext cx="373062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E9F25E70-D82C-4050-A42F-3B9786E11FAE}"/>
              </a:ext>
            </a:extLst>
          </p:cNvPr>
          <p:cNvSpPr/>
          <p:nvPr/>
        </p:nvSpPr>
        <p:spPr>
          <a:xfrm>
            <a:off x="2320379" y="2060848"/>
            <a:ext cx="373062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2699792" y="2060848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213A8F25-A3AD-4E96-B597-AD7268CAEB5E}"/>
              </a:ext>
            </a:extLst>
          </p:cNvPr>
          <p:cNvSpPr/>
          <p:nvPr/>
        </p:nvSpPr>
        <p:spPr>
          <a:xfrm>
            <a:off x="3079204" y="2060848"/>
            <a:ext cx="374650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1BBB685-3FD2-4FF9-A4D0-D5E7D41B24EF}"/>
              </a:ext>
            </a:extLst>
          </p:cNvPr>
          <p:cNvSpPr/>
          <p:nvPr/>
        </p:nvSpPr>
        <p:spPr>
          <a:xfrm>
            <a:off x="3460204" y="2060848"/>
            <a:ext cx="374650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08CD2B2-E9C8-42E1-A03B-FBA1580205E4}"/>
              </a:ext>
            </a:extLst>
          </p:cNvPr>
          <p:cNvSpPr/>
          <p:nvPr/>
        </p:nvSpPr>
        <p:spPr>
          <a:xfrm>
            <a:off x="3841204" y="2060848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61C4BF0-24A7-4053-AECA-91074CBA6E31}"/>
              </a:ext>
            </a:extLst>
          </p:cNvPr>
          <p:cNvSpPr/>
          <p:nvPr/>
        </p:nvSpPr>
        <p:spPr>
          <a:xfrm>
            <a:off x="4222205" y="2060848"/>
            <a:ext cx="371475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4601617" y="206084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379FFE-07D4-4B2F-984B-1B6AC2A77EC3}"/>
              </a:ext>
            </a:extLst>
          </p:cNvPr>
          <p:cNvSpPr/>
          <p:nvPr/>
        </p:nvSpPr>
        <p:spPr>
          <a:xfrm>
            <a:off x="4982617" y="206084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574901-9BF8-4043-808B-6ABE0BB0D79C}"/>
              </a:ext>
            </a:extLst>
          </p:cNvPr>
          <p:cNvSpPr/>
          <p:nvPr/>
        </p:nvSpPr>
        <p:spPr>
          <a:xfrm>
            <a:off x="5362029" y="2060848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E55A493-BC92-466B-9FFD-6040DC643367}"/>
              </a:ext>
            </a:extLst>
          </p:cNvPr>
          <p:cNvSpPr/>
          <p:nvPr/>
        </p:nvSpPr>
        <p:spPr>
          <a:xfrm>
            <a:off x="5741441" y="2060848"/>
            <a:ext cx="374650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8462AC0-2526-4B26-9392-614B7422E02F}"/>
              </a:ext>
            </a:extLst>
          </p:cNvPr>
          <p:cNvSpPr/>
          <p:nvPr/>
        </p:nvSpPr>
        <p:spPr>
          <a:xfrm>
            <a:off x="6122441" y="2060848"/>
            <a:ext cx="374650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F05A97-7E66-4E12-9BD7-F1BCED04CA71}"/>
              </a:ext>
            </a:extLst>
          </p:cNvPr>
          <p:cNvSpPr/>
          <p:nvPr/>
        </p:nvSpPr>
        <p:spPr>
          <a:xfrm>
            <a:off x="6503442" y="206084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537059-0059-4107-8074-EBC0255D3523}"/>
              </a:ext>
            </a:extLst>
          </p:cNvPr>
          <p:cNvSpPr/>
          <p:nvPr/>
        </p:nvSpPr>
        <p:spPr>
          <a:xfrm>
            <a:off x="6884442" y="2060848"/>
            <a:ext cx="371475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EC75E831-D374-4DE1-85C8-C8D8F0BA5DCC}"/>
              </a:ext>
            </a:extLst>
          </p:cNvPr>
          <p:cNvCxnSpPr/>
          <p:nvPr/>
        </p:nvCxnSpPr>
        <p:spPr>
          <a:xfrm flipV="1">
            <a:off x="1185316" y="179573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AA5EB64-6F03-4F31-8F3F-2EBF53DE8110}"/>
              </a:ext>
            </a:extLst>
          </p:cNvPr>
          <p:cNvCxnSpPr/>
          <p:nvPr/>
        </p:nvCxnSpPr>
        <p:spPr>
          <a:xfrm flipV="1">
            <a:off x="2688679" y="179573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4728172-43CD-4713-AC4B-4285FF6B8062}"/>
              </a:ext>
            </a:extLst>
          </p:cNvPr>
          <p:cNvCxnSpPr/>
          <p:nvPr/>
        </p:nvCxnSpPr>
        <p:spPr>
          <a:xfrm flipV="1">
            <a:off x="3841204" y="179573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AD61165-20E6-4DCE-B802-178305447394}"/>
              </a:ext>
            </a:extLst>
          </p:cNvPr>
          <p:cNvCxnSpPr/>
          <p:nvPr/>
        </p:nvCxnSpPr>
        <p:spPr>
          <a:xfrm flipV="1">
            <a:off x="7255916" y="179573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27FCDF-2172-4765-95CE-C1040A8C1715}"/>
              </a:ext>
            </a:extLst>
          </p:cNvPr>
          <p:cNvCxnSpPr/>
          <p:nvPr/>
        </p:nvCxnSpPr>
        <p:spPr>
          <a:xfrm flipV="1">
            <a:off x="4968329" y="179573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AD1CE3A-16C1-4D8B-959B-E59F26252407}"/>
              </a:ext>
            </a:extLst>
          </p:cNvPr>
          <p:cNvCxnSpPr/>
          <p:nvPr/>
        </p:nvCxnSpPr>
        <p:spPr>
          <a:xfrm flipV="1">
            <a:off x="6114504" y="179573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841" y="1738585"/>
            <a:ext cx="840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owner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8" name="TextBox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46DCA5C7-5281-459F-9617-E119B066C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254" y="1725885"/>
            <a:ext cx="811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group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7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F7FE5D-452E-41AC-8350-EF13AD754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4679" y="1725885"/>
            <a:ext cx="817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other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0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908720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setuid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1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908720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setgid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2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980728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sticky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/>
          <p:cNvCxnSpPr>
            <a:stCxn id="30" idx="2"/>
            <a:endCxn id="9" idx="0"/>
          </p:cNvCxnSpPr>
          <p:nvPr/>
        </p:nvCxnSpPr>
        <p:spPr>
          <a:xfrm rot="16200000" flipH="1">
            <a:off x="2097722" y="1272246"/>
            <a:ext cx="782796" cy="794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1" idx="2"/>
            <a:endCxn id="10" idx="0"/>
          </p:cNvCxnSpPr>
          <p:nvPr/>
        </p:nvCxnSpPr>
        <p:spPr>
          <a:xfrm rot="16200000" flipH="1">
            <a:off x="2863889" y="1658208"/>
            <a:ext cx="782796" cy="22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2" idx="2"/>
            <a:endCxn id="11" idx="0"/>
          </p:cNvCxnSpPr>
          <p:nvPr/>
        </p:nvCxnSpPr>
        <p:spPr>
          <a:xfrm rot="5400000">
            <a:off x="3738465" y="1259124"/>
            <a:ext cx="710788" cy="892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5536" y="3573016"/>
            <a:ext cx="84818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setuid: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소유 권한이 없는 사용자에 대하여 해당 파일을 실행할 때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임시적으로 실행을 허용하는 플래그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그 파일의 소유자 권한으로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실행하는 플래그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95536" y="260648"/>
            <a:ext cx="87511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예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비밀번호 변경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passwd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-rw</a:t>
            </a:r>
            <a:r>
              <a:rPr lang="en-US" altLang="ko-KR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r-xr-x 1 root root 54256  5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월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17  2017 /usr/bin/passwd</a:t>
            </a:r>
          </a:p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권한이 없는 사용자에게 잠시 소유자의 권한으로 실행하게 하는 플래그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6576E9-1F54-4011-AC62-519D28F9F5B2}"/>
              </a:ext>
            </a:extLst>
          </p:cNvPr>
          <p:cNvSpPr/>
          <p:nvPr/>
        </p:nvSpPr>
        <p:spPr>
          <a:xfrm>
            <a:off x="465236" y="3140968"/>
            <a:ext cx="374650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6AF4DE2-B432-425C-B966-C3FE43884A35}"/>
              </a:ext>
            </a:extLst>
          </p:cNvPr>
          <p:cNvSpPr/>
          <p:nvPr/>
        </p:nvSpPr>
        <p:spPr>
          <a:xfrm>
            <a:off x="839887" y="3140968"/>
            <a:ext cx="371475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72BF8D-C2D9-4238-8F4A-592575CF08E2}"/>
              </a:ext>
            </a:extLst>
          </p:cNvPr>
          <p:cNvSpPr/>
          <p:nvPr/>
        </p:nvSpPr>
        <p:spPr>
          <a:xfrm>
            <a:off x="1219299" y="3140968"/>
            <a:ext cx="373062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E9F25E70-D82C-4050-A42F-3B9786E11FAE}"/>
              </a:ext>
            </a:extLst>
          </p:cNvPr>
          <p:cNvSpPr/>
          <p:nvPr/>
        </p:nvSpPr>
        <p:spPr>
          <a:xfrm>
            <a:off x="1600299" y="3140968"/>
            <a:ext cx="373062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1979712" y="3140968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213A8F25-A3AD-4E96-B597-AD7268CAEB5E}"/>
              </a:ext>
            </a:extLst>
          </p:cNvPr>
          <p:cNvSpPr/>
          <p:nvPr/>
        </p:nvSpPr>
        <p:spPr>
          <a:xfrm>
            <a:off x="2359124" y="3140968"/>
            <a:ext cx="374650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D1BBB685-3FD2-4FF9-A4D0-D5E7D41B24EF}"/>
              </a:ext>
            </a:extLst>
          </p:cNvPr>
          <p:cNvSpPr/>
          <p:nvPr/>
        </p:nvSpPr>
        <p:spPr>
          <a:xfrm>
            <a:off x="2740124" y="3140968"/>
            <a:ext cx="374650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708CD2B2-E9C8-42E1-A03B-FBA1580205E4}"/>
              </a:ext>
            </a:extLst>
          </p:cNvPr>
          <p:cNvSpPr/>
          <p:nvPr/>
        </p:nvSpPr>
        <p:spPr>
          <a:xfrm>
            <a:off x="3121124" y="3140968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61C4BF0-24A7-4053-AECA-91074CBA6E31}"/>
              </a:ext>
            </a:extLst>
          </p:cNvPr>
          <p:cNvSpPr/>
          <p:nvPr/>
        </p:nvSpPr>
        <p:spPr>
          <a:xfrm>
            <a:off x="3502125" y="3140968"/>
            <a:ext cx="371475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3881537" y="3140968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379FFE-07D4-4B2F-984B-1B6AC2A77EC3}"/>
              </a:ext>
            </a:extLst>
          </p:cNvPr>
          <p:cNvSpPr/>
          <p:nvPr/>
        </p:nvSpPr>
        <p:spPr>
          <a:xfrm>
            <a:off x="4262537" y="314096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574901-9BF8-4043-808B-6ABE0BB0D79C}"/>
              </a:ext>
            </a:extLst>
          </p:cNvPr>
          <p:cNvSpPr/>
          <p:nvPr/>
        </p:nvSpPr>
        <p:spPr>
          <a:xfrm>
            <a:off x="4641949" y="3140968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E55A493-BC92-466B-9FFD-6040DC643367}"/>
              </a:ext>
            </a:extLst>
          </p:cNvPr>
          <p:cNvSpPr/>
          <p:nvPr/>
        </p:nvSpPr>
        <p:spPr>
          <a:xfrm>
            <a:off x="5021361" y="3140968"/>
            <a:ext cx="374650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8462AC0-2526-4B26-9392-614B7422E02F}"/>
              </a:ext>
            </a:extLst>
          </p:cNvPr>
          <p:cNvSpPr/>
          <p:nvPr/>
        </p:nvSpPr>
        <p:spPr>
          <a:xfrm>
            <a:off x="5402361" y="3140968"/>
            <a:ext cx="374650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F05A97-7E66-4E12-9BD7-F1BCED04CA71}"/>
              </a:ext>
            </a:extLst>
          </p:cNvPr>
          <p:cNvSpPr/>
          <p:nvPr/>
        </p:nvSpPr>
        <p:spPr>
          <a:xfrm>
            <a:off x="5783362" y="314096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537059-0059-4107-8074-EBC0255D3523}"/>
              </a:ext>
            </a:extLst>
          </p:cNvPr>
          <p:cNvSpPr/>
          <p:nvPr/>
        </p:nvSpPr>
        <p:spPr>
          <a:xfrm>
            <a:off x="6164362" y="3140968"/>
            <a:ext cx="371475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C75E831-D374-4DE1-85C8-C8D8F0BA5DCC}"/>
              </a:ext>
            </a:extLst>
          </p:cNvPr>
          <p:cNvCxnSpPr/>
          <p:nvPr/>
        </p:nvCxnSpPr>
        <p:spPr>
          <a:xfrm flipV="1">
            <a:off x="465236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FAA5EB64-6F03-4F31-8F3F-2EBF53DE8110}"/>
              </a:ext>
            </a:extLst>
          </p:cNvPr>
          <p:cNvCxnSpPr/>
          <p:nvPr/>
        </p:nvCxnSpPr>
        <p:spPr>
          <a:xfrm flipV="1">
            <a:off x="1968599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4728172-43CD-4713-AC4B-4285FF6B8062}"/>
              </a:ext>
            </a:extLst>
          </p:cNvPr>
          <p:cNvCxnSpPr/>
          <p:nvPr/>
        </p:nvCxnSpPr>
        <p:spPr>
          <a:xfrm flipV="1">
            <a:off x="3121124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AD61165-20E6-4DCE-B802-178305447394}"/>
              </a:ext>
            </a:extLst>
          </p:cNvPr>
          <p:cNvCxnSpPr/>
          <p:nvPr/>
        </p:nvCxnSpPr>
        <p:spPr>
          <a:xfrm flipV="1">
            <a:off x="6535836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27FCDF-2172-4765-95CE-C1040A8C1715}"/>
              </a:ext>
            </a:extLst>
          </p:cNvPr>
          <p:cNvCxnSpPr/>
          <p:nvPr/>
        </p:nvCxnSpPr>
        <p:spPr>
          <a:xfrm flipV="1">
            <a:off x="4248249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EAD1CE3A-16C1-4D8B-959B-E59F26252407}"/>
              </a:ext>
            </a:extLst>
          </p:cNvPr>
          <p:cNvCxnSpPr/>
          <p:nvPr/>
        </p:nvCxnSpPr>
        <p:spPr>
          <a:xfrm flipV="1">
            <a:off x="5394424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761" y="2818705"/>
            <a:ext cx="840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owner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2" name="TextBox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46DCA5C7-5281-459F-9617-E119B066C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174" y="2806005"/>
            <a:ext cx="811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group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3" name="TextBox 7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F7FE5D-452E-41AC-8350-EF13AD754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99" y="2806005"/>
            <a:ext cx="817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other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4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988840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setuid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5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1988840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setgid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6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2060848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sticky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7" name="직선 화살표 연결선 66"/>
          <p:cNvCxnSpPr>
            <a:stCxn id="64" idx="2"/>
            <a:endCxn id="43" idx="0"/>
          </p:cNvCxnSpPr>
          <p:nvPr/>
        </p:nvCxnSpPr>
        <p:spPr>
          <a:xfrm rot="16200000" flipH="1">
            <a:off x="1377642" y="2352366"/>
            <a:ext cx="782796" cy="794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5" idx="2"/>
            <a:endCxn id="44" idx="0"/>
          </p:cNvCxnSpPr>
          <p:nvPr/>
        </p:nvCxnSpPr>
        <p:spPr>
          <a:xfrm rot="16200000" flipH="1">
            <a:off x="2143809" y="2738328"/>
            <a:ext cx="782796" cy="22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6" idx="2"/>
            <a:endCxn id="45" idx="0"/>
          </p:cNvCxnSpPr>
          <p:nvPr/>
        </p:nvCxnSpPr>
        <p:spPr>
          <a:xfrm rot="5400000">
            <a:off x="3018385" y="2339244"/>
            <a:ext cx="710788" cy="892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1979712" y="3861048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3923928" y="3861048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33056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-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1979712" y="5157192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3923928" y="5157192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229200"/>
            <a:ext cx="1257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S(</a:t>
            </a:r>
            <a:r>
              <a:rPr lang="ko-KR" altLang="en-US" smtClean="0">
                <a:latin typeface="Consolas" panose="020B0609020204030204" pitchFamily="49" charset="0"/>
              </a:rPr>
              <a:t>대문자</a:t>
            </a:r>
            <a:r>
              <a:rPr lang="en-US" altLang="ko-KR" smtClean="0">
                <a:latin typeface="Consolas" panose="020B0609020204030204" pitchFamily="49" charset="0"/>
              </a:rPr>
              <a:t>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1979712" y="4509120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3923928" y="4509120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4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581128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x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1979712" y="5805264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3923928" y="5805264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877272"/>
            <a:ext cx="1257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s(</a:t>
            </a:r>
            <a:r>
              <a:rPr lang="ko-KR" altLang="en-US" smtClean="0">
                <a:latin typeface="Consolas" panose="020B0609020204030204" pitchFamily="49" charset="0"/>
              </a:rPr>
              <a:t>소문자</a:t>
            </a:r>
            <a:r>
              <a:rPr lang="en-US" altLang="ko-KR" smtClean="0">
                <a:latin typeface="Consolas" panose="020B0609020204030204" pitchFamily="49" charset="0"/>
              </a:rPr>
              <a:t>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6576E9-1F54-4011-AC62-519D28F9F5B2}"/>
              </a:ext>
            </a:extLst>
          </p:cNvPr>
          <p:cNvSpPr/>
          <p:nvPr/>
        </p:nvSpPr>
        <p:spPr>
          <a:xfrm>
            <a:off x="465236" y="3140968"/>
            <a:ext cx="374650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6AF4DE2-B432-425C-B966-C3FE43884A35}"/>
              </a:ext>
            </a:extLst>
          </p:cNvPr>
          <p:cNvSpPr/>
          <p:nvPr/>
        </p:nvSpPr>
        <p:spPr>
          <a:xfrm>
            <a:off x="839887" y="3140968"/>
            <a:ext cx="371475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72BF8D-C2D9-4238-8F4A-592575CF08E2}"/>
              </a:ext>
            </a:extLst>
          </p:cNvPr>
          <p:cNvSpPr/>
          <p:nvPr/>
        </p:nvSpPr>
        <p:spPr>
          <a:xfrm>
            <a:off x="1219299" y="3140968"/>
            <a:ext cx="373062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E9F25E70-D82C-4050-A42F-3B9786E11FAE}"/>
              </a:ext>
            </a:extLst>
          </p:cNvPr>
          <p:cNvSpPr/>
          <p:nvPr/>
        </p:nvSpPr>
        <p:spPr>
          <a:xfrm>
            <a:off x="1600299" y="3140968"/>
            <a:ext cx="373062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1979712" y="3140968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213A8F25-A3AD-4E96-B597-AD7268CAEB5E}"/>
              </a:ext>
            </a:extLst>
          </p:cNvPr>
          <p:cNvSpPr/>
          <p:nvPr/>
        </p:nvSpPr>
        <p:spPr>
          <a:xfrm>
            <a:off x="2359124" y="3140968"/>
            <a:ext cx="374650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D1BBB685-3FD2-4FF9-A4D0-D5E7D41B24EF}"/>
              </a:ext>
            </a:extLst>
          </p:cNvPr>
          <p:cNvSpPr/>
          <p:nvPr/>
        </p:nvSpPr>
        <p:spPr>
          <a:xfrm>
            <a:off x="2740124" y="3140968"/>
            <a:ext cx="374650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708CD2B2-E9C8-42E1-A03B-FBA1580205E4}"/>
              </a:ext>
            </a:extLst>
          </p:cNvPr>
          <p:cNvSpPr/>
          <p:nvPr/>
        </p:nvSpPr>
        <p:spPr>
          <a:xfrm>
            <a:off x="3121124" y="3140968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61C4BF0-24A7-4053-AECA-91074CBA6E31}"/>
              </a:ext>
            </a:extLst>
          </p:cNvPr>
          <p:cNvSpPr/>
          <p:nvPr/>
        </p:nvSpPr>
        <p:spPr>
          <a:xfrm>
            <a:off x="3502125" y="3140968"/>
            <a:ext cx="371475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3881537" y="3140968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379FFE-07D4-4B2F-984B-1B6AC2A77EC3}"/>
              </a:ext>
            </a:extLst>
          </p:cNvPr>
          <p:cNvSpPr/>
          <p:nvPr/>
        </p:nvSpPr>
        <p:spPr>
          <a:xfrm>
            <a:off x="4262537" y="314096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574901-9BF8-4043-808B-6ABE0BB0D79C}"/>
              </a:ext>
            </a:extLst>
          </p:cNvPr>
          <p:cNvSpPr/>
          <p:nvPr/>
        </p:nvSpPr>
        <p:spPr>
          <a:xfrm>
            <a:off x="4641949" y="3140968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E55A493-BC92-466B-9FFD-6040DC643367}"/>
              </a:ext>
            </a:extLst>
          </p:cNvPr>
          <p:cNvSpPr/>
          <p:nvPr/>
        </p:nvSpPr>
        <p:spPr>
          <a:xfrm>
            <a:off x="5021361" y="3140968"/>
            <a:ext cx="374650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8462AC0-2526-4B26-9392-614B7422E02F}"/>
              </a:ext>
            </a:extLst>
          </p:cNvPr>
          <p:cNvSpPr/>
          <p:nvPr/>
        </p:nvSpPr>
        <p:spPr>
          <a:xfrm>
            <a:off x="5402361" y="3140968"/>
            <a:ext cx="374650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F05A97-7E66-4E12-9BD7-F1BCED04CA71}"/>
              </a:ext>
            </a:extLst>
          </p:cNvPr>
          <p:cNvSpPr/>
          <p:nvPr/>
        </p:nvSpPr>
        <p:spPr>
          <a:xfrm>
            <a:off x="5783362" y="314096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537059-0059-4107-8074-EBC0255D3523}"/>
              </a:ext>
            </a:extLst>
          </p:cNvPr>
          <p:cNvSpPr/>
          <p:nvPr/>
        </p:nvSpPr>
        <p:spPr>
          <a:xfrm>
            <a:off x="6164362" y="3140968"/>
            <a:ext cx="371475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C75E831-D374-4DE1-85C8-C8D8F0BA5DCC}"/>
              </a:ext>
            </a:extLst>
          </p:cNvPr>
          <p:cNvCxnSpPr/>
          <p:nvPr/>
        </p:nvCxnSpPr>
        <p:spPr>
          <a:xfrm flipV="1">
            <a:off x="465236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FAA5EB64-6F03-4F31-8F3F-2EBF53DE8110}"/>
              </a:ext>
            </a:extLst>
          </p:cNvPr>
          <p:cNvCxnSpPr/>
          <p:nvPr/>
        </p:nvCxnSpPr>
        <p:spPr>
          <a:xfrm flipV="1">
            <a:off x="1968599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4728172-43CD-4713-AC4B-4285FF6B8062}"/>
              </a:ext>
            </a:extLst>
          </p:cNvPr>
          <p:cNvCxnSpPr/>
          <p:nvPr/>
        </p:nvCxnSpPr>
        <p:spPr>
          <a:xfrm flipV="1">
            <a:off x="3121124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AD61165-20E6-4DCE-B802-178305447394}"/>
              </a:ext>
            </a:extLst>
          </p:cNvPr>
          <p:cNvCxnSpPr/>
          <p:nvPr/>
        </p:nvCxnSpPr>
        <p:spPr>
          <a:xfrm flipV="1">
            <a:off x="6535836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27FCDF-2172-4765-95CE-C1040A8C1715}"/>
              </a:ext>
            </a:extLst>
          </p:cNvPr>
          <p:cNvCxnSpPr/>
          <p:nvPr/>
        </p:nvCxnSpPr>
        <p:spPr>
          <a:xfrm flipV="1">
            <a:off x="4248249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EAD1CE3A-16C1-4D8B-959B-E59F26252407}"/>
              </a:ext>
            </a:extLst>
          </p:cNvPr>
          <p:cNvCxnSpPr/>
          <p:nvPr/>
        </p:nvCxnSpPr>
        <p:spPr>
          <a:xfrm flipV="1">
            <a:off x="5394424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761" y="2818705"/>
            <a:ext cx="840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owner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2" name="TextBox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46DCA5C7-5281-459F-9617-E119B066C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174" y="2806005"/>
            <a:ext cx="811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group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3" name="TextBox 7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F7FE5D-452E-41AC-8350-EF13AD754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99" y="2806005"/>
            <a:ext cx="817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other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4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988840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setuid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5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1988840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setgid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6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2060848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sticky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7" name="직선 화살표 연결선 66"/>
          <p:cNvCxnSpPr>
            <a:stCxn id="64" idx="2"/>
            <a:endCxn id="43" idx="0"/>
          </p:cNvCxnSpPr>
          <p:nvPr/>
        </p:nvCxnSpPr>
        <p:spPr>
          <a:xfrm rot="16200000" flipH="1">
            <a:off x="1377642" y="2352366"/>
            <a:ext cx="782796" cy="794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5" idx="2"/>
            <a:endCxn id="44" idx="0"/>
          </p:cNvCxnSpPr>
          <p:nvPr/>
        </p:nvCxnSpPr>
        <p:spPr>
          <a:xfrm rot="16200000" flipH="1">
            <a:off x="2143809" y="2738328"/>
            <a:ext cx="782796" cy="22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6" idx="2"/>
            <a:endCxn id="45" idx="0"/>
          </p:cNvCxnSpPr>
          <p:nvPr/>
        </p:nvCxnSpPr>
        <p:spPr>
          <a:xfrm rot="5400000">
            <a:off x="3018385" y="2339244"/>
            <a:ext cx="710788" cy="892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2378821" y="3861048"/>
            <a:ext cx="373063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5076056" y="3861048"/>
            <a:ext cx="373063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3933056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-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2378821" y="5157192"/>
            <a:ext cx="373063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5076056" y="5157192"/>
            <a:ext cx="373063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5229200"/>
            <a:ext cx="1257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S(</a:t>
            </a:r>
            <a:r>
              <a:rPr lang="ko-KR" altLang="en-US" smtClean="0">
                <a:latin typeface="Consolas" panose="020B0609020204030204" pitchFamily="49" charset="0"/>
              </a:rPr>
              <a:t>대문자</a:t>
            </a:r>
            <a:r>
              <a:rPr lang="en-US" altLang="ko-KR" smtClean="0">
                <a:latin typeface="Consolas" panose="020B0609020204030204" pitchFamily="49" charset="0"/>
              </a:rPr>
              <a:t>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2378821" y="4509120"/>
            <a:ext cx="373063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5076056" y="4509120"/>
            <a:ext cx="373063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4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4581128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x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2378821" y="5805264"/>
            <a:ext cx="373063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5076056" y="5805264"/>
            <a:ext cx="373063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5877272"/>
            <a:ext cx="1257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s(</a:t>
            </a:r>
            <a:r>
              <a:rPr lang="ko-KR" altLang="en-US" smtClean="0">
                <a:latin typeface="Consolas" panose="020B0609020204030204" pitchFamily="49" charset="0"/>
              </a:rPr>
              <a:t>소문자</a:t>
            </a:r>
            <a:r>
              <a:rPr lang="en-US" altLang="ko-KR" smtClean="0">
                <a:latin typeface="Consolas" panose="020B0609020204030204" pitchFamily="49" charset="0"/>
              </a:rPr>
              <a:t>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95536" y="260648"/>
            <a:ext cx="77251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&lt; Sticky bit &gt;</a:t>
            </a:r>
          </a:p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디렉터리에 대하여 제한된 삭제 플래그로써 파일에 대해서는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동작하지 않는다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이 비트가 설정된 디렉터리는 모든 사용자가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읽고 쓸 수는 있지만 삭제는 소유자와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root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만 가능하다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6576E9-1F54-4011-AC62-519D28F9F5B2}"/>
              </a:ext>
            </a:extLst>
          </p:cNvPr>
          <p:cNvSpPr/>
          <p:nvPr/>
        </p:nvSpPr>
        <p:spPr>
          <a:xfrm>
            <a:off x="465236" y="3140968"/>
            <a:ext cx="374650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6AF4DE2-B432-425C-B966-C3FE43884A35}"/>
              </a:ext>
            </a:extLst>
          </p:cNvPr>
          <p:cNvSpPr/>
          <p:nvPr/>
        </p:nvSpPr>
        <p:spPr>
          <a:xfrm>
            <a:off x="839887" y="3140968"/>
            <a:ext cx="371475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72BF8D-C2D9-4238-8F4A-592575CF08E2}"/>
              </a:ext>
            </a:extLst>
          </p:cNvPr>
          <p:cNvSpPr/>
          <p:nvPr/>
        </p:nvSpPr>
        <p:spPr>
          <a:xfrm>
            <a:off x="1219299" y="3140968"/>
            <a:ext cx="373062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E9F25E70-D82C-4050-A42F-3B9786E11FAE}"/>
              </a:ext>
            </a:extLst>
          </p:cNvPr>
          <p:cNvSpPr/>
          <p:nvPr/>
        </p:nvSpPr>
        <p:spPr>
          <a:xfrm>
            <a:off x="1600299" y="3140968"/>
            <a:ext cx="373062" cy="4873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1979712" y="3140968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213A8F25-A3AD-4E96-B597-AD7268CAEB5E}"/>
              </a:ext>
            </a:extLst>
          </p:cNvPr>
          <p:cNvSpPr/>
          <p:nvPr/>
        </p:nvSpPr>
        <p:spPr>
          <a:xfrm>
            <a:off x="2359124" y="3140968"/>
            <a:ext cx="374650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D1BBB685-3FD2-4FF9-A4D0-D5E7D41B24EF}"/>
              </a:ext>
            </a:extLst>
          </p:cNvPr>
          <p:cNvSpPr/>
          <p:nvPr/>
        </p:nvSpPr>
        <p:spPr>
          <a:xfrm>
            <a:off x="2740124" y="3140968"/>
            <a:ext cx="374650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708CD2B2-E9C8-42E1-A03B-FBA1580205E4}"/>
              </a:ext>
            </a:extLst>
          </p:cNvPr>
          <p:cNvSpPr/>
          <p:nvPr/>
        </p:nvSpPr>
        <p:spPr>
          <a:xfrm>
            <a:off x="3121124" y="3140968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61C4BF0-24A7-4053-AECA-91074CBA6E31}"/>
              </a:ext>
            </a:extLst>
          </p:cNvPr>
          <p:cNvSpPr/>
          <p:nvPr/>
        </p:nvSpPr>
        <p:spPr>
          <a:xfrm>
            <a:off x="3502125" y="3140968"/>
            <a:ext cx="371475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3881537" y="3140968"/>
            <a:ext cx="373063" cy="48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379FFE-07D4-4B2F-984B-1B6AC2A77EC3}"/>
              </a:ext>
            </a:extLst>
          </p:cNvPr>
          <p:cNvSpPr/>
          <p:nvPr/>
        </p:nvSpPr>
        <p:spPr>
          <a:xfrm>
            <a:off x="4262537" y="314096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574901-9BF8-4043-808B-6ABE0BB0D79C}"/>
              </a:ext>
            </a:extLst>
          </p:cNvPr>
          <p:cNvSpPr/>
          <p:nvPr/>
        </p:nvSpPr>
        <p:spPr>
          <a:xfrm>
            <a:off x="4641949" y="3140968"/>
            <a:ext cx="373062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E55A493-BC92-466B-9FFD-6040DC643367}"/>
              </a:ext>
            </a:extLst>
          </p:cNvPr>
          <p:cNvSpPr/>
          <p:nvPr/>
        </p:nvSpPr>
        <p:spPr>
          <a:xfrm>
            <a:off x="5021361" y="3140968"/>
            <a:ext cx="374650" cy="487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8462AC0-2526-4B26-9392-614B7422E02F}"/>
              </a:ext>
            </a:extLst>
          </p:cNvPr>
          <p:cNvSpPr/>
          <p:nvPr/>
        </p:nvSpPr>
        <p:spPr>
          <a:xfrm>
            <a:off x="5402361" y="3140968"/>
            <a:ext cx="374650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F05A97-7E66-4E12-9BD7-F1BCED04CA71}"/>
              </a:ext>
            </a:extLst>
          </p:cNvPr>
          <p:cNvSpPr/>
          <p:nvPr/>
        </p:nvSpPr>
        <p:spPr>
          <a:xfrm>
            <a:off x="5783362" y="3140968"/>
            <a:ext cx="373063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537059-0059-4107-8074-EBC0255D3523}"/>
              </a:ext>
            </a:extLst>
          </p:cNvPr>
          <p:cNvSpPr/>
          <p:nvPr/>
        </p:nvSpPr>
        <p:spPr>
          <a:xfrm>
            <a:off x="6164362" y="3140968"/>
            <a:ext cx="371475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C75E831-D374-4DE1-85C8-C8D8F0BA5DCC}"/>
              </a:ext>
            </a:extLst>
          </p:cNvPr>
          <p:cNvCxnSpPr/>
          <p:nvPr/>
        </p:nvCxnSpPr>
        <p:spPr>
          <a:xfrm flipV="1">
            <a:off x="465236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FAA5EB64-6F03-4F31-8F3F-2EBF53DE8110}"/>
              </a:ext>
            </a:extLst>
          </p:cNvPr>
          <p:cNvCxnSpPr/>
          <p:nvPr/>
        </p:nvCxnSpPr>
        <p:spPr>
          <a:xfrm flipV="1">
            <a:off x="1968599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4728172-43CD-4713-AC4B-4285FF6B8062}"/>
              </a:ext>
            </a:extLst>
          </p:cNvPr>
          <p:cNvCxnSpPr/>
          <p:nvPr/>
        </p:nvCxnSpPr>
        <p:spPr>
          <a:xfrm flipV="1">
            <a:off x="3121124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AD61165-20E6-4DCE-B802-178305447394}"/>
              </a:ext>
            </a:extLst>
          </p:cNvPr>
          <p:cNvCxnSpPr/>
          <p:nvPr/>
        </p:nvCxnSpPr>
        <p:spPr>
          <a:xfrm flipV="1">
            <a:off x="6535836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27FCDF-2172-4765-95CE-C1040A8C1715}"/>
              </a:ext>
            </a:extLst>
          </p:cNvPr>
          <p:cNvCxnSpPr/>
          <p:nvPr/>
        </p:nvCxnSpPr>
        <p:spPr>
          <a:xfrm flipV="1">
            <a:off x="4248249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EAD1CE3A-16C1-4D8B-959B-E59F26252407}"/>
              </a:ext>
            </a:extLst>
          </p:cNvPr>
          <p:cNvCxnSpPr/>
          <p:nvPr/>
        </p:nvCxnSpPr>
        <p:spPr>
          <a:xfrm flipV="1">
            <a:off x="5394424" y="2875856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761" y="2818705"/>
            <a:ext cx="840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owner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2" name="TextBox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46DCA5C7-5281-459F-9617-E119B066C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174" y="2806005"/>
            <a:ext cx="811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group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3" name="TextBox 7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F7FE5D-452E-41AC-8350-EF13AD754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99" y="2806005"/>
            <a:ext cx="817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other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4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988840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setuid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5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1988840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setgid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6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2060848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sticky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7" name="직선 화살표 연결선 66"/>
          <p:cNvCxnSpPr>
            <a:stCxn id="64" idx="2"/>
            <a:endCxn id="43" idx="0"/>
          </p:cNvCxnSpPr>
          <p:nvPr/>
        </p:nvCxnSpPr>
        <p:spPr>
          <a:xfrm rot="16200000" flipH="1">
            <a:off x="1377642" y="2352366"/>
            <a:ext cx="782796" cy="794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5" idx="2"/>
            <a:endCxn id="44" idx="0"/>
          </p:cNvCxnSpPr>
          <p:nvPr/>
        </p:nvCxnSpPr>
        <p:spPr>
          <a:xfrm rot="16200000" flipH="1">
            <a:off x="2143809" y="2738328"/>
            <a:ext cx="782796" cy="22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6" idx="2"/>
            <a:endCxn id="45" idx="0"/>
          </p:cNvCxnSpPr>
          <p:nvPr/>
        </p:nvCxnSpPr>
        <p:spPr>
          <a:xfrm rot="5400000">
            <a:off x="3018385" y="2339244"/>
            <a:ext cx="710788" cy="892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2738861" y="3861048"/>
            <a:ext cx="373063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6195245" y="3861048"/>
            <a:ext cx="373063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317" y="3933056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-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2738861" y="5157192"/>
            <a:ext cx="373063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6195245" y="5157192"/>
            <a:ext cx="373063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317" y="5229200"/>
            <a:ext cx="1257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T(</a:t>
            </a:r>
            <a:r>
              <a:rPr lang="ko-KR" altLang="en-US" smtClean="0">
                <a:latin typeface="Consolas" panose="020B0609020204030204" pitchFamily="49" charset="0"/>
              </a:rPr>
              <a:t>대문자</a:t>
            </a:r>
            <a:r>
              <a:rPr lang="en-US" altLang="ko-KR" smtClean="0">
                <a:latin typeface="Consolas" panose="020B0609020204030204" pitchFamily="49" charset="0"/>
              </a:rPr>
              <a:t>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2738861" y="4509120"/>
            <a:ext cx="373063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6195245" y="4509120"/>
            <a:ext cx="373063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4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317" y="4581128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x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0CC4EB-8973-4627-B8A0-1C6F4E516A0D}"/>
              </a:ext>
            </a:extLst>
          </p:cNvPr>
          <p:cNvSpPr/>
          <p:nvPr/>
        </p:nvSpPr>
        <p:spPr>
          <a:xfrm>
            <a:off x="2738861" y="5805264"/>
            <a:ext cx="373063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199C02-799E-4AB5-8B24-F8531AE915C0}"/>
              </a:ext>
            </a:extLst>
          </p:cNvPr>
          <p:cNvSpPr/>
          <p:nvPr/>
        </p:nvSpPr>
        <p:spPr>
          <a:xfrm>
            <a:off x="6195245" y="5805264"/>
            <a:ext cx="373063" cy="4873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Text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A708A3-CCE7-4688-835D-C372672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317" y="5877272"/>
            <a:ext cx="1257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t</a:t>
            </a:r>
            <a:r>
              <a:rPr lang="en-US" altLang="ko-KR" smtClean="0">
                <a:latin typeface="Consolas" panose="020B0609020204030204" pitchFamily="49" charset="0"/>
              </a:rPr>
              <a:t>(</a:t>
            </a:r>
            <a:r>
              <a:rPr lang="ko-KR" altLang="en-US" smtClean="0">
                <a:latin typeface="Consolas" panose="020B0609020204030204" pitchFamily="49" charset="0"/>
              </a:rPr>
              <a:t>소문자</a:t>
            </a:r>
            <a:r>
              <a:rPr lang="en-US" altLang="ko-KR" smtClean="0">
                <a:latin typeface="Consolas" panose="020B0609020204030204" pitchFamily="49" charset="0"/>
              </a:rPr>
              <a:t>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389080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&lt;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강사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FTP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서버 접속 방법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AutoNum type="arabicPeriod"/>
            </a:pP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파일질라 다운로드 및 설치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pPr marL="457200" indent="-457200"/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pPr marL="457200" indent="-457200"/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구글에서 파일질라 검색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2060848"/>
            <a:ext cx="7191350" cy="460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555776" y="2996952"/>
            <a:ext cx="792088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27784" y="4005064"/>
            <a:ext cx="1872208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764704"/>
            <a:ext cx="8415486" cy="539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339752" y="4005064"/>
            <a:ext cx="2160240" cy="72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4737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2. FTP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서버 접속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: 156.147.178.101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790020"/>
            <a:ext cx="8481624" cy="5811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971600" y="1340768"/>
            <a:ext cx="936104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8104" y="1340768"/>
            <a:ext cx="936104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91880" y="4365104"/>
            <a:ext cx="1224136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3821" y="98072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stdin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53821" y="170080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stdout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3821" y="242088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stderr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690125" y="836712"/>
            <a:ext cx="1362408" cy="448816"/>
            <a:chOff x="3923928" y="908720"/>
            <a:chExt cx="1362408" cy="448816"/>
          </a:xfrm>
        </p:grpSpPr>
        <p:grpSp>
          <p:nvGrpSpPr>
            <p:cNvPr id="16" name="그룹 15"/>
            <p:cNvGrpSpPr/>
            <p:nvPr/>
          </p:nvGrpSpPr>
          <p:grpSpPr>
            <a:xfrm>
              <a:off x="3923928" y="908720"/>
              <a:ext cx="1287024" cy="144016"/>
              <a:chOff x="3923928" y="908720"/>
              <a:chExt cx="1287024" cy="14401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92392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06680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20968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35255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495432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63830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78118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92406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506693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961620" y="1061120"/>
              <a:ext cx="1287024" cy="144016"/>
              <a:chOff x="3923928" y="908720"/>
              <a:chExt cx="1287024" cy="144016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92392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06680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20968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35255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495432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63830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78118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92406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506693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3999312" y="1213520"/>
              <a:ext cx="1287024" cy="144016"/>
              <a:chOff x="3923928" y="908720"/>
              <a:chExt cx="1287024" cy="144016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92392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06680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20968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35255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495432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63830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78118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492406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06693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cxnSp>
        <p:nvCxnSpPr>
          <p:cNvPr id="39" name="직선 화살표 연결선 38"/>
          <p:cNvCxnSpPr>
            <a:stCxn id="4" idx="3"/>
          </p:cNvCxnSpPr>
          <p:nvPr/>
        </p:nvCxnSpPr>
        <p:spPr>
          <a:xfrm flipV="1">
            <a:off x="2843808" y="908720"/>
            <a:ext cx="1846317" cy="2720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4834141" y="1484784"/>
            <a:ext cx="1584176" cy="864096"/>
            <a:chOff x="3923928" y="1700808"/>
            <a:chExt cx="1584176" cy="864096"/>
          </a:xfrm>
        </p:grpSpPr>
        <p:sp>
          <p:nvSpPr>
            <p:cNvPr id="40" name="직사각형 39"/>
            <p:cNvSpPr/>
            <p:nvPr/>
          </p:nvSpPr>
          <p:spPr>
            <a:xfrm>
              <a:off x="3923928" y="1700808"/>
              <a:ext cx="1584176" cy="8640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995936" y="1844824"/>
              <a:ext cx="1440160" cy="64807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43" name="직선 화살표 연결선 42"/>
          <p:cNvCxnSpPr>
            <a:stCxn id="5" idx="3"/>
          </p:cNvCxnSpPr>
          <p:nvPr/>
        </p:nvCxnSpPr>
        <p:spPr>
          <a:xfrm>
            <a:off x="2984872" y="1900863"/>
            <a:ext cx="1849269" cy="159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6" idx="3"/>
          </p:cNvCxnSpPr>
          <p:nvPr/>
        </p:nvCxnSpPr>
        <p:spPr>
          <a:xfrm flipV="1">
            <a:off x="2984872" y="1916832"/>
            <a:ext cx="1849269" cy="7041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순서도: 직접 액세스 저장소 48"/>
          <p:cNvSpPr/>
          <p:nvPr/>
        </p:nvSpPr>
        <p:spPr>
          <a:xfrm>
            <a:off x="3249965" y="1700808"/>
            <a:ext cx="576064" cy="360040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9552" y="3573016"/>
            <a:ext cx="5660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stdout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과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stderr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의 차이는 버퍼의 유무이다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순서도: 직접 액세스 저장소 50"/>
          <p:cNvSpPr/>
          <p:nvPr/>
        </p:nvSpPr>
        <p:spPr>
          <a:xfrm>
            <a:off x="3275856" y="908720"/>
            <a:ext cx="576064" cy="360040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6632"/>
            <a:ext cx="467307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int main() {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int i;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printf("input int: ");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scanf("%d", &amp;i);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char c;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printf("input char: ");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scanf("%c", &amp;c);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printf("char: %c, int: %d\n", c, i);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5789" y="400506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stdin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876256" y="3645024"/>
            <a:ext cx="1362408" cy="448816"/>
            <a:chOff x="3923928" y="908720"/>
            <a:chExt cx="1362408" cy="448816"/>
          </a:xfrm>
        </p:grpSpPr>
        <p:grpSp>
          <p:nvGrpSpPr>
            <p:cNvPr id="7" name="그룹 15"/>
            <p:cNvGrpSpPr/>
            <p:nvPr/>
          </p:nvGrpSpPr>
          <p:grpSpPr>
            <a:xfrm>
              <a:off x="3923928" y="908720"/>
              <a:ext cx="1287024" cy="144016"/>
              <a:chOff x="3923928" y="908720"/>
              <a:chExt cx="1287024" cy="144016"/>
            </a:xfrm>
          </p:grpSpPr>
          <p:sp>
            <p:nvSpPr>
              <p:cNvPr id="28" name="직사각형 6"/>
              <p:cNvSpPr/>
              <p:nvPr/>
            </p:nvSpPr>
            <p:spPr>
              <a:xfrm>
                <a:off x="392392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06680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20968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35255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495432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63830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78118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492406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06693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8" name="그룹 16"/>
            <p:cNvGrpSpPr/>
            <p:nvPr/>
          </p:nvGrpSpPr>
          <p:grpSpPr>
            <a:xfrm>
              <a:off x="3961620" y="1061120"/>
              <a:ext cx="1287024" cy="144016"/>
              <a:chOff x="3923928" y="908720"/>
              <a:chExt cx="1287024" cy="14401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392392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06680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20968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35255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495432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63830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78118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92406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06693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그룹 26"/>
            <p:cNvGrpSpPr/>
            <p:nvPr/>
          </p:nvGrpSpPr>
          <p:grpSpPr>
            <a:xfrm>
              <a:off x="3999312" y="1213520"/>
              <a:ext cx="1287024" cy="144016"/>
              <a:chOff x="3923928" y="908720"/>
              <a:chExt cx="1287024" cy="144016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392392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06680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20968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35255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495432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638308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781184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924060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066936" y="908720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cxnSp>
        <p:nvCxnSpPr>
          <p:cNvPr id="37" name="직선 화살표 연결선 36"/>
          <p:cNvCxnSpPr>
            <a:stCxn id="5" idx="3"/>
            <a:endCxn id="28" idx="1"/>
          </p:cNvCxnSpPr>
          <p:nvPr/>
        </p:nvCxnSpPr>
        <p:spPr>
          <a:xfrm flipV="1">
            <a:off x="2555776" y="3717032"/>
            <a:ext cx="4320480" cy="4880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순서도: 직접 액세스 저장소 37"/>
          <p:cNvSpPr/>
          <p:nvPr/>
        </p:nvSpPr>
        <p:spPr>
          <a:xfrm>
            <a:off x="2987824" y="3573016"/>
            <a:ext cx="3168352" cy="1080120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67944" y="386104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\n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67744" y="357301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8072" y="1844824"/>
            <a:ext cx="76328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4482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a.c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016" y="112474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SEEK_SET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4376" y="112474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SEEK_CUR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88832" y="1196752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SEEK_END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/>
          <p:cNvCxnSpPr>
            <a:stCxn id="7" idx="2"/>
          </p:cNvCxnSpPr>
          <p:nvPr/>
        </p:nvCxnSpPr>
        <p:spPr>
          <a:xfrm rot="5400000">
            <a:off x="2166786" y="-29356"/>
            <a:ext cx="319970" cy="34283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12" y="332656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 sz="2000" smtClean="0">
                <a:latin typeface="Consolas" pitchFamily="49" charset="0"/>
                <a:cs typeface="Consolas" pitchFamily="49" charset="0"/>
              </a:rPr>
              <a:t>FILE *fp = fopen(*argv, "r");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512" y="3212976"/>
            <a:ext cx="41344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long get_size(FILE *fp) {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fseek(fp, 0 , SEEK_END);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return ftell(fp);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79512" y="2852936"/>
            <a:ext cx="8712968" cy="1588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48072" y="5373216"/>
            <a:ext cx="76328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537321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a.c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4016" y="465313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SEEK_SET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84376" y="465313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SEEK_CUR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88832" y="472514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SEEK_END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/>
          <p:cNvCxnSpPr>
            <a:stCxn id="20" idx="2"/>
          </p:cNvCxnSpPr>
          <p:nvPr/>
        </p:nvCxnSpPr>
        <p:spPr>
          <a:xfrm rot="16200000" flipH="1">
            <a:off x="5982702" y="3111510"/>
            <a:ext cx="319970" cy="42034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6732240" y="692696"/>
            <a:ext cx="1573007" cy="448816"/>
            <a:chOff x="3779912" y="1124744"/>
            <a:chExt cx="1573007" cy="448816"/>
          </a:xfrm>
        </p:grpSpPr>
        <p:grpSp>
          <p:nvGrpSpPr>
            <p:cNvPr id="15" name="그룹 14"/>
            <p:cNvGrpSpPr/>
            <p:nvPr/>
          </p:nvGrpSpPr>
          <p:grpSpPr>
            <a:xfrm>
              <a:off x="3779912" y="1124744"/>
              <a:ext cx="1451329" cy="144016"/>
              <a:chOff x="3779912" y="1124744"/>
              <a:chExt cx="1451329" cy="14401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3779912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3925169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070426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215683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360940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506197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651454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796711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941968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087225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3840751" y="1277144"/>
              <a:ext cx="1451329" cy="144016"/>
              <a:chOff x="3779912" y="1124744"/>
              <a:chExt cx="1451329" cy="14401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3779912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3925169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070426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215683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360940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506197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651454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796711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941968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5087225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3901590" y="1429544"/>
              <a:ext cx="1451329" cy="144016"/>
              <a:chOff x="3779912" y="1124744"/>
              <a:chExt cx="1451329" cy="144016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779912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925169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070426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215683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360940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506197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651454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4796711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941968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087225" y="1124744"/>
                <a:ext cx="144016" cy="14401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7020272" y="1628800"/>
            <a:ext cx="1296144" cy="648072"/>
            <a:chOff x="7020272" y="1628800"/>
            <a:chExt cx="1296144" cy="648072"/>
          </a:xfrm>
        </p:grpSpPr>
        <p:sp>
          <p:nvSpPr>
            <p:cNvPr id="39" name="직사각형 38"/>
            <p:cNvSpPr/>
            <p:nvPr/>
          </p:nvSpPr>
          <p:spPr>
            <a:xfrm>
              <a:off x="7020272" y="1628800"/>
              <a:ext cx="1296144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7092280" y="1700808"/>
              <a:ext cx="1080120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43" name="직선 연결선 42"/>
          <p:cNvCxnSpPr/>
          <p:nvPr/>
        </p:nvCxnSpPr>
        <p:spPr>
          <a:xfrm rot="5400000">
            <a:off x="1080247" y="2456733"/>
            <a:ext cx="4391694" cy="11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11760" y="33265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user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47864" y="33265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kernel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/>
          <p:cNvCxnSpPr>
            <a:stCxn id="51" idx="3"/>
            <a:endCxn id="5" idx="1"/>
          </p:cNvCxnSpPr>
          <p:nvPr/>
        </p:nvCxnSpPr>
        <p:spPr>
          <a:xfrm flipV="1">
            <a:off x="5148064" y="764704"/>
            <a:ext cx="1584176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716016" y="1700808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16016" y="2132856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716016" y="2564904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716016" y="2996952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16016" y="3429000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716016" y="3861048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355976" y="170080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355976" y="2132856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355976" y="256490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355976" y="2996952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55976" y="342900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55976" y="386104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직선 화살표 연결선 69"/>
          <p:cNvCxnSpPr>
            <a:stCxn id="52" idx="3"/>
            <a:endCxn id="39" idx="1"/>
          </p:cNvCxnSpPr>
          <p:nvPr/>
        </p:nvCxnSpPr>
        <p:spPr>
          <a:xfrm flipV="1">
            <a:off x="5148064" y="1952836"/>
            <a:ext cx="1872208" cy="39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53" idx="3"/>
            <a:endCxn id="39" idx="1"/>
          </p:cNvCxnSpPr>
          <p:nvPr/>
        </p:nvCxnSpPr>
        <p:spPr>
          <a:xfrm flipV="1">
            <a:off x="5148064" y="1952836"/>
            <a:ext cx="1872208" cy="828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411760" y="206084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83568" y="494116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1520" y="5085184"/>
            <a:ext cx="8186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file descriptor: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자원에 대한 정보를 담고 있는 배열의 색인 값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윈도우즈에서는 이를 핸들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(handle)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이라고 합니다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순서도: 직접 액세스 저장소 81"/>
          <p:cNvSpPr/>
          <p:nvPr/>
        </p:nvSpPr>
        <p:spPr>
          <a:xfrm>
            <a:off x="5652120" y="1052736"/>
            <a:ext cx="648072" cy="360040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순서도: 직접 액세스 저장소 82"/>
          <p:cNvSpPr/>
          <p:nvPr/>
        </p:nvSpPr>
        <p:spPr>
          <a:xfrm>
            <a:off x="5220072" y="2060848"/>
            <a:ext cx="648072" cy="360040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35896" y="4293096"/>
            <a:ext cx="399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struct file *fdarray[1024];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순서도: 자기 디스크 84"/>
          <p:cNvSpPr/>
          <p:nvPr/>
        </p:nvSpPr>
        <p:spPr>
          <a:xfrm>
            <a:off x="7524328" y="2924944"/>
            <a:ext cx="1872208" cy="1224136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세로로 말린 두루마리 모양 85"/>
          <p:cNvSpPr/>
          <p:nvPr/>
        </p:nvSpPr>
        <p:spPr>
          <a:xfrm>
            <a:off x="7956376" y="3429000"/>
            <a:ext cx="1008112" cy="504056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-1044624" y="188640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int fd = open(“a.c”);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8" name="직선 화살표 연결선 87"/>
          <p:cNvCxnSpPr>
            <a:stCxn id="54" idx="3"/>
            <a:endCxn id="86" idx="1"/>
          </p:cNvCxnSpPr>
          <p:nvPr/>
        </p:nvCxnSpPr>
        <p:spPr>
          <a:xfrm>
            <a:off x="5148064" y="3212976"/>
            <a:ext cx="2871319" cy="468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vi “a.c”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순서도: 자기 디스크 4"/>
          <p:cNvSpPr/>
          <p:nvPr/>
        </p:nvSpPr>
        <p:spPr>
          <a:xfrm>
            <a:off x="8028384" y="4005064"/>
            <a:ext cx="2088232" cy="1224136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세로로 말린 두루마리 모양 5"/>
          <p:cNvSpPr/>
          <p:nvPr/>
        </p:nvSpPr>
        <p:spPr>
          <a:xfrm>
            <a:off x="8568952" y="4581128"/>
            <a:ext cx="1152128" cy="504056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99992" y="292494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663371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292494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i_no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99992" y="328498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-rw-r--r--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44208" y="328498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99992" y="364502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4208" y="364502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99992" y="400506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208" y="400506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99992" y="436510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44208" y="436510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99992" y="472514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316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44208" y="472514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99992" y="508518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ko-KR" altLang="en-US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월  </a:t>
            </a:r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 14:56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44208" y="508518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99992" y="544522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44208" y="544522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99992" y="5805264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44208" y="580526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i_data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04048" y="256490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inode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/>
          <p:cNvCxnSpPr>
            <a:stCxn id="33" idx="1"/>
            <a:endCxn id="6" idx="1"/>
          </p:cNvCxnSpPr>
          <p:nvPr/>
        </p:nvCxnSpPr>
        <p:spPr>
          <a:xfrm rot="10800000" flipH="1">
            <a:off x="6444207" y="4833157"/>
            <a:ext cx="2187751" cy="1172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39552" y="3573016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3768" y="3573016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d_inode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9552" y="3933056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“a.c”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83768" y="3933056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d_iname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71600" y="314096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dentry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/>
          <p:cNvCxnSpPr>
            <a:stCxn id="40" idx="1"/>
            <a:endCxn id="7" idx="1"/>
          </p:cNvCxnSpPr>
          <p:nvPr/>
        </p:nvCxnSpPr>
        <p:spPr>
          <a:xfrm rot="10800000" flipH="1">
            <a:off x="2483768" y="3104965"/>
            <a:ext cx="2016224" cy="668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z="200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511</Words>
  <Application>Microsoft Office PowerPoint</Application>
  <PresentationFormat>화면 슬라이드 쇼(4:3)</PresentationFormat>
  <Paragraphs>253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admin</cp:lastModifiedBy>
  <cp:revision>38</cp:revision>
  <dcterms:created xsi:type="dcterms:W3CDTF">2018-07-01T23:00:37Z</dcterms:created>
  <dcterms:modified xsi:type="dcterms:W3CDTF">2018-07-02T07:14:08Z</dcterms:modified>
</cp:coreProperties>
</file>