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" autoAdjust="0"/>
    <p:restoredTop sz="94660"/>
  </p:normalViewPr>
  <p:slideViewPr>
    <p:cSldViewPr>
      <p:cViewPr varScale="1">
        <p:scale>
          <a:sx n="114" d="100"/>
          <a:sy n="114" d="100"/>
        </p:scale>
        <p:origin x="-22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385233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module_exit(my_exit);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module_3.c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50" y="764704"/>
            <a:ext cx="893065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obj-m = module_3.o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KERNEL=/root/linux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PWD=$(shell pwd)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default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modules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clean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$(MAKE) -C $(KERNEL)  SUBDIRS=$(PWD) clean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install :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scp  $(patsubst %.o,%.ko, $(obj-m))  root@192.168.137.100: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Makefile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7177671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ssh-keygen -t rsa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~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-al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cd .ssh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공개키 전송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sz="2000" smtClean="0"/>
          </a:p>
          <a:p>
            <a:r>
              <a:rPr lang="en-US" sz="2000" smtClean="0"/>
              <a:t># scp id_rsa.pub root@192.168.137.100:.ssh/authorized</a:t>
            </a:r>
            <a:r>
              <a:rPr lang="en-US" sz="2000"/>
              <a:t>_</a:t>
            </a:r>
            <a:r>
              <a:rPr lang="en-US" sz="2000" smtClean="0"/>
              <a:t>keys</a:t>
            </a:r>
            <a:br>
              <a:rPr lang="en-US" sz="2000" smtClean="0"/>
            </a:b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scp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패스워드 없이 사용하기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64704"/>
            <a:ext cx="3999813" cy="5878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&lt;linux/kernel.h&gt;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&lt;linux/moduleparam.h&gt;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my_int=100;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my_int, int,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MODULE_LICENSE("GPL");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module_exit(my_exit);</a:t>
            </a:r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4616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my_int=200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6712"/>
            <a:ext cx="467307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908720"/>
            <a:ext cx="52501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insmod module_param.ko my_string=“kji”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dmesg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내에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parameters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디렉토리가 생성됨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601959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my_array[5] = {1,2,3,4,5};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int count=0;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module_param_array( my_array, int, &amp;count,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static char *my_string="default";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module_param( my_string, charp, 0660 );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printk("my_int=%d\n", my_int);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printk("my_string=%s\n", my_string);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for( i=0; i&lt;count; i++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printk("my_array[%d]=%d\n", i, my_array[i]);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smtClean="0"/>
              <a:t/>
            </a:r>
            <a:br>
              <a:rPr lang="en-US" sz="1600" smtClean="0"/>
            </a:b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module_param.c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348880"/>
            <a:ext cx="6999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Epoch : 1970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일 자정으로 부터 흘러온 초단위의 시간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Jiffies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부팅시로부터 흘러온 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(tick)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단위의 시간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HZ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초당 입력되는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tick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의 수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04864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my_timer.expires  = jiffies     +     3*HZ 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지금      으로부터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초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DE523B-A3FE-4395-B23E-627DAC3935ED}"/>
              </a:ext>
            </a:extLst>
          </p:cNvPr>
          <p:cNvSpPr/>
          <p:nvPr/>
        </p:nvSpPr>
        <p:spPr>
          <a:xfrm>
            <a:off x="1043608" y="836712"/>
            <a:ext cx="9361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DF9BBD-B933-4804-863E-C532335C3732}"/>
              </a:ext>
            </a:extLst>
          </p:cNvPr>
          <p:cNvCxnSpPr/>
          <p:nvPr/>
        </p:nvCxnSpPr>
        <p:spPr>
          <a:xfrm>
            <a:off x="1979712" y="89935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2ADE42-3EC3-4619-9C8C-7865EF3169DA}"/>
              </a:ext>
            </a:extLst>
          </p:cNvPr>
          <p:cNvCxnSpPr/>
          <p:nvPr/>
        </p:nvCxnSpPr>
        <p:spPr>
          <a:xfrm>
            <a:off x="1979712" y="97136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E6BE6-ADAB-4C4E-B1F2-E6B5A09EA81A}"/>
              </a:ext>
            </a:extLst>
          </p:cNvPr>
          <p:cNvCxnSpPr/>
          <p:nvPr/>
        </p:nvCxnSpPr>
        <p:spPr>
          <a:xfrm>
            <a:off x="1979712" y="104337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803FD4-AE93-4EA2-B7CB-2572E74179B3}"/>
              </a:ext>
            </a:extLst>
          </p:cNvPr>
          <p:cNvCxnSpPr/>
          <p:nvPr/>
        </p:nvCxnSpPr>
        <p:spPr>
          <a:xfrm>
            <a:off x="1979712" y="111537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AC26F6-0D95-4D2F-9202-042B7F712CD1}"/>
              </a:ext>
            </a:extLst>
          </p:cNvPr>
          <p:cNvCxnSpPr/>
          <p:nvPr/>
        </p:nvCxnSpPr>
        <p:spPr>
          <a:xfrm>
            <a:off x="1979712" y="118738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978393-EEBD-4BBC-944E-B85BEF431A4D}"/>
              </a:ext>
            </a:extLst>
          </p:cNvPr>
          <p:cNvCxnSpPr/>
          <p:nvPr/>
        </p:nvCxnSpPr>
        <p:spPr>
          <a:xfrm>
            <a:off x="1979712" y="12593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A1F71B-AA88-48DE-ABB3-F45CC6CB5BF5}"/>
              </a:ext>
            </a:extLst>
          </p:cNvPr>
          <p:cNvCxnSpPr/>
          <p:nvPr/>
        </p:nvCxnSpPr>
        <p:spPr>
          <a:xfrm>
            <a:off x="1979712" y="133140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83D52D-2815-47EE-A4CE-0AE55810DBB4}"/>
              </a:ext>
            </a:extLst>
          </p:cNvPr>
          <p:cNvCxnSpPr/>
          <p:nvPr/>
        </p:nvCxnSpPr>
        <p:spPr>
          <a:xfrm>
            <a:off x="1979712" y="140341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9E6FF0-6521-422B-8215-15FAFA7D53FE}"/>
              </a:ext>
            </a:extLst>
          </p:cNvPr>
          <p:cNvCxnSpPr/>
          <p:nvPr/>
        </p:nvCxnSpPr>
        <p:spPr>
          <a:xfrm>
            <a:off x="1979712" y="14754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BF9C7D-56E4-4612-9135-ECD14302BE41}"/>
              </a:ext>
            </a:extLst>
          </p:cNvPr>
          <p:cNvCxnSpPr/>
          <p:nvPr/>
        </p:nvCxnSpPr>
        <p:spPr>
          <a:xfrm>
            <a:off x="1979712" y="154742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2"/>
          <p:cNvGrpSpPr/>
          <p:nvPr/>
        </p:nvGrpSpPr>
        <p:grpSpPr>
          <a:xfrm>
            <a:off x="2118304" y="901980"/>
            <a:ext cx="2093655" cy="252028"/>
            <a:chOff x="2118304" y="901980"/>
            <a:chExt cx="1980811" cy="252028"/>
          </a:xfrm>
        </p:grpSpPr>
        <p:grpSp>
          <p:nvGrpSpPr>
            <p:cNvPr id="3" name="그룹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0CF621-9E31-4E82-A9AD-2763236D08E2}"/>
                </a:ext>
              </a:extLst>
            </p:cNvPr>
            <p:cNvGrpSpPr/>
            <p:nvPr/>
          </p:nvGrpSpPr>
          <p:grpSpPr>
            <a:xfrm>
              <a:off x="2118304" y="901980"/>
              <a:ext cx="186522" cy="252028"/>
              <a:chOff x="2411760" y="332656"/>
              <a:chExt cx="360040" cy="252028"/>
            </a:xfrm>
          </p:grpSpPr>
          <p:cxnSp>
            <p:nvCxnSpPr>
              <p:cNvPr id="51" name="연결선: 꺾임 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792592-83D1-4430-9857-5CF177D42D4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387AB06-1410-4213-A56D-24C6CBD309A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FB208A-3AAE-40DE-BB81-FEAA501AAC31}"/>
                </a:ext>
              </a:extLst>
            </p:cNvPr>
            <p:cNvGrpSpPr/>
            <p:nvPr/>
          </p:nvGrpSpPr>
          <p:grpSpPr>
            <a:xfrm>
              <a:off x="2297733" y="901980"/>
              <a:ext cx="186522" cy="252028"/>
              <a:chOff x="2411760" y="332656"/>
              <a:chExt cx="360040" cy="252028"/>
            </a:xfrm>
          </p:grpSpPr>
          <p:cxnSp>
            <p:nvCxnSpPr>
              <p:cNvPr id="49" name="연결선: 꺾임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7BD0157-A222-484F-BCF4-0607F4F8FB46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C9505B3-311D-40D4-87F6-499E6EF1C23D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ED9053-6FEC-4DAF-82AF-509BB72F3CD9}"/>
                </a:ext>
              </a:extLst>
            </p:cNvPr>
            <p:cNvGrpSpPr/>
            <p:nvPr/>
          </p:nvGrpSpPr>
          <p:grpSpPr>
            <a:xfrm>
              <a:off x="2477162" y="901980"/>
              <a:ext cx="186522" cy="252028"/>
              <a:chOff x="2411760" y="332656"/>
              <a:chExt cx="360040" cy="252028"/>
            </a:xfrm>
          </p:grpSpPr>
          <p:cxnSp>
            <p:nvCxnSpPr>
              <p:cNvPr id="47" name="연결선: 꺾임 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44D29D3-0EB7-4714-97C1-B77119FB03A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3E5F340-E661-45BA-B39C-31615680C51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F169574-20BD-4A65-AAD2-8D4FD611FC69}"/>
                </a:ext>
              </a:extLst>
            </p:cNvPr>
            <p:cNvGrpSpPr/>
            <p:nvPr/>
          </p:nvGrpSpPr>
          <p:grpSpPr>
            <a:xfrm>
              <a:off x="2656591" y="901980"/>
              <a:ext cx="186522" cy="252028"/>
              <a:chOff x="2411760" y="332656"/>
              <a:chExt cx="360040" cy="252028"/>
            </a:xfrm>
          </p:grpSpPr>
          <p:cxnSp>
            <p:nvCxnSpPr>
              <p:cNvPr id="45" name="연결선: 꺾임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E87FE2-E3D6-43AE-970B-674E195F90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B7A078-74D1-4D88-B5F3-02F57DEE77E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08C877-0352-4ECF-9F1B-A291DB2101E2}"/>
                </a:ext>
              </a:extLst>
            </p:cNvPr>
            <p:cNvGrpSpPr/>
            <p:nvPr/>
          </p:nvGrpSpPr>
          <p:grpSpPr>
            <a:xfrm>
              <a:off x="2836020" y="901980"/>
              <a:ext cx="186522" cy="252028"/>
              <a:chOff x="2411760" y="332656"/>
              <a:chExt cx="360040" cy="252028"/>
            </a:xfrm>
          </p:grpSpPr>
          <p:cxnSp>
            <p:nvCxnSpPr>
              <p:cNvPr id="43" name="연결선: 꺾임 3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CA98CD1-220C-40C9-A904-8081C1D773C5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CB26F4-87C9-43E6-B9BF-BDAF94045343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C5807A7-B1DA-46CF-BCAA-50181508D61F}"/>
                </a:ext>
              </a:extLst>
            </p:cNvPr>
            <p:cNvGrpSpPr/>
            <p:nvPr/>
          </p:nvGrpSpPr>
          <p:grpSpPr>
            <a:xfrm>
              <a:off x="3015448" y="901980"/>
              <a:ext cx="186522" cy="252028"/>
              <a:chOff x="2411760" y="332656"/>
              <a:chExt cx="360040" cy="252028"/>
            </a:xfrm>
          </p:grpSpPr>
          <p:cxnSp>
            <p:nvCxnSpPr>
              <p:cNvPr id="41" name="연결선: 꺾임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EB0400-47EC-4BB6-B1A2-CFFA90EE6074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F3C504-E64B-4583-9E2A-F83B0572C65A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9C8681-E2B5-44BE-B608-CB01985A572B}"/>
                </a:ext>
              </a:extLst>
            </p:cNvPr>
            <p:cNvGrpSpPr/>
            <p:nvPr/>
          </p:nvGrpSpPr>
          <p:grpSpPr>
            <a:xfrm>
              <a:off x="3194877" y="901980"/>
              <a:ext cx="186522" cy="252028"/>
              <a:chOff x="2411760" y="332656"/>
              <a:chExt cx="360040" cy="252028"/>
            </a:xfrm>
          </p:grpSpPr>
          <p:cxnSp>
            <p:nvCxnSpPr>
              <p:cNvPr id="39" name="연결선: 꺾임 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9F6454-E5D3-4E5A-BC44-9E824821333C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CFA168-3098-4DD5-8EC4-7CC8F11B2105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1BC55E-C3F2-4230-87AF-C95218E19CE6}"/>
                </a:ext>
              </a:extLst>
            </p:cNvPr>
            <p:cNvGrpSpPr/>
            <p:nvPr/>
          </p:nvGrpSpPr>
          <p:grpSpPr>
            <a:xfrm>
              <a:off x="3374306" y="901980"/>
              <a:ext cx="186522" cy="252028"/>
              <a:chOff x="2411760" y="332656"/>
              <a:chExt cx="360040" cy="252028"/>
            </a:xfrm>
          </p:grpSpPr>
          <p:cxnSp>
            <p:nvCxnSpPr>
              <p:cNvPr id="37" name="연결선: 꺾임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E2F8656-66DF-4AA2-B61C-85C6E732C728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8E319C7-9E71-475C-81C8-93EB5A3FA047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CF5664A-C43E-4CB8-B2AA-24CA78F40759}"/>
                </a:ext>
              </a:extLst>
            </p:cNvPr>
            <p:cNvGrpSpPr/>
            <p:nvPr/>
          </p:nvGrpSpPr>
          <p:grpSpPr>
            <a:xfrm>
              <a:off x="3553735" y="901980"/>
              <a:ext cx="186522" cy="252028"/>
              <a:chOff x="2411760" y="332656"/>
              <a:chExt cx="360040" cy="252028"/>
            </a:xfrm>
          </p:grpSpPr>
          <p:cxnSp>
            <p:nvCxnSpPr>
              <p:cNvPr id="35" name="연결선: 꺾임 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AF05B-8E06-4C50-9768-E24545A87352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6CA310-FB40-48A2-B897-D3837D06E65B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85527E6-A8C2-4CC2-8EB7-90FA3118E49B}"/>
                </a:ext>
              </a:extLst>
            </p:cNvPr>
            <p:cNvGrpSpPr/>
            <p:nvPr/>
          </p:nvGrpSpPr>
          <p:grpSpPr>
            <a:xfrm>
              <a:off x="3733164" y="901980"/>
              <a:ext cx="186522" cy="252028"/>
              <a:chOff x="2411760" y="332656"/>
              <a:chExt cx="360040" cy="252028"/>
            </a:xfrm>
          </p:grpSpPr>
          <p:cxnSp>
            <p:nvCxnSpPr>
              <p:cNvPr id="33" name="연결선: 꺾임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78CD08-BBE6-42AD-A864-98C27F0A7069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29C0C-F7C7-4E10-BC56-083F9885CCA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0D66C-168E-40FF-8648-639E591A4606}"/>
                </a:ext>
              </a:extLst>
            </p:cNvPr>
            <p:cNvGrpSpPr/>
            <p:nvPr/>
          </p:nvGrpSpPr>
          <p:grpSpPr>
            <a:xfrm>
              <a:off x="3912593" y="901980"/>
              <a:ext cx="186522" cy="252028"/>
              <a:chOff x="2411760" y="332656"/>
              <a:chExt cx="360040" cy="252028"/>
            </a:xfrm>
          </p:grpSpPr>
          <p:cxnSp>
            <p:nvCxnSpPr>
              <p:cNvPr id="31" name="연결선: 꺾임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9B6E82-D0B3-41F3-87F5-CF3911A1F05D}"/>
                  </a:ext>
                </a:extLst>
              </p:cNvPr>
              <p:cNvCxnSpPr/>
              <p:nvPr/>
            </p:nvCxnSpPr>
            <p:spPr>
              <a:xfrm>
                <a:off x="2411760" y="332656"/>
                <a:ext cx="360040" cy="252028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7A81A9-9701-4085-9A07-6E9DB517A631}"/>
                  </a:ext>
                </a:extLst>
              </p:cNvPr>
              <p:cNvCxnSpPr/>
              <p:nvPr/>
            </p:nvCxnSpPr>
            <p:spPr>
              <a:xfrm flipV="1">
                <a:off x="2771800" y="332656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A3BF9B-12B6-4C67-B336-390F66513A92}"/>
              </a:ext>
            </a:extLst>
          </p:cNvPr>
          <p:cNvSpPr/>
          <p:nvPr/>
        </p:nvSpPr>
        <p:spPr>
          <a:xfrm>
            <a:off x="4278543" y="837408"/>
            <a:ext cx="186520" cy="350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D298D0-7CEA-4FD3-808E-A98884068434}"/>
              </a:ext>
            </a:extLst>
          </p:cNvPr>
          <p:cNvCxnSpPr>
            <a:cxnSpLocks/>
          </p:cNvCxnSpPr>
          <p:nvPr/>
        </p:nvCxnSpPr>
        <p:spPr>
          <a:xfrm>
            <a:off x="4260014" y="769892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AAE16-34DD-4AEE-B4D6-BDDA7E968058}"/>
              </a:ext>
            </a:extLst>
          </p:cNvPr>
          <p:cNvCxnSpPr>
            <a:cxnSpLocks/>
          </p:cNvCxnSpPr>
          <p:nvPr/>
        </p:nvCxnSpPr>
        <p:spPr>
          <a:xfrm>
            <a:off x="4259968" y="1247889"/>
            <a:ext cx="222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11560" y="548680"/>
            <a:ext cx="5883342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my_timer_handler(unsigned long data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printk("my_timer_handler(%lu)\n", data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my_init(void)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printk("my_init()\n");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init_timer(&amp;my_timer);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my_timer.expires  = jiffies + 3*HZ;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my_timer.function = my_timer_handler;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my_timer.data     =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add_timer(&amp;my_timer);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my_exit(void)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printk("my_exit()\n");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del_timer(&amp;my_timer);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475656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IRQF_TRIGGER_RISING 0x00000001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IRQF_TRIGGER_FALLING    0x00000002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IRQF_TRIGGER_HIGH   0x00000004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IRQF_TRIGGER_LOW    0x00000008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755576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3569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93305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Pressed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2120" y="2420888"/>
            <a:ext cx="504056" cy="1296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4932040" y="2636912"/>
            <a:ext cx="2016224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027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933056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Released Event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79464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module programming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timer</a:t>
            </a: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interrupt , workqueue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 ( task_struct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Schedule , O(n) -&gt; O(1) -&gt; CFS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signal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Buddy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Slab allocator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Vmalloc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Virtual File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register_chrdev , register_chrdev_region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 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동적 생성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Device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특수 파일의 동적 생성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GPIO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7 Segment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모터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부저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이용한 하드웨어 제어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67544" y="332656"/>
            <a:ext cx="288032" cy="52565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rot="5400000">
            <a:off x="144302" y="1592002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2196417" y="2491989"/>
            <a:ext cx="1728192" cy="18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99592" y="1628800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56592" y="2996952"/>
            <a:ext cx="54726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899592" y="2348880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44302" y="3104170"/>
            <a:ext cx="15121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5856" y="1556792"/>
            <a:ext cx="291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SAVE CONTEXT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인터럽트 소스 분석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(irq)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을 실행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306896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RESTORE CONTEXT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11967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15567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191683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227687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263691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299695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3356992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184" y="764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IVT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8100392" y="1772816"/>
            <a:ext cx="504056" cy="432048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7380312" y="1988840"/>
            <a:ext cx="77408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13407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my_irq_handler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9700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컴파일러 설치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우분투에서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git clone https://github.com/raspberrypi/tools ~/tools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크로스 컴파일 환경 확인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vi ~/.bash_profile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10200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 const char __UNIQUE_ID(license)[]                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__used __attribute__((section(".modinfo"), unused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aligned(1)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))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= __stringify(license) "=" “GPL”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모듈로 컴파일 될때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module_init(initfn)                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init_module(void) __attribute__((alias(#initfn)));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init_module(void) __attribute__((alias(“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my_init”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)));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628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커널로 컴파일 될때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부팅시 자동 호출 되어야 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 )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__initcall_##fn##id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#id ".init"))) = fn;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device_initcall(fn)     __define_initcall(fn, 6)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__initcall(fn) device_initcall(fn)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module_init(x)  __initcall(x);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//---------------------------------------------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__initcall(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my_init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device_initcall(my_init);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__define_initcall(my_init, 6);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3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__initcall_##my_init##6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__attribute__((__section__(".initcall" #6 ".init"))) = fn;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628800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typedef int (*initcall_t)(void);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static initcall_t __initcall_my_init6 __used \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__attribute__((__section__(".initcall6.init"))) = my_init;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start_kernel();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rest_init();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kernel_init_freeable();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do_basic_setup();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do_initcalls();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do_initcall_level(level=6);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do_one_initcall(*fn=my_init);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(*fn)();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my_init();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1004</Words>
  <Application>Microsoft Office PowerPoint</Application>
  <PresentationFormat>화면 슬라이드 쇼(4:3)</PresentationFormat>
  <Paragraphs>263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38</cp:revision>
  <dcterms:created xsi:type="dcterms:W3CDTF">2018-07-08T23:01:14Z</dcterms:created>
  <dcterms:modified xsi:type="dcterms:W3CDTF">2018-07-09T06:40:24Z</dcterms:modified>
</cp:coreProperties>
</file>