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4" autoAdjust="0"/>
    <p:restoredTop sz="94660"/>
  </p:normalViewPr>
  <p:slideViewPr>
    <p:cSldViewPr>
      <p:cViewPr varScale="1">
        <p:scale>
          <a:sx n="117" d="100"/>
          <a:sy n="117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ckdisk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88640"/>
            <a:ext cx="5391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과정명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리눅스 시스템 프로그래밍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강사명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강형민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  <a:hlinkClick r:id="rId2"/>
              </a:rPr>
              <a:t>checkdisk@imguru.co.kr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배경지식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C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언어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VI, Linux Shell...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 = open(“a.c”);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8028384" y="4005064"/>
            <a:ext cx="2088232" cy="122413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세로로 말린 두루마리 모양 5"/>
          <p:cNvSpPr/>
          <p:nvPr/>
        </p:nvSpPr>
        <p:spPr>
          <a:xfrm>
            <a:off x="8568952" y="4581128"/>
            <a:ext cx="1152128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29249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663371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9992" y="32849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328498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9992" y="36450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64502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40050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9992" y="436510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436510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9992" y="47251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47251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50851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ko-KR" alt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월  </a:t>
            </a:r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14:56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4208" y="508518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99992" y="54452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4208" y="54452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58052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80526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048" y="25649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>
            <a:stCxn id="33" idx="1"/>
            <a:endCxn id="6" idx="1"/>
          </p:cNvCxnSpPr>
          <p:nvPr/>
        </p:nvCxnSpPr>
        <p:spPr>
          <a:xfrm rot="10800000" flipH="1">
            <a:off x="6444207" y="4833157"/>
            <a:ext cx="2187751" cy="117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99592" y="5301208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43808" y="530120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9592" y="5661248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“a.c”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3808" y="566124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d_iname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1640" y="486916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>
            <a:stCxn id="40" idx="1"/>
            <a:endCxn id="7" idx="1"/>
          </p:cNvCxnSpPr>
          <p:nvPr/>
        </p:nvCxnSpPr>
        <p:spPr>
          <a:xfrm rot="10800000" flipH="1">
            <a:off x="2843808" y="3104965"/>
            <a:ext cx="1656184" cy="239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1124744"/>
            <a:ext cx="842493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6376" y="6926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56376" y="119675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3888" y="620688"/>
            <a:ext cx="57606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35896" y="26064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5576" y="148478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5576" y="191683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5576" y="234888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5576" y="278092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5576" y="3212976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55576" y="364502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5536" y="148478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5536" y="191683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5536" y="234888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5536" y="278092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5536" y="321297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95536" y="364502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/>
          <p:cNvCxnSpPr>
            <a:stCxn id="46" idx="2"/>
            <a:endCxn id="52" idx="1"/>
          </p:cNvCxnSpPr>
          <p:nvPr/>
        </p:nvCxnSpPr>
        <p:spPr>
          <a:xfrm rot="5400000">
            <a:off x="1295636" y="440668"/>
            <a:ext cx="2016224" cy="3096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63688" y="242088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59832" y="24208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f_op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63688" y="278092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59832" y="278092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23728" y="20608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763688" y="314096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9832" y="31409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path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/>
          <p:cNvCxnSpPr>
            <a:stCxn id="69" idx="1"/>
            <a:endCxn id="39" idx="1"/>
          </p:cNvCxnSpPr>
          <p:nvPr/>
        </p:nvCxnSpPr>
        <p:spPr>
          <a:xfrm rot="10800000" flipV="1">
            <a:off x="899592" y="3320988"/>
            <a:ext cx="864096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특수 권한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1185316" y="206084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1559967" y="206084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939379" y="206084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2320379" y="206084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699792" y="206084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3079204" y="2060848"/>
            <a:ext cx="374650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3460204" y="2060848"/>
            <a:ext cx="374650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841204" y="206084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4222205" y="206084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4601617" y="206084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982617" y="206084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5362029" y="206084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741441" y="206084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6122441" y="206084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6503442" y="206084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884442" y="206084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1185316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2688679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841204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7255916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968329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6114504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841" y="173858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254" y="172588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679" y="172588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90872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90872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98072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30" idx="2"/>
            <a:endCxn id="9" idx="0"/>
          </p:cNvCxnSpPr>
          <p:nvPr/>
        </p:nvCxnSpPr>
        <p:spPr>
          <a:xfrm rot="16200000" flipH="1">
            <a:off x="2097722" y="127224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10" idx="0"/>
          </p:cNvCxnSpPr>
          <p:nvPr/>
        </p:nvCxnSpPr>
        <p:spPr>
          <a:xfrm rot="16200000" flipH="1">
            <a:off x="2863889" y="165820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2"/>
            <a:endCxn id="11" idx="0"/>
          </p:cNvCxnSpPr>
          <p:nvPr/>
        </p:nvCxnSpPr>
        <p:spPr>
          <a:xfrm rot="5400000">
            <a:off x="3738465" y="125912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5536" y="3573016"/>
            <a:ext cx="8481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setuid: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소유 권한이 없는 사용자에 대하여 해당 파일을 실행할 때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임시적으로 실행을 허용하는 플래그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그 파일의 소유자 권한으로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실행하는 플래그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95536" y="260648"/>
            <a:ext cx="8751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예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비밀번호 변경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passwd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-rw</a:t>
            </a:r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r-xr-x 1 root root 54256  5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17  2017 /usr/bin/passwd</a:t>
            </a: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권한이 없는 사용자에게 잠시 소유자의 권한으로 실행하게 하는 플래그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465236" y="314096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839887" y="314096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219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1600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2359124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2740124" y="3140968"/>
            <a:ext cx="374650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121124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3502125" y="314096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881537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262537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4641949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021361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5402361" y="314096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5783362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164362" y="3140968"/>
            <a:ext cx="371475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4652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196859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1211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65358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24824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53944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61" y="281870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174" y="280600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99" y="280600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4" idx="2"/>
            <a:endCxn id="43" idx="0"/>
          </p:cNvCxnSpPr>
          <p:nvPr/>
        </p:nvCxnSpPr>
        <p:spPr>
          <a:xfrm rot="16200000" flipH="1">
            <a:off x="1377642" y="235236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44" idx="0"/>
          </p:cNvCxnSpPr>
          <p:nvPr/>
        </p:nvCxnSpPr>
        <p:spPr>
          <a:xfrm rot="16200000" flipH="1">
            <a:off x="2143809" y="273832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2"/>
            <a:endCxn id="45" idx="0"/>
          </p:cNvCxnSpPr>
          <p:nvPr/>
        </p:nvCxnSpPr>
        <p:spPr>
          <a:xfrm rot="5400000">
            <a:off x="3018385" y="233924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86104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386104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3305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5157192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5157192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29200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대문자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4509120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4509120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81128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5805264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5805264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77272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소문자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465236" y="314096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839887" y="314096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219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1600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2359124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2740124" y="3140968"/>
            <a:ext cx="374650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121124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3502125" y="314096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881537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262537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4641949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021361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5402361" y="314096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5783362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164362" y="3140968"/>
            <a:ext cx="371475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4652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196859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1211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65358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24824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53944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61" y="281870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174" y="280600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99" y="280600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4" idx="2"/>
            <a:endCxn id="43" idx="0"/>
          </p:cNvCxnSpPr>
          <p:nvPr/>
        </p:nvCxnSpPr>
        <p:spPr>
          <a:xfrm rot="16200000" flipH="1">
            <a:off x="1377642" y="235236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44" idx="0"/>
          </p:cNvCxnSpPr>
          <p:nvPr/>
        </p:nvCxnSpPr>
        <p:spPr>
          <a:xfrm rot="16200000" flipH="1">
            <a:off x="2143809" y="273832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2"/>
            <a:endCxn id="45" idx="0"/>
          </p:cNvCxnSpPr>
          <p:nvPr/>
        </p:nvCxnSpPr>
        <p:spPr>
          <a:xfrm rot="5400000">
            <a:off x="3018385" y="233924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3861048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3861048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393305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5157192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5157192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5229200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대문자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4509120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4509120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4581128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5805264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5805264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5877272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소문자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95536" y="260648"/>
            <a:ext cx="77251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Sticky bit &gt;</a:t>
            </a: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디렉터리에 대하여 제한된 삭제 플래그로써 파일에 대해서는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동작하지 않는다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이 비트가 설정된 디렉터리는 모든 사용자가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읽고 쓸 수는 있지만 삭제는 소유자와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root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만 가능하다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465236" y="314096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839887" y="314096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219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1600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2359124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2740124" y="3140968"/>
            <a:ext cx="374650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121124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3502125" y="314096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881537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262537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4641949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021361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5402361" y="314096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5783362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164362" y="3140968"/>
            <a:ext cx="371475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4652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196859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1211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65358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24824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53944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61" y="281870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174" y="280600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99" y="280600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4" idx="2"/>
            <a:endCxn id="43" idx="0"/>
          </p:cNvCxnSpPr>
          <p:nvPr/>
        </p:nvCxnSpPr>
        <p:spPr>
          <a:xfrm rot="16200000" flipH="1">
            <a:off x="1377642" y="235236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44" idx="0"/>
          </p:cNvCxnSpPr>
          <p:nvPr/>
        </p:nvCxnSpPr>
        <p:spPr>
          <a:xfrm rot="16200000" flipH="1">
            <a:off x="2143809" y="273832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2"/>
            <a:endCxn id="45" idx="0"/>
          </p:cNvCxnSpPr>
          <p:nvPr/>
        </p:nvCxnSpPr>
        <p:spPr>
          <a:xfrm rot="5400000">
            <a:off x="3018385" y="233924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3861048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3861048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393305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5157192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5157192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5229200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T(</a:t>
            </a:r>
            <a:r>
              <a:rPr lang="ko-KR" altLang="en-US" smtClean="0">
                <a:latin typeface="Consolas" panose="020B0609020204030204" pitchFamily="49" charset="0"/>
              </a:rPr>
              <a:t>대문자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4509120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4509120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4581128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5805264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5805264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5877272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t(</a:t>
            </a:r>
            <a:r>
              <a:rPr lang="ko-KR" altLang="en-US" smtClean="0">
                <a:latin typeface="Consolas" panose="020B0609020204030204" pitchFamily="49" charset="0"/>
              </a:rPr>
              <a:t>소문자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664" y="692696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2636912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5" idx="0"/>
            <a:endCxn id="4" idx="2"/>
          </p:cNvCxnSpPr>
          <p:nvPr/>
        </p:nvCxnSpPr>
        <p:spPr>
          <a:xfrm rot="5400000" flipH="1" flipV="1">
            <a:off x="1475656" y="2132856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39952" y="692696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9952" y="2636912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>
            <a:stCxn id="9" idx="0"/>
            <a:endCxn id="8" idx="2"/>
          </p:cNvCxnSpPr>
          <p:nvPr/>
        </p:nvCxnSpPr>
        <p:spPr>
          <a:xfrm rot="5400000" flipH="1" flipV="1">
            <a:off x="4067944" y="2132856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1663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deep copy &gt;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4149080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9672" y="609329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>
            <a:stCxn id="13" idx="0"/>
            <a:endCxn id="12" idx="2"/>
          </p:cNvCxnSpPr>
          <p:nvPr/>
        </p:nvCxnSpPr>
        <p:spPr>
          <a:xfrm rot="5400000" flipH="1" flipV="1">
            <a:off x="1547664" y="5589240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211960" y="609329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/>
          <p:cNvCxnSpPr>
            <a:stCxn id="16" idx="0"/>
            <a:endCxn id="12" idx="2"/>
          </p:cNvCxnSpPr>
          <p:nvPr/>
        </p:nvCxnSpPr>
        <p:spPr>
          <a:xfrm rot="16200000" flipV="1">
            <a:off x="2843808" y="4293096"/>
            <a:ext cx="1008112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3573016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shallow copy &gt;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1603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mv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기능을 구현하려면 어떻게 해야 할까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라는 파일의 이름을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world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로 변경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cp hello world</a:t>
            </a:r>
          </a:p>
          <a:p>
            <a:pPr marL="457200" indent="-457200">
              <a:buAutoNum type="arabicPeriod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rm hello</a:t>
            </a:r>
          </a:p>
          <a:p>
            <a:pPr marL="457200" indent="-457200">
              <a:buAutoNum type="arabicPeriod"/>
            </a:pP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복사에 대한 오버헤드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삭제에 대한 오버헤드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16016" y="3789040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6016" y="573325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12" idx="0"/>
            <a:endCxn id="11" idx="2"/>
          </p:cNvCxnSpPr>
          <p:nvPr/>
        </p:nvCxnSpPr>
        <p:spPr>
          <a:xfrm rot="5400000" flipH="1" flipV="1">
            <a:off x="4644008" y="5229200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1603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mv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기능을 구현하려면 어떻게 해야 할까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라는 파일의 이름을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world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로 변경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hello world</a:t>
            </a:r>
          </a:p>
          <a:p>
            <a:pPr marL="457200" indent="-457200">
              <a:buAutoNum type="arabicPeriod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rm hello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복사에 대한 오버헤드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삭제에 대한 오버헤드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3717032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5661248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6" idx="0"/>
            <a:endCxn id="11" idx="2"/>
          </p:cNvCxnSpPr>
          <p:nvPr/>
        </p:nvCxnSpPr>
        <p:spPr>
          <a:xfrm rot="16200000" flipV="1">
            <a:off x="2087724" y="4473116"/>
            <a:ext cx="1008112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353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하드 링크를 하면 서로 다른 파일이 같은 아이노드를 참조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복사와 삭제에 대한 오버헤드를 제거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상대 경로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fork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807804" y="1736812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79712" y="2708920"/>
            <a:ext cx="39604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4168" y="24928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fork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4968838" y="3680234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1008398" y="3680234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2808598" y="3680234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8908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강사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FTP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서버 접속 방법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파일질라 다운로드 및 설치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구글에서 파일질라 검색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060848"/>
            <a:ext cx="7191350" cy="460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55776" y="2996952"/>
            <a:ext cx="79208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4005064"/>
            <a:ext cx="187220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404664"/>
            <a:ext cx="1440160" cy="4896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53012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 Process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908720"/>
            <a:ext cx="1440160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80112" y="404664"/>
            <a:ext cx="1440160" cy="4896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53012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Process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908720"/>
            <a:ext cx="1440160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19872" y="332656"/>
            <a:ext cx="1440160" cy="61926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9872" y="548680"/>
            <a:ext cx="1440160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555776" y="548680"/>
            <a:ext cx="86409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555776" y="1484784"/>
            <a:ext cx="86409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60032" y="548680"/>
            <a:ext cx="72008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60032" y="1484784"/>
            <a:ext cx="72008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15616" y="2276872"/>
            <a:ext cx="1440160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19872" y="2132856"/>
            <a:ext cx="1440160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9872" y="3717032"/>
            <a:ext cx="1440160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80112" y="2276872"/>
            <a:ext cx="1440160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555776" y="2132856"/>
            <a:ext cx="86409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555776" y="2996952"/>
            <a:ext cx="86409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 flipH="1" flipV="1">
            <a:off x="4499992" y="2636912"/>
            <a:ext cx="1440160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 flipV="1">
            <a:off x="4535996" y="3465004"/>
            <a:ext cx="144016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6176" y="6021288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COW(Copy On Write)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0907" y="548680"/>
            <a:ext cx="9494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PPID   PID  PGID   SID TTY      TPGID STAT   UID  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TIME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COMMAND</a:t>
            </a:r>
          </a:p>
          <a:p>
            <a:pPr marL="457200" indent="-457200">
              <a:buAutoNum type="arabicPlain" startAt="1803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6564 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6564  1803 pts/2     6565 S        0   0:00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sleep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1000</a:t>
            </a:r>
          </a:p>
          <a:p>
            <a:pPr marL="457200" indent="-457200">
              <a:buAutoNum type="arabicPlain" startAt="1803"/>
            </a:pP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1803  6566  6566  1803 pts/2     6566 R+       0   0:00 ps -xj</a:t>
            </a:r>
          </a:p>
          <a:p>
            <a:pPr marL="457200" indent="-457200"/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1803  6567  6566  1803 pts/2     6566 D+       0   0:00 -bash</a:t>
            </a:r>
          </a:p>
          <a:p>
            <a:pPr marL="457200" indent="-457200"/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1803  6568  6566  1803 pts/2     6566 D+       0   0:00 -bash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764704"/>
            <a:ext cx="8415486" cy="539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339752" y="4005064"/>
            <a:ext cx="2160240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6994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2. FTP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서버 접속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156.147.178.107 / 192.168.0.100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790020"/>
            <a:ext cx="8481624" cy="581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71600" y="1340768"/>
            <a:ext cx="93610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340768"/>
            <a:ext cx="93610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4365104"/>
            <a:ext cx="1224136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3821" y="98072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stdin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3821" y="170080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stdout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3821" y="242088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stderr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90125" y="836712"/>
            <a:ext cx="1362408" cy="448816"/>
            <a:chOff x="3923928" y="908720"/>
            <a:chExt cx="1362408" cy="448816"/>
          </a:xfrm>
        </p:grpSpPr>
        <p:grpSp>
          <p:nvGrpSpPr>
            <p:cNvPr id="16" name="그룹 15"/>
            <p:cNvGrpSpPr/>
            <p:nvPr/>
          </p:nvGrpSpPr>
          <p:grpSpPr>
            <a:xfrm>
              <a:off x="3923928" y="908720"/>
              <a:ext cx="1287024" cy="144016"/>
              <a:chOff x="3923928" y="908720"/>
              <a:chExt cx="1287024" cy="14401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961620" y="1061120"/>
              <a:ext cx="1287024" cy="144016"/>
              <a:chOff x="3923928" y="908720"/>
              <a:chExt cx="1287024" cy="14401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999312" y="1213520"/>
              <a:ext cx="1287024" cy="144016"/>
              <a:chOff x="3923928" y="908720"/>
              <a:chExt cx="1287024" cy="14401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39" name="직선 화살표 연결선 38"/>
          <p:cNvCxnSpPr>
            <a:stCxn id="4" idx="3"/>
          </p:cNvCxnSpPr>
          <p:nvPr/>
        </p:nvCxnSpPr>
        <p:spPr>
          <a:xfrm flipV="1">
            <a:off x="2843808" y="908720"/>
            <a:ext cx="1846317" cy="272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4834141" y="1484784"/>
            <a:ext cx="1584176" cy="864096"/>
            <a:chOff x="3923928" y="1700808"/>
            <a:chExt cx="1584176" cy="864096"/>
          </a:xfrm>
        </p:grpSpPr>
        <p:sp>
          <p:nvSpPr>
            <p:cNvPr id="40" name="직사각형 39"/>
            <p:cNvSpPr/>
            <p:nvPr/>
          </p:nvSpPr>
          <p:spPr>
            <a:xfrm>
              <a:off x="3923928" y="1700808"/>
              <a:ext cx="1584176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95936" y="1844824"/>
              <a:ext cx="1440160" cy="64807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3" name="직선 화살표 연결선 42"/>
          <p:cNvCxnSpPr>
            <a:stCxn id="5" idx="3"/>
          </p:cNvCxnSpPr>
          <p:nvPr/>
        </p:nvCxnSpPr>
        <p:spPr>
          <a:xfrm>
            <a:off x="2984872" y="1900863"/>
            <a:ext cx="1849269" cy="159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6" idx="3"/>
          </p:cNvCxnSpPr>
          <p:nvPr/>
        </p:nvCxnSpPr>
        <p:spPr>
          <a:xfrm flipV="1">
            <a:off x="2984872" y="1916832"/>
            <a:ext cx="1849269" cy="7041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순서도: 직접 액세스 저장소 48"/>
          <p:cNvSpPr/>
          <p:nvPr/>
        </p:nvSpPr>
        <p:spPr>
          <a:xfrm>
            <a:off x="3249965" y="1700808"/>
            <a:ext cx="576064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9552" y="3573016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stdout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의 차이는 버퍼의 유무이다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순서도: 직접 액세스 저장소 50"/>
          <p:cNvSpPr/>
          <p:nvPr/>
        </p:nvSpPr>
        <p:spPr>
          <a:xfrm>
            <a:off x="3275856" y="908720"/>
            <a:ext cx="576064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632"/>
            <a:ext cx="46730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main() 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printf("input int: 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scanf("%d", &amp;i);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char c;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printf("input char: 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scanf("%c", &amp;c);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printf("char: %c, int: %d\n", c, i);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5789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stdin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6256" y="3645024"/>
            <a:ext cx="1362408" cy="448816"/>
            <a:chOff x="3923928" y="908720"/>
            <a:chExt cx="1362408" cy="448816"/>
          </a:xfrm>
        </p:grpSpPr>
        <p:grpSp>
          <p:nvGrpSpPr>
            <p:cNvPr id="7" name="그룹 15"/>
            <p:cNvGrpSpPr/>
            <p:nvPr/>
          </p:nvGrpSpPr>
          <p:grpSpPr>
            <a:xfrm>
              <a:off x="3923928" y="908720"/>
              <a:ext cx="1287024" cy="144016"/>
              <a:chOff x="3923928" y="908720"/>
              <a:chExt cx="1287024" cy="144016"/>
            </a:xfrm>
          </p:grpSpPr>
          <p:sp>
            <p:nvSpPr>
              <p:cNvPr id="28" name="직사각형 6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그룹 16"/>
            <p:cNvGrpSpPr/>
            <p:nvPr/>
          </p:nvGrpSpPr>
          <p:grpSpPr>
            <a:xfrm>
              <a:off x="3961620" y="1061120"/>
              <a:ext cx="1287024" cy="144016"/>
              <a:chOff x="3923928" y="908720"/>
              <a:chExt cx="1287024" cy="14401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그룹 26"/>
            <p:cNvGrpSpPr/>
            <p:nvPr/>
          </p:nvGrpSpPr>
          <p:grpSpPr>
            <a:xfrm>
              <a:off x="3999312" y="1213520"/>
              <a:ext cx="1287024" cy="144016"/>
              <a:chOff x="3923928" y="908720"/>
              <a:chExt cx="1287024" cy="14401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37" name="직선 화살표 연결선 36"/>
          <p:cNvCxnSpPr>
            <a:stCxn id="5" idx="3"/>
            <a:endCxn id="28" idx="1"/>
          </p:cNvCxnSpPr>
          <p:nvPr/>
        </p:nvCxnSpPr>
        <p:spPr>
          <a:xfrm flipV="1">
            <a:off x="2555776" y="3717032"/>
            <a:ext cx="4320480" cy="488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순서도: 직접 액세스 저장소 37"/>
          <p:cNvSpPr/>
          <p:nvPr/>
        </p:nvSpPr>
        <p:spPr>
          <a:xfrm>
            <a:off x="2987824" y="3573016"/>
            <a:ext cx="3168352" cy="108012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67944" y="386104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\n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7744" y="35730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8072" y="1844824"/>
            <a:ext cx="76328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448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016" y="112474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SEEK_SET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4376" y="112474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SEEK_CUR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832" y="119675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SEEK_END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rot="5400000">
            <a:off x="2166786" y="-29356"/>
            <a:ext cx="319970" cy="3428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332656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FILE *fp = fopen(*argv, "r");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3212976"/>
            <a:ext cx="4134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long get_size(FILE *fp) 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fseek(fp, 0 , SEEK_END);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return ftell(fp);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9512" y="2852936"/>
            <a:ext cx="8712968" cy="1588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8072" y="5373216"/>
            <a:ext cx="76328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37321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016" y="46531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SEEK_SET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4376" y="46531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SEEK_CUR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88832" y="472514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SEEK_END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 rot="16200000" flipH="1">
            <a:off x="5982702" y="3111510"/>
            <a:ext cx="319970" cy="4203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6732240" y="692696"/>
            <a:ext cx="1573007" cy="448816"/>
            <a:chOff x="3779912" y="1124744"/>
            <a:chExt cx="1573007" cy="448816"/>
          </a:xfrm>
        </p:grpSpPr>
        <p:grpSp>
          <p:nvGrpSpPr>
            <p:cNvPr id="15" name="그룹 14"/>
            <p:cNvGrpSpPr/>
            <p:nvPr/>
          </p:nvGrpSpPr>
          <p:grpSpPr>
            <a:xfrm>
              <a:off x="3779912" y="1124744"/>
              <a:ext cx="1451329" cy="144016"/>
              <a:chOff x="3779912" y="1124744"/>
              <a:chExt cx="1451329" cy="14401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779912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925169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070426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215683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360940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506197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651454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796711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941968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087225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840751" y="1277144"/>
              <a:ext cx="1451329" cy="144016"/>
              <a:chOff x="3779912" y="1124744"/>
              <a:chExt cx="1451329" cy="14401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779912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925169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070426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15683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360940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506197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651454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796711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941968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087225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901590" y="1429544"/>
              <a:ext cx="1451329" cy="144016"/>
              <a:chOff x="3779912" y="1124744"/>
              <a:chExt cx="1451329" cy="14401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779912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925169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070426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15683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360940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506197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651454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796711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941968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87225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7020272" y="1628800"/>
            <a:ext cx="1296144" cy="648072"/>
            <a:chOff x="7020272" y="1628800"/>
            <a:chExt cx="1296144" cy="648072"/>
          </a:xfrm>
        </p:grpSpPr>
        <p:sp>
          <p:nvSpPr>
            <p:cNvPr id="39" name="직사각형 38"/>
            <p:cNvSpPr/>
            <p:nvPr/>
          </p:nvSpPr>
          <p:spPr>
            <a:xfrm>
              <a:off x="7020272" y="1628800"/>
              <a:ext cx="1296144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092280" y="1700808"/>
              <a:ext cx="1080120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 rot="5400000">
            <a:off x="1080247" y="2456733"/>
            <a:ext cx="4391694" cy="1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11760" y="3326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47864" y="3326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/>
          <p:cNvCxnSpPr>
            <a:stCxn id="51" idx="3"/>
            <a:endCxn id="5" idx="1"/>
          </p:cNvCxnSpPr>
          <p:nvPr/>
        </p:nvCxnSpPr>
        <p:spPr>
          <a:xfrm flipV="1">
            <a:off x="5148064" y="764704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16016" y="170080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16016" y="21328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6016" y="25649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6016" y="29969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16016" y="342900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16016" y="386104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55976" y="170080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355976" y="21328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55976" y="25649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355976" y="29969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55976" y="34290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55976" y="38610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/>
          <p:cNvCxnSpPr>
            <a:stCxn id="52" idx="3"/>
            <a:endCxn id="39" idx="1"/>
          </p:cNvCxnSpPr>
          <p:nvPr/>
        </p:nvCxnSpPr>
        <p:spPr>
          <a:xfrm flipV="1">
            <a:off x="5148064" y="1952836"/>
            <a:ext cx="1872208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3" idx="3"/>
            <a:endCxn id="39" idx="1"/>
          </p:cNvCxnSpPr>
          <p:nvPr/>
        </p:nvCxnSpPr>
        <p:spPr>
          <a:xfrm flipV="1">
            <a:off x="5148064" y="1952836"/>
            <a:ext cx="1872208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411760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3568" y="494116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1520" y="5085184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file descriptor: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자원에 대한 정보를 담고 있는 배열의 색인 값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윈도우즈에서는 이를 핸들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(handle)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이라고 합니다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순서도: 직접 액세스 저장소 81"/>
          <p:cNvSpPr/>
          <p:nvPr/>
        </p:nvSpPr>
        <p:spPr>
          <a:xfrm>
            <a:off x="5652120" y="1052736"/>
            <a:ext cx="648072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순서도: 직접 액세스 저장소 82"/>
          <p:cNvSpPr/>
          <p:nvPr/>
        </p:nvSpPr>
        <p:spPr>
          <a:xfrm>
            <a:off x="5220072" y="2060848"/>
            <a:ext cx="648072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35896" y="4293096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struct file *fdarray[1024];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7524328" y="2924944"/>
            <a:ext cx="1872208" cy="122413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세로로 말린 두루마리 모양 85"/>
          <p:cNvSpPr/>
          <p:nvPr/>
        </p:nvSpPr>
        <p:spPr>
          <a:xfrm>
            <a:off x="7956376" y="3429000"/>
            <a:ext cx="1008112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1044624" y="18864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 = open(“a.c”);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화살표 연결선 87"/>
          <p:cNvCxnSpPr>
            <a:stCxn id="54" idx="3"/>
            <a:endCxn id="86" idx="1"/>
          </p:cNvCxnSpPr>
          <p:nvPr/>
        </p:nvCxnSpPr>
        <p:spPr>
          <a:xfrm>
            <a:off x="5148064" y="3212976"/>
            <a:ext cx="2871319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vi “a.c”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8028384" y="4005064"/>
            <a:ext cx="2088232" cy="122413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세로로 말린 두루마리 모양 5"/>
          <p:cNvSpPr/>
          <p:nvPr/>
        </p:nvSpPr>
        <p:spPr>
          <a:xfrm>
            <a:off x="8568952" y="4581128"/>
            <a:ext cx="1152128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29249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663371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9992" y="32849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328498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9992" y="36450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64502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40050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9992" y="436510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436510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9992" y="47251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47251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50851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ko-KR" alt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월  </a:t>
            </a:r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14:56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4208" y="508518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99992" y="54452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4208" y="54452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58052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80526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048" y="25649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>
            <a:stCxn id="33" idx="1"/>
            <a:endCxn id="6" idx="1"/>
          </p:cNvCxnSpPr>
          <p:nvPr/>
        </p:nvCxnSpPr>
        <p:spPr>
          <a:xfrm rot="10800000" flipH="1">
            <a:off x="6444207" y="4833157"/>
            <a:ext cx="2187751" cy="117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39552" y="3573016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3768" y="357301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3933056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“a.c”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768" y="393305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d_iname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600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>
            <a:stCxn id="40" idx="1"/>
            <a:endCxn id="7" idx="1"/>
          </p:cNvCxnSpPr>
          <p:nvPr/>
        </p:nvCxnSpPr>
        <p:spPr>
          <a:xfrm rot="10800000" flipH="1">
            <a:off x="2483768" y="3104965"/>
            <a:ext cx="2016224" cy="66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669</Words>
  <Application>Microsoft Office PowerPoint</Application>
  <PresentationFormat>화면 슬라이드 쇼(4:3)</PresentationFormat>
  <Paragraphs>301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52</cp:revision>
  <dcterms:created xsi:type="dcterms:W3CDTF">2018-07-01T23:00:37Z</dcterms:created>
  <dcterms:modified xsi:type="dcterms:W3CDTF">2018-07-03T07:11:00Z</dcterms:modified>
</cp:coreProperties>
</file>