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1" autoAdjust="0"/>
    <p:restoredTop sz="94660"/>
  </p:normalViewPr>
  <p:slideViewPr>
    <p:cSldViewPr>
      <p:cViewPr varScale="1">
        <p:scale>
          <a:sx n="114" d="100"/>
          <a:sy n="114" d="100"/>
        </p:scale>
        <p:origin x="-22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DF4F-4665-44B1-B09F-BDAC9D26C14F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E725-4D5C-4877-BD26-0DC63436EA4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60837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강의환경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확장 보드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ubuntu 18.04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자료 공유 서버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ftp-server : 156.147.178.101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id : linux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passwd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없음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강의자료 배포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01_day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01_day.ppt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40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- 15 ~ 20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휴식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11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45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- 13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05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분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77" descr="수평 정방향 사선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41D99B-E9C0-43AB-850C-491DE811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083568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Rectangle 10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C1BF82-960C-4DD3-94ED-82BB2B76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1616968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Text Box 10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2B41BE4-5756-4CB5-A47E-58D629E0B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192" y="1159768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7" name="Text Box 10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682FB1-AF46-4967-88EE-60D090F5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268" y="1693168"/>
            <a:ext cx="2289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A execution</a:t>
            </a:r>
          </a:p>
        </p:txBody>
      </p:sp>
      <p:sp>
        <p:nvSpPr>
          <p:cNvPr id="8" name="Rectangle 1083" descr="수평 정방향 사선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0B1344-5210-439F-9D23-95B60334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150368"/>
            <a:ext cx="2209800" cy="990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 Box 10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ADBD60-FE25-4C5E-850A-6DED9592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192" y="2226568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0" name="Rectangle 1085" descr="수평 정방향 사선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C9A065-9E91-4932-BD8F-173B9370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902968"/>
            <a:ext cx="2209800" cy="228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 Box 10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3FD6BE-C276-4577-B00E-8053174B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192" y="3826768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2" name="Rectangle 1087" descr="수평 정방향 사선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5F998E-ECBD-46B1-86CC-F21AAB49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4664968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 Box 10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AF4F6F-C9D6-4371-88ED-8B7B9B32C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192" y="4741168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4" name="Rectangle 10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6AE005-CC89-492F-AC8B-3F3342321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140968"/>
            <a:ext cx="2209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Text Box 10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EB96CD-C63D-4BD9-89B5-B8F408DD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268" y="3293368"/>
            <a:ext cx="2282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C execution</a:t>
            </a:r>
          </a:p>
        </p:txBody>
      </p:sp>
      <p:sp>
        <p:nvSpPr>
          <p:cNvPr id="16" name="Rectangle 10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997CC0-4C73-4441-BEAC-43091AECE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4131568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99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 Box 10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EC99A7-F06D-4A0F-8240-A95AD5515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268" y="4207768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B execution</a:t>
            </a:r>
          </a:p>
        </p:txBody>
      </p:sp>
      <p:sp>
        <p:nvSpPr>
          <p:cNvPr id="18" name="Text Box 10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957E75-ECA8-496F-B674-53620EAA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3" y="2683768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process B creation</a:t>
            </a:r>
          </a:p>
        </p:txBody>
      </p:sp>
      <p:sp>
        <p:nvSpPr>
          <p:cNvPr id="19" name="Line 10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9748BC-88B2-4830-AF3F-C70C7A21A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9792" y="854968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Line 10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8ECBE4-9B97-4321-BA67-995591348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9592" y="931168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Line 10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5816D6-AF3F-4C94-B6CE-BCAD06FF3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9592" y="2150368"/>
            <a:ext cx="1066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" name="Line 10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4FCFB3-C68D-4380-AF3E-8908D347AF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9592" y="2455168"/>
            <a:ext cx="1066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Line 10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700BDA-A537-4AB2-B144-A9037B46AB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9592" y="2455168"/>
            <a:ext cx="106680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Text Box 10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788EE9-2F63-464D-9600-BD85BB232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392" y="2226568"/>
            <a:ext cx="2025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Interrupt or Trap cause change of execution modes </a:t>
            </a:r>
          </a:p>
        </p:txBody>
      </p:sp>
      <p:sp>
        <p:nvSpPr>
          <p:cNvPr id="25" name="Rectangle 1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BC99C8-986B-40F3-BFEF-8D48F581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92" y="5198369"/>
            <a:ext cx="2159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1400" i="1">
                <a:solidFill>
                  <a:srgbClr val="000000"/>
                </a:solidFill>
                <a:latin typeface="+mn-ea"/>
                <a:ea typeface="+mn-ea"/>
              </a:rPr>
              <a:t>(Source : Magic Garden)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2850" y="192680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fork();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393305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64502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interrupt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28529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005064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5536" y="465313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55576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vi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4290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1700808"/>
            <a:ext cx="1296144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2" y="220486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17728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99992" y="18432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99992" y="19136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99992" y="19840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9992" y="20544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21249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99992" y="21953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99992" y="22657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99992" y="23361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99992" y="24065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99992" y="24770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99992" y="25474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99992" y="26178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99992" y="26882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23374" y="17667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923374" y="18371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23374" y="19075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23374" y="19779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23374" y="20483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23374" y="21188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23374" y="21892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23374" y="22596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23374" y="23300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23374" y="24004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923374" y="24709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23374" y="25413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923374" y="26117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923374" y="26821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0"/>
            <a:endCxn id="11" idx="2"/>
          </p:cNvCxnSpPr>
          <p:nvPr/>
        </p:nvCxnSpPr>
        <p:spPr>
          <a:xfrm rot="5400000" flipH="1" flipV="1">
            <a:off x="3455876" y="2312876"/>
            <a:ext cx="1440160" cy="22322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62068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8064" y="3068960"/>
            <a:ext cx="4961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양보 시점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1. I/O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요청시 당장 실행 불가능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31069" y="465313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27576" y="5301208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36096" y="414908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494116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8924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6216" y="1700808"/>
            <a:ext cx="648072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PIC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64288" y="17166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64288" y="17871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164288" y="18575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164288" y="19279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64288" y="19983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164288" y="20687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64288" y="21392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164288" y="22096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64288" y="22800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164288" y="23504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164288" y="24208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164288" y="24913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164288" y="25617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164288" y="26321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372200" y="1916832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6084168" y="1772816"/>
            <a:ext cx="360040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740352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28384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16416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04448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892480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45785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33817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21849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09881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897913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51218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39250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27282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15314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903346" y="1916832"/>
            <a:ext cx="2880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56651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44683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32715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20747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908779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3" name="꺾인 연결선 92"/>
          <p:cNvCxnSpPr>
            <a:endCxn id="78" idx="1"/>
          </p:cNvCxnSpPr>
          <p:nvPr/>
        </p:nvCxnSpPr>
        <p:spPr>
          <a:xfrm>
            <a:off x="7308304" y="1772816"/>
            <a:ext cx="437481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68144" y="119675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irq=0x21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005064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5536" y="465313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55576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calc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4290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1700808"/>
            <a:ext cx="1296144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2" y="220486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17728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99992" y="18432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99992" y="19136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99992" y="19840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9992" y="20544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21249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99992" y="21953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99992" y="22657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99992" y="23361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99992" y="24065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99992" y="24770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99992" y="25474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99992" y="26178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99992" y="26882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23374" y="17667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923374" y="18371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23374" y="19075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23374" y="19779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23374" y="20483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23374" y="21188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23374" y="21892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23374" y="22596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23374" y="23300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23374" y="24004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923374" y="24709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23374" y="25413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923374" y="26117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923374" y="26821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0"/>
            <a:endCxn id="11" idx="2"/>
          </p:cNvCxnSpPr>
          <p:nvPr/>
        </p:nvCxnSpPr>
        <p:spPr>
          <a:xfrm rot="5400000" flipH="1" flipV="1">
            <a:off x="3455876" y="2312876"/>
            <a:ext cx="1440160" cy="22322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62068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8064" y="3068960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양보 시점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I/O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요청시 당장 실행 불가능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주어진 시간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(100ms)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이 만료되면 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31069" y="537321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27576" y="6021288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36096" y="486916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472514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counter=100ms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63093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6216" y="1700808"/>
            <a:ext cx="648072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PIC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64288" y="17166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64288" y="17871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164288" y="18575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164288" y="19279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64288" y="19983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164288" y="20687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64288" y="21392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164288" y="22096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64288" y="22800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164288" y="23504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164288" y="24208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164288" y="24913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164288" y="25617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164288" y="26321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372200" y="1916832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6084168" y="1772816"/>
            <a:ext cx="360040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740352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28384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16416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04448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892480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45785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33817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21849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09881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897913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51218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39250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27282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15314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903346" y="1916832"/>
            <a:ext cx="2880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56651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44683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32715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20747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908779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3" name="꺾인 연결선 92"/>
          <p:cNvCxnSpPr>
            <a:endCxn id="78" idx="1"/>
          </p:cNvCxnSpPr>
          <p:nvPr/>
        </p:nvCxnSpPr>
        <p:spPr>
          <a:xfrm>
            <a:off x="7308304" y="1772816"/>
            <a:ext cx="437481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80112" y="112474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irq=0x20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956376" y="47667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rot="10800000">
            <a:off x="8100392" y="692696"/>
            <a:ext cx="14401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94" idx="7"/>
          </p:cNvCxnSpPr>
          <p:nvPr/>
        </p:nvCxnSpPr>
        <p:spPr>
          <a:xfrm rot="5400000" flipH="1" flipV="1">
            <a:off x="8208404" y="586494"/>
            <a:ext cx="214215" cy="142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94" idx="3"/>
          </p:cNvCxnSpPr>
          <p:nvPr/>
        </p:nvCxnSpPr>
        <p:spPr>
          <a:xfrm rot="5400000" flipH="1" flipV="1">
            <a:off x="7272300" y="942916"/>
            <a:ext cx="793897" cy="7218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72400" y="105273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10ms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59632" y="515719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counter=100ms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-180528" y="558924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counter=100ms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95536" y="4005064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95536" y="465313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755576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149080"/>
            <a:ext cx="720080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calc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4290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4008" y="1700808"/>
            <a:ext cx="1296144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184482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2" y="2204864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499992" y="17728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499992" y="18432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499992" y="19136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99992" y="19840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499992" y="20544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21249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99992" y="21953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99992" y="22657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99992" y="23361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499992" y="240659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499992" y="247701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99992" y="254743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99992" y="261785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99992" y="2688276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23374" y="17667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923374" y="18371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23374" y="19075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23374" y="19779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923374" y="20483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923374" y="21188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23374" y="21892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923374" y="22596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923374" y="23300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923374" y="240048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923374" y="247090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23374" y="254132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923374" y="261174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923374" y="2682165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0"/>
            <a:endCxn id="11" idx="2"/>
          </p:cNvCxnSpPr>
          <p:nvPr/>
        </p:nvCxnSpPr>
        <p:spPr>
          <a:xfrm rot="5400000" flipH="1" flipV="1">
            <a:off x="3455876" y="2312876"/>
            <a:ext cx="1440160" cy="22322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47864" y="62068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48064" y="3068960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양보 시점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I/O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요청시 당장 실행 불가능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주어진 시간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(100ms)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이 만료되면 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31069" y="5373216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327576" y="6021288"/>
            <a:ext cx="3816424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36096" y="486916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Wait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Queue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630932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6216" y="1700808"/>
            <a:ext cx="648072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PIC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7164288" y="17166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164288" y="17871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164288" y="18575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164288" y="19279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164288" y="19983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164288" y="20687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164288" y="21392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164288" y="22096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64288" y="22800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164288" y="235046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164288" y="242088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7164288" y="249130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164288" y="256172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164288" y="2632148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372200" y="1916832"/>
            <a:ext cx="14401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6084168" y="1772816"/>
            <a:ext cx="360040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740352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28384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16416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04448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892480" y="1628800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45785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33817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321849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09881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897913" y="1772816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51218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39250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27282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15314" y="1916832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903346" y="1916832"/>
            <a:ext cx="288032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56651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44683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332715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620747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908779" y="2060848"/>
            <a:ext cx="288032" cy="144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3" name="꺾인 연결선 92"/>
          <p:cNvCxnSpPr>
            <a:endCxn id="78" idx="1"/>
          </p:cNvCxnSpPr>
          <p:nvPr/>
        </p:nvCxnSpPr>
        <p:spPr>
          <a:xfrm>
            <a:off x="7308304" y="1772816"/>
            <a:ext cx="437481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80112" y="112474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irq=0x20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7956376" y="47667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rot="10800000">
            <a:off x="8100392" y="692696"/>
            <a:ext cx="14401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94" idx="7"/>
          </p:cNvCxnSpPr>
          <p:nvPr/>
        </p:nvCxnSpPr>
        <p:spPr>
          <a:xfrm rot="5400000" flipH="1" flipV="1">
            <a:off x="8208404" y="586494"/>
            <a:ext cx="214215" cy="142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endCxn id="94" idx="3"/>
          </p:cNvCxnSpPr>
          <p:nvPr/>
        </p:nvCxnSpPr>
        <p:spPr>
          <a:xfrm rot="5400000" flipH="1" flipV="1">
            <a:off x="7272300" y="942916"/>
            <a:ext cx="793897" cy="7218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72400" y="105273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10ms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771800" y="4797152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771800" y="5085184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" idx="2"/>
            <a:endCxn id="95" idx="0"/>
          </p:cNvCxnSpPr>
          <p:nvPr/>
        </p:nvCxnSpPr>
        <p:spPr>
          <a:xfrm rot="16200000" flipH="1">
            <a:off x="2933818" y="4635134"/>
            <a:ext cx="288032" cy="360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835696" y="4797152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835696" y="5085184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endCxn id="105" idx="0"/>
          </p:cNvCxnSpPr>
          <p:nvPr/>
        </p:nvCxnSpPr>
        <p:spPr>
          <a:xfrm rot="16200000" flipH="1">
            <a:off x="1997714" y="4635134"/>
            <a:ext cx="288032" cy="360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27584" y="4797152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27584" y="5085184"/>
            <a:ext cx="64807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SP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endCxn id="110" idx="0"/>
          </p:cNvCxnSpPr>
          <p:nvPr/>
        </p:nvCxnSpPr>
        <p:spPr>
          <a:xfrm rot="16200000" flipH="1">
            <a:off x="989602" y="4635134"/>
            <a:ext cx="288032" cy="360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88640"/>
            <a:ext cx="867645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 커널 </a:t>
            </a:r>
            <a:endParaRPr kumimoji="1" lang="en-US" altLang="ko-KR" sz="20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loop 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방식 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Nice 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낮을 수록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counter 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높을 수록 우선순위가 높음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0"/>
              </a:spcBef>
              <a:defRPr/>
            </a:pP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우선순위가 가장 높은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찾기 위해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O(n) 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보임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list_for_each(tmp, &amp;runqueue_head)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{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p = list_entry(tmp, struct task_struct, run_list);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if (can_schedule(p, this_cpu))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{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int weight = goodness(p, this_cpu, prev-&gt;active_mm);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if (weight &gt; c)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      c = weight, next = p; 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}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} </a:t>
            </a:r>
          </a:p>
          <a:p>
            <a:pPr>
              <a:spcBef>
                <a:spcPct val="0"/>
              </a:spcBef>
              <a:defRPr/>
            </a:pPr>
            <a:endParaRPr kumimoji="1" lang="en-US" altLang="ko-KR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...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= p-&gt;counter;   // time slice</a:t>
            </a:r>
          </a:p>
          <a:p>
            <a:pPr>
              <a:spcBef>
                <a:spcPct val="0"/>
              </a:spcBef>
              <a:defRPr/>
            </a:pPr>
            <a:r>
              <a:rPr kumimoji="1" lang="en-US" altLang="ko-KR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weight += 20 - p-&gt;nice; </a:t>
            </a:r>
            <a:endParaRPr kumimoji="1" lang="ko-KR" altLang="en-US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2F5A4A2-E111-41EA-9270-91D1306D2877}"/>
              </a:ext>
            </a:extLst>
          </p:cNvPr>
          <p:cNvSpPr/>
          <p:nvPr/>
        </p:nvSpPr>
        <p:spPr>
          <a:xfrm>
            <a:off x="1152525" y="7654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C322EC6-68A8-42BE-ADFC-5C77B3DF6E83}"/>
              </a:ext>
            </a:extLst>
          </p:cNvPr>
          <p:cNvSpPr/>
          <p:nvPr/>
        </p:nvSpPr>
        <p:spPr>
          <a:xfrm>
            <a:off x="1152525" y="11972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73F175-DEBC-47B2-BF21-C09D9B72342B}"/>
              </a:ext>
            </a:extLst>
          </p:cNvPr>
          <p:cNvSpPr/>
          <p:nvPr/>
        </p:nvSpPr>
        <p:spPr>
          <a:xfrm>
            <a:off x="1152525" y="16290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F4CC24-8EC3-4ECB-87F5-37732E911ED5}"/>
              </a:ext>
            </a:extLst>
          </p:cNvPr>
          <p:cNvSpPr/>
          <p:nvPr/>
        </p:nvSpPr>
        <p:spPr>
          <a:xfrm>
            <a:off x="1152525" y="20608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953FD4-BCA3-46EE-9DDC-1D0A468F9DC4}"/>
              </a:ext>
            </a:extLst>
          </p:cNvPr>
          <p:cNvSpPr/>
          <p:nvPr/>
        </p:nvSpPr>
        <p:spPr>
          <a:xfrm>
            <a:off x="3168650" y="7654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51F9FF-5682-4E17-9E1C-069843AB1D37}"/>
              </a:ext>
            </a:extLst>
          </p:cNvPr>
          <p:cNvSpPr/>
          <p:nvPr/>
        </p:nvSpPr>
        <p:spPr>
          <a:xfrm>
            <a:off x="3168650" y="11972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B3ACD5-037D-4E53-BDDE-DBAA99E7D623}"/>
              </a:ext>
            </a:extLst>
          </p:cNvPr>
          <p:cNvSpPr/>
          <p:nvPr/>
        </p:nvSpPr>
        <p:spPr>
          <a:xfrm>
            <a:off x="3168650" y="16290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0AEB45D-536C-468B-8FAE-C7D5DD612BB5}"/>
              </a:ext>
            </a:extLst>
          </p:cNvPr>
          <p:cNvSpPr/>
          <p:nvPr/>
        </p:nvSpPr>
        <p:spPr>
          <a:xfrm>
            <a:off x="3168650" y="20608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526721-2B16-4CB0-87DF-D64290334890}"/>
              </a:ext>
            </a:extLst>
          </p:cNvPr>
          <p:cNvSpPr/>
          <p:nvPr/>
        </p:nvSpPr>
        <p:spPr>
          <a:xfrm>
            <a:off x="5184775" y="7654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CE9736-3F71-4EFC-981D-2FA313B78F7D}"/>
              </a:ext>
            </a:extLst>
          </p:cNvPr>
          <p:cNvSpPr/>
          <p:nvPr/>
        </p:nvSpPr>
        <p:spPr>
          <a:xfrm>
            <a:off x="5184775" y="11972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B75D8B-335B-4AE2-9142-7B18216566C6}"/>
              </a:ext>
            </a:extLst>
          </p:cNvPr>
          <p:cNvSpPr/>
          <p:nvPr/>
        </p:nvSpPr>
        <p:spPr>
          <a:xfrm>
            <a:off x="5184775" y="16290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4132AC-20E6-4A55-85E3-ADCFB5765A70}"/>
              </a:ext>
            </a:extLst>
          </p:cNvPr>
          <p:cNvSpPr/>
          <p:nvPr/>
        </p:nvSpPr>
        <p:spPr>
          <a:xfrm>
            <a:off x="5184775" y="2060848"/>
            <a:ext cx="14398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733461-BF46-46A9-9A5E-AE9465C26D14}"/>
              </a:ext>
            </a:extLst>
          </p:cNvPr>
          <p:cNvSpPr/>
          <p:nvPr/>
        </p:nvSpPr>
        <p:spPr>
          <a:xfrm>
            <a:off x="7200899" y="765448"/>
            <a:ext cx="14414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4D26FF-6414-4ED2-8532-583FDF896412}"/>
              </a:ext>
            </a:extLst>
          </p:cNvPr>
          <p:cNvSpPr/>
          <p:nvPr/>
        </p:nvSpPr>
        <p:spPr>
          <a:xfrm>
            <a:off x="7200899" y="1197248"/>
            <a:ext cx="14414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-5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01BEED-FE82-4CA5-9ED4-CEA24833B18A}"/>
              </a:ext>
            </a:extLst>
          </p:cNvPr>
          <p:cNvSpPr/>
          <p:nvPr/>
        </p:nvSpPr>
        <p:spPr>
          <a:xfrm>
            <a:off x="7200899" y="1629048"/>
            <a:ext cx="14414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125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AD3E4E-D345-4CFA-A50E-89C3CED55CD2}"/>
              </a:ext>
            </a:extLst>
          </p:cNvPr>
          <p:cNvSpPr/>
          <p:nvPr/>
        </p:nvSpPr>
        <p:spPr>
          <a:xfrm>
            <a:off x="7200899" y="2060848"/>
            <a:ext cx="144145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DFCBC9-CA48-425B-9F52-95DDED63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" y="1197248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nice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04AA0D-137C-47F6-BC00-E3964CFC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9048"/>
            <a:ext cx="117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counter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8392D6-6EE0-4C39-A26B-423B1A27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319736"/>
            <a:ext cx="4135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ko-KR" altLang="en-US" sz="2000" b="1">
                <a:latin typeface="Consolas" panose="020B0609020204030204" pitchFamily="49" charset="0"/>
                <a:ea typeface="굴림" panose="020B0600000101010101" pitchFamily="50" charset="-127"/>
              </a:rPr>
              <a:t>우선순위 계산 공식 </a:t>
            </a:r>
            <a:endParaRPr lang="en-US" altLang="ko-KR" sz="2000" b="1"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weight = counter + 20 - nice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5D26E6-0917-41CE-8EAB-749E535A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7" y="2565673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120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397A97-C9C6-4FCF-9389-6D5028F93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565673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180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6DFF11-8DF4-4E6F-8926-DAD56D53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565673"/>
            <a:ext cx="46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60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A1803D-3506-4CB4-B261-C6C470204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492648"/>
            <a:ext cx="60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150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604A8B-9412-45C8-8B54-B6F7FE48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7" y="405085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prev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FE0515-DBD6-42EB-B2C0-4DFF9AB1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4664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next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29" name="TextBox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ED5E13-9458-4FAF-9648-351E69821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4" y="2073548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/>
            <a:r>
              <a:rPr lang="en-US" altLang="ko-KR" sz="2000" b="1">
                <a:latin typeface="Consolas" panose="020B0609020204030204" pitchFamily="49" charset="0"/>
                <a:ea typeface="굴림" panose="020B0600000101010101" pitchFamily="50" charset="-127"/>
              </a:rPr>
              <a:t>tasks</a:t>
            </a:r>
            <a:endParaRPr lang="ko-KR" altLang="en-US" sz="2000" b="1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2EDD70-8BF2-41BD-B313-8A4CC8AF87B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592387" y="2276748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DDF74E-E532-4AF2-A07D-EF52C914752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608512" y="2276748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2EE9D9-BE04-4C09-AC32-79EBBD9DC5D3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6624637" y="2276748"/>
            <a:ext cx="5762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C00F97-6CA4-4873-A794-A520F2DCBBC3}"/>
              </a:ext>
            </a:extLst>
          </p:cNvPr>
          <p:cNvSpPr>
            <a:spLocks noGrp="1"/>
          </p:cNvSpPr>
          <p:nvPr/>
        </p:nvSpPr>
        <p:spPr>
          <a:xfrm>
            <a:off x="467544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kumimoji="1" lang="ko-KR" altLang="en-US" sz="2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 커널 </a:t>
            </a:r>
            <a:endParaRPr kumimoji="1" lang="en-US" altLang="ko-KR" sz="20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  <a:buClrTx/>
              <a:defRPr/>
            </a:pP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검색 방식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  <a:buClrTx/>
              <a:defRPr/>
            </a:pP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Bitmap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 하여 상수 시간내의 검색 가능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ct val="0"/>
              </a:spcBef>
              <a:buClrTx/>
              <a:defRPr/>
            </a:pP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우선순위가 가장 높은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찾기 위해 </a:t>
            </a:r>
            <a:r>
              <a:rPr kumimoji="1"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O(1) </a:t>
            </a:r>
            <a:r>
              <a:rPr kumimoji="1"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성능을 보임</a:t>
            </a:r>
            <a:endParaRPr kumimoji="1" lang="en-US" altLang="ko-KR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idx = sched_find_first_bit(array-&gt;bitmap);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queue = array-&gt;queue + idx; 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next = list_entry(queue-&gt;next, task_t, run_list);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if (unlikely(!array-&gt;nr_active))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{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schedstat_inc(rq, sched_switch);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rq-&gt;active = rq-&gt;expired;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rq-&gt;expired = array;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array = rq-&gt;active;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rq-&gt;expired_timestamp = 0; 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rq-&gt;best_expired_prio = MAX_PRIO;</a:t>
            </a:r>
          </a:p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} </a:t>
            </a:r>
            <a:endParaRPr kumimoji="1" lang="ko-KR" altLang="en-US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4D8EA2-30D4-43E9-8E8D-58A519C61CEF}"/>
              </a:ext>
            </a:extLst>
          </p:cNvPr>
          <p:cNvSpPr>
            <a:spLocks noGrp="1"/>
          </p:cNvSpPr>
          <p:nvPr/>
        </p:nvSpPr>
        <p:spPr>
          <a:xfrm>
            <a:off x="179512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ct val="0"/>
              </a:spcBef>
              <a:buClrTx/>
            </a:pPr>
            <a:r>
              <a:rPr kumimoji="1" lang="en-US" altLang="ko-KR" sz="20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2</a:t>
            </a:r>
            <a:r>
              <a:rPr kumimoji="1" lang="ko-KR" altLang="en-US" sz="200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세대 </a:t>
            </a:r>
            <a:r>
              <a:rPr kumimoji="1" lang="ko-KR" alt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커널</a:t>
            </a:r>
            <a:endParaRPr kumimoji="1" lang="en-US" altLang="ko-KR" sz="2000" smtClean="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6700" indent="-266700" eaLnBrk="1" hangingPunct="1">
              <a:spcBef>
                <a:spcPct val="0"/>
              </a:spcBef>
              <a:buClrTx/>
              <a:buNone/>
            </a:pPr>
            <a:r>
              <a:rPr kumimoji="1" lang="en-US" altLang="ko-KR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en-US" altLang="ko-KR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RT Process : 0 ~ 99 </a:t>
            </a:r>
          </a:p>
          <a:p>
            <a:pPr marL="266700" indent="-266700" eaLnBrk="1" hangingPunct="1">
              <a:spcBef>
                <a:spcPct val="0"/>
              </a:spcBef>
              <a:buClrTx/>
              <a:buNone/>
            </a:pPr>
            <a:r>
              <a:rPr kumimoji="1" lang="en-US" altLang="ko-KR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en-US" altLang="ko-KR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nice :  -20 ~ 19 =&gt; 100 ~ 139</a:t>
            </a:r>
            <a:r>
              <a:rPr kumimoji="1" lang="ko-KR" altLang="en-US" sz="2000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endParaRPr kumimoji="1" lang="en-US" altLang="ko-KR" sz="200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2BB78D2-ADFF-46F1-80C5-2371106252BB}"/>
              </a:ext>
            </a:extLst>
          </p:cNvPr>
          <p:cNvSpPr/>
          <p:nvPr/>
        </p:nvSpPr>
        <p:spPr bwMode="auto">
          <a:xfrm>
            <a:off x="10977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B9D779-66B9-494B-8654-AD427AA55E44}"/>
              </a:ext>
            </a:extLst>
          </p:cNvPr>
          <p:cNvSpPr/>
          <p:nvPr/>
        </p:nvSpPr>
        <p:spPr bwMode="auto">
          <a:xfrm>
            <a:off x="13136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7E31C6-7CEA-41C9-94E1-E1A6C8A18953}"/>
              </a:ext>
            </a:extLst>
          </p:cNvPr>
          <p:cNvSpPr/>
          <p:nvPr/>
        </p:nvSpPr>
        <p:spPr bwMode="auto">
          <a:xfrm>
            <a:off x="15295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B592FE-639D-4952-83B3-EAE7592B0940}"/>
              </a:ext>
            </a:extLst>
          </p:cNvPr>
          <p:cNvSpPr/>
          <p:nvPr/>
        </p:nvSpPr>
        <p:spPr bwMode="auto">
          <a:xfrm>
            <a:off x="17454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BEB3E8-DB4B-4E4A-9DD3-FFAC4C001BA1}"/>
              </a:ext>
            </a:extLst>
          </p:cNvPr>
          <p:cNvSpPr/>
          <p:nvPr/>
        </p:nvSpPr>
        <p:spPr bwMode="auto">
          <a:xfrm>
            <a:off x="1961336" y="1172736"/>
            <a:ext cx="217488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DD37A7-70D9-4CA7-92D4-4F82358354CA}"/>
              </a:ext>
            </a:extLst>
          </p:cNvPr>
          <p:cNvSpPr/>
          <p:nvPr/>
        </p:nvSpPr>
        <p:spPr bwMode="auto">
          <a:xfrm>
            <a:off x="2178824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27AEC4-63BD-491A-AAC8-CF3BA8E15AF5}"/>
              </a:ext>
            </a:extLst>
          </p:cNvPr>
          <p:cNvSpPr/>
          <p:nvPr/>
        </p:nvSpPr>
        <p:spPr bwMode="auto">
          <a:xfrm>
            <a:off x="2394724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54D134-182B-42E2-A542-E42E7D57317D}"/>
              </a:ext>
            </a:extLst>
          </p:cNvPr>
          <p:cNvSpPr/>
          <p:nvPr/>
        </p:nvSpPr>
        <p:spPr bwMode="auto">
          <a:xfrm>
            <a:off x="2610624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C6EE7C-5C9E-4DB8-9B74-4D262B418B47}"/>
              </a:ext>
            </a:extLst>
          </p:cNvPr>
          <p:cNvSpPr/>
          <p:nvPr/>
        </p:nvSpPr>
        <p:spPr bwMode="auto">
          <a:xfrm>
            <a:off x="28630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DA1D4F-36A8-4524-B14A-C2C604225643}"/>
              </a:ext>
            </a:extLst>
          </p:cNvPr>
          <p:cNvSpPr/>
          <p:nvPr/>
        </p:nvSpPr>
        <p:spPr bwMode="auto">
          <a:xfrm>
            <a:off x="30789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40E04F-CB79-447A-AA19-7C727175FDD5}"/>
              </a:ext>
            </a:extLst>
          </p:cNvPr>
          <p:cNvSpPr/>
          <p:nvPr/>
        </p:nvSpPr>
        <p:spPr bwMode="auto">
          <a:xfrm>
            <a:off x="32948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A66C98-D52F-4323-B9B4-03C1CF9D8980}"/>
              </a:ext>
            </a:extLst>
          </p:cNvPr>
          <p:cNvSpPr/>
          <p:nvPr/>
        </p:nvSpPr>
        <p:spPr bwMode="auto">
          <a:xfrm>
            <a:off x="35107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A27678-FC9D-448C-B151-63CCC8EC9A2D}"/>
              </a:ext>
            </a:extLst>
          </p:cNvPr>
          <p:cNvSpPr/>
          <p:nvPr/>
        </p:nvSpPr>
        <p:spPr bwMode="auto">
          <a:xfrm>
            <a:off x="37266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DA41C6-4E3E-4556-822C-CFAA640D35D8}"/>
              </a:ext>
            </a:extLst>
          </p:cNvPr>
          <p:cNvSpPr/>
          <p:nvPr/>
        </p:nvSpPr>
        <p:spPr bwMode="auto">
          <a:xfrm>
            <a:off x="39425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8965CC-934B-4920-9697-F42C6D0B7B10}"/>
              </a:ext>
            </a:extLst>
          </p:cNvPr>
          <p:cNvSpPr/>
          <p:nvPr/>
        </p:nvSpPr>
        <p:spPr bwMode="auto">
          <a:xfrm>
            <a:off x="41584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388162-DE5E-44C3-9E80-5EAFFF7BB5D2}"/>
              </a:ext>
            </a:extLst>
          </p:cNvPr>
          <p:cNvSpPr/>
          <p:nvPr/>
        </p:nvSpPr>
        <p:spPr bwMode="auto">
          <a:xfrm>
            <a:off x="43743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167BC5-69CD-455A-B80F-AB99D6FC5781}"/>
              </a:ext>
            </a:extLst>
          </p:cNvPr>
          <p:cNvSpPr/>
          <p:nvPr/>
        </p:nvSpPr>
        <p:spPr bwMode="auto">
          <a:xfrm>
            <a:off x="46267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7230AC-8B8C-4908-847A-EFCA1220940E}"/>
              </a:ext>
            </a:extLst>
          </p:cNvPr>
          <p:cNvSpPr/>
          <p:nvPr/>
        </p:nvSpPr>
        <p:spPr bwMode="auto">
          <a:xfrm>
            <a:off x="48426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14C5E0-CF14-45DD-9071-228839F13BF8}"/>
              </a:ext>
            </a:extLst>
          </p:cNvPr>
          <p:cNvSpPr/>
          <p:nvPr/>
        </p:nvSpPr>
        <p:spPr bwMode="auto">
          <a:xfrm>
            <a:off x="50585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A521B4-7733-408B-8D2B-58040D1923C0}"/>
              </a:ext>
            </a:extLst>
          </p:cNvPr>
          <p:cNvSpPr/>
          <p:nvPr/>
        </p:nvSpPr>
        <p:spPr bwMode="auto">
          <a:xfrm>
            <a:off x="5274449" y="1172736"/>
            <a:ext cx="217487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37F383-2148-4A14-BFC7-C0FD8A358265}"/>
              </a:ext>
            </a:extLst>
          </p:cNvPr>
          <p:cNvSpPr/>
          <p:nvPr/>
        </p:nvSpPr>
        <p:spPr bwMode="auto">
          <a:xfrm>
            <a:off x="54919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C5E31B-8CE1-4CF6-8385-88C5A9739BC6}"/>
              </a:ext>
            </a:extLst>
          </p:cNvPr>
          <p:cNvSpPr/>
          <p:nvPr/>
        </p:nvSpPr>
        <p:spPr bwMode="auto">
          <a:xfrm>
            <a:off x="57078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21C2B3-8521-4748-9C82-FEFE128B188C}"/>
              </a:ext>
            </a:extLst>
          </p:cNvPr>
          <p:cNvSpPr/>
          <p:nvPr/>
        </p:nvSpPr>
        <p:spPr bwMode="auto">
          <a:xfrm>
            <a:off x="59237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34DB3B5-D606-46C9-B16A-4F5677CC0EB4}"/>
              </a:ext>
            </a:extLst>
          </p:cNvPr>
          <p:cNvSpPr/>
          <p:nvPr/>
        </p:nvSpPr>
        <p:spPr bwMode="auto">
          <a:xfrm>
            <a:off x="6139636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F9A0D0-91CB-469F-9568-B9516EB89E10}"/>
              </a:ext>
            </a:extLst>
          </p:cNvPr>
          <p:cNvSpPr/>
          <p:nvPr/>
        </p:nvSpPr>
        <p:spPr bwMode="auto">
          <a:xfrm>
            <a:off x="63920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8F7283-F5A4-4DA2-B6BD-79877D6D49AD}"/>
              </a:ext>
            </a:extLst>
          </p:cNvPr>
          <p:cNvSpPr/>
          <p:nvPr/>
        </p:nvSpPr>
        <p:spPr bwMode="auto">
          <a:xfrm>
            <a:off x="66079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0A5001-03A8-4069-9B3A-693234B8AB99}"/>
              </a:ext>
            </a:extLst>
          </p:cNvPr>
          <p:cNvSpPr/>
          <p:nvPr/>
        </p:nvSpPr>
        <p:spPr bwMode="auto">
          <a:xfrm>
            <a:off x="68238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5549BE-BEFD-4814-8EB1-D8276085C80B}"/>
              </a:ext>
            </a:extLst>
          </p:cNvPr>
          <p:cNvSpPr/>
          <p:nvPr/>
        </p:nvSpPr>
        <p:spPr bwMode="auto">
          <a:xfrm>
            <a:off x="70397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8AFDCB-F413-4C04-B58A-82590E657AA4}"/>
              </a:ext>
            </a:extLst>
          </p:cNvPr>
          <p:cNvSpPr/>
          <p:nvPr/>
        </p:nvSpPr>
        <p:spPr bwMode="auto">
          <a:xfrm>
            <a:off x="72556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5FE78A-09E0-4B60-B420-B6673B054CAE}"/>
              </a:ext>
            </a:extLst>
          </p:cNvPr>
          <p:cNvSpPr/>
          <p:nvPr/>
        </p:nvSpPr>
        <p:spPr bwMode="auto">
          <a:xfrm>
            <a:off x="74715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F11C34-FC3F-469B-B303-D42938E4B72A}"/>
              </a:ext>
            </a:extLst>
          </p:cNvPr>
          <p:cNvSpPr/>
          <p:nvPr/>
        </p:nvSpPr>
        <p:spPr bwMode="auto">
          <a:xfrm>
            <a:off x="76874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2E417D-7F8B-401C-92D2-41D472D7DEA1}"/>
              </a:ext>
            </a:extLst>
          </p:cNvPr>
          <p:cNvSpPr/>
          <p:nvPr/>
        </p:nvSpPr>
        <p:spPr bwMode="auto">
          <a:xfrm>
            <a:off x="7903349" y="1172736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C2A03E-BEFD-4C72-9270-8CF30082A759}"/>
              </a:ext>
            </a:extLst>
          </p:cNvPr>
          <p:cNvSpPr/>
          <p:nvPr/>
        </p:nvSpPr>
        <p:spPr bwMode="auto">
          <a:xfrm>
            <a:off x="10977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6BC194-B644-402C-9C8C-9615F71D120E}"/>
              </a:ext>
            </a:extLst>
          </p:cNvPr>
          <p:cNvSpPr/>
          <p:nvPr/>
        </p:nvSpPr>
        <p:spPr bwMode="auto">
          <a:xfrm>
            <a:off x="13136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5C8021-1C90-4F4B-A241-5E4315232367}"/>
              </a:ext>
            </a:extLst>
          </p:cNvPr>
          <p:cNvSpPr/>
          <p:nvPr/>
        </p:nvSpPr>
        <p:spPr bwMode="auto">
          <a:xfrm>
            <a:off x="15295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631ECD3-3E58-44A3-8C64-BB6E5F186D72}"/>
              </a:ext>
            </a:extLst>
          </p:cNvPr>
          <p:cNvSpPr/>
          <p:nvPr/>
        </p:nvSpPr>
        <p:spPr bwMode="auto">
          <a:xfrm>
            <a:off x="17454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871F84-B01A-4C2B-9CDA-2DBC3786CC73}"/>
              </a:ext>
            </a:extLst>
          </p:cNvPr>
          <p:cNvSpPr/>
          <p:nvPr/>
        </p:nvSpPr>
        <p:spPr bwMode="auto">
          <a:xfrm>
            <a:off x="1961336" y="1598187"/>
            <a:ext cx="217488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89A772-5F24-458E-A639-01621C37BCD5}"/>
              </a:ext>
            </a:extLst>
          </p:cNvPr>
          <p:cNvSpPr/>
          <p:nvPr/>
        </p:nvSpPr>
        <p:spPr bwMode="auto">
          <a:xfrm>
            <a:off x="2178824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3469029-CD23-4EF1-AC36-716D224E92B2}"/>
              </a:ext>
            </a:extLst>
          </p:cNvPr>
          <p:cNvSpPr/>
          <p:nvPr/>
        </p:nvSpPr>
        <p:spPr bwMode="auto">
          <a:xfrm>
            <a:off x="2394724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CF0E7F-253A-482D-8D2D-AAE0878B369B}"/>
              </a:ext>
            </a:extLst>
          </p:cNvPr>
          <p:cNvSpPr/>
          <p:nvPr/>
        </p:nvSpPr>
        <p:spPr bwMode="auto">
          <a:xfrm>
            <a:off x="2610624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3E6396-0C29-4262-8BF9-F60F4B660987}"/>
              </a:ext>
            </a:extLst>
          </p:cNvPr>
          <p:cNvSpPr/>
          <p:nvPr/>
        </p:nvSpPr>
        <p:spPr bwMode="auto">
          <a:xfrm>
            <a:off x="28630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48E8F7-CEDD-4B1E-9C96-9E5111E8CE6F}"/>
              </a:ext>
            </a:extLst>
          </p:cNvPr>
          <p:cNvSpPr/>
          <p:nvPr/>
        </p:nvSpPr>
        <p:spPr bwMode="auto">
          <a:xfrm>
            <a:off x="30789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4FDC3C-2A8E-46E8-832E-91B9CA2ED68D}"/>
              </a:ext>
            </a:extLst>
          </p:cNvPr>
          <p:cNvSpPr/>
          <p:nvPr/>
        </p:nvSpPr>
        <p:spPr bwMode="auto">
          <a:xfrm>
            <a:off x="32948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85A66-71BC-4478-B845-0A3CEA67C03C}"/>
              </a:ext>
            </a:extLst>
          </p:cNvPr>
          <p:cNvSpPr/>
          <p:nvPr/>
        </p:nvSpPr>
        <p:spPr bwMode="auto">
          <a:xfrm>
            <a:off x="35107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A014E0-FCD4-4F46-B2C3-9F6AA13BD0AE}"/>
              </a:ext>
            </a:extLst>
          </p:cNvPr>
          <p:cNvSpPr/>
          <p:nvPr/>
        </p:nvSpPr>
        <p:spPr bwMode="auto">
          <a:xfrm>
            <a:off x="37266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418034-97E3-4940-B922-A1168B0CEB60}"/>
              </a:ext>
            </a:extLst>
          </p:cNvPr>
          <p:cNvSpPr/>
          <p:nvPr/>
        </p:nvSpPr>
        <p:spPr bwMode="auto">
          <a:xfrm>
            <a:off x="39425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AA0B12-DAF9-4B07-B4A5-99CB98B3EB52}"/>
              </a:ext>
            </a:extLst>
          </p:cNvPr>
          <p:cNvSpPr/>
          <p:nvPr/>
        </p:nvSpPr>
        <p:spPr bwMode="auto">
          <a:xfrm>
            <a:off x="41584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E113F3-9E00-4F4F-9A29-D5FFD88C6D29}"/>
              </a:ext>
            </a:extLst>
          </p:cNvPr>
          <p:cNvSpPr/>
          <p:nvPr/>
        </p:nvSpPr>
        <p:spPr bwMode="auto">
          <a:xfrm>
            <a:off x="43743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6034C4D-175D-4B2B-914F-389DFE0A19CB}"/>
              </a:ext>
            </a:extLst>
          </p:cNvPr>
          <p:cNvSpPr/>
          <p:nvPr/>
        </p:nvSpPr>
        <p:spPr bwMode="auto">
          <a:xfrm>
            <a:off x="46267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4E2E35-8FE9-4BCF-A448-BE7D42EABF0B}"/>
              </a:ext>
            </a:extLst>
          </p:cNvPr>
          <p:cNvSpPr/>
          <p:nvPr/>
        </p:nvSpPr>
        <p:spPr bwMode="auto">
          <a:xfrm>
            <a:off x="48426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B086D3-1D94-4B42-BBA8-F8847647B326}"/>
              </a:ext>
            </a:extLst>
          </p:cNvPr>
          <p:cNvSpPr/>
          <p:nvPr/>
        </p:nvSpPr>
        <p:spPr bwMode="auto">
          <a:xfrm>
            <a:off x="50585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05752C-1EBC-4393-8FAB-7EDEB2C4BF1E}"/>
              </a:ext>
            </a:extLst>
          </p:cNvPr>
          <p:cNvSpPr/>
          <p:nvPr/>
        </p:nvSpPr>
        <p:spPr bwMode="auto">
          <a:xfrm>
            <a:off x="5274449" y="1598187"/>
            <a:ext cx="217487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CE0EC6-EC90-4251-BD14-AE507008C727}"/>
              </a:ext>
            </a:extLst>
          </p:cNvPr>
          <p:cNvSpPr/>
          <p:nvPr/>
        </p:nvSpPr>
        <p:spPr bwMode="auto">
          <a:xfrm>
            <a:off x="54919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12685D-743E-46BD-967F-B91AFE6B8A73}"/>
              </a:ext>
            </a:extLst>
          </p:cNvPr>
          <p:cNvSpPr/>
          <p:nvPr/>
        </p:nvSpPr>
        <p:spPr bwMode="auto">
          <a:xfrm>
            <a:off x="57078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BDBF53-2AF6-4A78-90AC-84BDE686A3BB}"/>
              </a:ext>
            </a:extLst>
          </p:cNvPr>
          <p:cNvSpPr/>
          <p:nvPr/>
        </p:nvSpPr>
        <p:spPr bwMode="auto">
          <a:xfrm>
            <a:off x="59237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ECF6D1-AAE1-4146-84AC-48429909B23D}"/>
              </a:ext>
            </a:extLst>
          </p:cNvPr>
          <p:cNvSpPr/>
          <p:nvPr/>
        </p:nvSpPr>
        <p:spPr bwMode="auto">
          <a:xfrm>
            <a:off x="6139636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E6E38C-0AE3-49C6-8164-422F1DA32F6B}"/>
              </a:ext>
            </a:extLst>
          </p:cNvPr>
          <p:cNvSpPr/>
          <p:nvPr/>
        </p:nvSpPr>
        <p:spPr bwMode="auto">
          <a:xfrm>
            <a:off x="63920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A33B13-9600-4B40-AE86-32DA4FD8DB26}"/>
              </a:ext>
            </a:extLst>
          </p:cNvPr>
          <p:cNvSpPr/>
          <p:nvPr/>
        </p:nvSpPr>
        <p:spPr bwMode="auto">
          <a:xfrm>
            <a:off x="66079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74CCC4-ACD5-453E-93C9-80D8AF47D2FA}"/>
              </a:ext>
            </a:extLst>
          </p:cNvPr>
          <p:cNvSpPr/>
          <p:nvPr/>
        </p:nvSpPr>
        <p:spPr bwMode="auto">
          <a:xfrm>
            <a:off x="68238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E5A0BD-2CBF-4B9D-8CE9-386CBF39A577}"/>
              </a:ext>
            </a:extLst>
          </p:cNvPr>
          <p:cNvSpPr/>
          <p:nvPr/>
        </p:nvSpPr>
        <p:spPr bwMode="auto">
          <a:xfrm>
            <a:off x="70397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245F88-7390-4D2F-A15D-6601C682DE6A}"/>
              </a:ext>
            </a:extLst>
          </p:cNvPr>
          <p:cNvSpPr/>
          <p:nvPr/>
        </p:nvSpPr>
        <p:spPr bwMode="auto">
          <a:xfrm>
            <a:off x="72556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DDD0E0-C94F-4346-9467-CAAA4F1E9712}"/>
              </a:ext>
            </a:extLst>
          </p:cNvPr>
          <p:cNvSpPr/>
          <p:nvPr/>
        </p:nvSpPr>
        <p:spPr bwMode="auto">
          <a:xfrm>
            <a:off x="74715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28E35E4-A2EC-492C-B824-679A078795F4}"/>
              </a:ext>
            </a:extLst>
          </p:cNvPr>
          <p:cNvSpPr/>
          <p:nvPr/>
        </p:nvSpPr>
        <p:spPr bwMode="auto">
          <a:xfrm>
            <a:off x="76874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F14468-DFF6-487D-99F9-9F8BC43E7C6A}"/>
              </a:ext>
            </a:extLst>
          </p:cNvPr>
          <p:cNvSpPr/>
          <p:nvPr/>
        </p:nvSpPr>
        <p:spPr bwMode="auto">
          <a:xfrm>
            <a:off x="7903349" y="1598187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AB5360-7153-432C-BE62-F100CDC04224}"/>
              </a:ext>
            </a:extLst>
          </p:cNvPr>
          <p:cNvSpPr/>
          <p:nvPr/>
        </p:nvSpPr>
        <p:spPr bwMode="auto">
          <a:xfrm>
            <a:off x="10977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68098F-2E73-4F4B-8CD7-CDBD3579A9A8}"/>
              </a:ext>
            </a:extLst>
          </p:cNvPr>
          <p:cNvSpPr/>
          <p:nvPr/>
        </p:nvSpPr>
        <p:spPr bwMode="auto">
          <a:xfrm>
            <a:off x="13136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36C1737-EBDF-444E-BA07-80C98A4CE424}"/>
              </a:ext>
            </a:extLst>
          </p:cNvPr>
          <p:cNvSpPr/>
          <p:nvPr/>
        </p:nvSpPr>
        <p:spPr bwMode="auto">
          <a:xfrm>
            <a:off x="15295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CE7FD09-9301-472D-8FBB-DAF783F2B38E}"/>
              </a:ext>
            </a:extLst>
          </p:cNvPr>
          <p:cNvSpPr/>
          <p:nvPr/>
        </p:nvSpPr>
        <p:spPr bwMode="auto">
          <a:xfrm>
            <a:off x="17454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DECC28-F1AB-47CD-9226-C9D36ABCE675}"/>
              </a:ext>
            </a:extLst>
          </p:cNvPr>
          <p:cNvSpPr/>
          <p:nvPr/>
        </p:nvSpPr>
        <p:spPr bwMode="auto">
          <a:xfrm>
            <a:off x="1961336" y="2026813"/>
            <a:ext cx="217488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E53E22-34F0-4EB6-BC7F-4AF8554BBB75}"/>
              </a:ext>
            </a:extLst>
          </p:cNvPr>
          <p:cNvSpPr/>
          <p:nvPr/>
        </p:nvSpPr>
        <p:spPr bwMode="auto">
          <a:xfrm>
            <a:off x="2178824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093B43-9FF8-4D5C-82B6-48D8B8EC1C7C}"/>
              </a:ext>
            </a:extLst>
          </p:cNvPr>
          <p:cNvSpPr/>
          <p:nvPr/>
        </p:nvSpPr>
        <p:spPr bwMode="auto">
          <a:xfrm>
            <a:off x="2394724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76ACC5-6B6F-45D7-8855-E93B2ABF1411}"/>
              </a:ext>
            </a:extLst>
          </p:cNvPr>
          <p:cNvSpPr/>
          <p:nvPr/>
        </p:nvSpPr>
        <p:spPr bwMode="auto">
          <a:xfrm>
            <a:off x="2610624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F23D4B-938F-455F-81C6-F016074A84A7}"/>
              </a:ext>
            </a:extLst>
          </p:cNvPr>
          <p:cNvSpPr/>
          <p:nvPr/>
        </p:nvSpPr>
        <p:spPr bwMode="auto">
          <a:xfrm>
            <a:off x="28630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536498-807D-4C20-B2A8-233E4CFE0E07}"/>
              </a:ext>
            </a:extLst>
          </p:cNvPr>
          <p:cNvSpPr/>
          <p:nvPr/>
        </p:nvSpPr>
        <p:spPr bwMode="auto">
          <a:xfrm>
            <a:off x="30789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92997D6-55BE-41DA-A598-CAD2F40CC505}"/>
              </a:ext>
            </a:extLst>
          </p:cNvPr>
          <p:cNvSpPr/>
          <p:nvPr/>
        </p:nvSpPr>
        <p:spPr bwMode="auto">
          <a:xfrm>
            <a:off x="32948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41A6CD-5FF5-474C-9A8E-DDA8F53AD59B}"/>
              </a:ext>
            </a:extLst>
          </p:cNvPr>
          <p:cNvSpPr/>
          <p:nvPr/>
        </p:nvSpPr>
        <p:spPr bwMode="auto">
          <a:xfrm>
            <a:off x="35107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58A7D3-D967-4352-99C7-B7CDE27BCBBF}"/>
              </a:ext>
            </a:extLst>
          </p:cNvPr>
          <p:cNvSpPr/>
          <p:nvPr/>
        </p:nvSpPr>
        <p:spPr bwMode="auto">
          <a:xfrm>
            <a:off x="37266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5883E5-E36E-4E1F-866C-7D7259F1E233}"/>
              </a:ext>
            </a:extLst>
          </p:cNvPr>
          <p:cNvSpPr/>
          <p:nvPr/>
        </p:nvSpPr>
        <p:spPr bwMode="auto">
          <a:xfrm>
            <a:off x="39425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1AF48F-439C-43D2-8C94-2D24731B0B90}"/>
              </a:ext>
            </a:extLst>
          </p:cNvPr>
          <p:cNvSpPr/>
          <p:nvPr/>
        </p:nvSpPr>
        <p:spPr bwMode="auto">
          <a:xfrm>
            <a:off x="41584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B820DB-6D8B-49AB-940B-0BA4531192E5}"/>
              </a:ext>
            </a:extLst>
          </p:cNvPr>
          <p:cNvSpPr/>
          <p:nvPr/>
        </p:nvSpPr>
        <p:spPr bwMode="auto">
          <a:xfrm>
            <a:off x="43743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CC2946-06CE-42AD-A293-AB5B2AB1912A}"/>
              </a:ext>
            </a:extLst>
          </p:cNvPr>
          <p:cNvSpPr/>
          <p:nvPr/>
        </p:nvSpPr>
        <p:spPr bwMode="auto">
          <a:xfrm>
            <a:off x="46267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759A5B-3DE2-48F9-B9BE-9E94DE236635}"/>
              </a:ext>
            </a:extLst>
          </p:cNvPr>
          <p:cNvSpPr/>
          <p:nvPr/>
        </p:nvSpPr>
        <p:spPr bwMode="auto">
          <a:xfrm>
            <a:off x="48426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2FC56F-DCCF-4EE1-BDC9-D45942803F1C}"/>
              </a:ext>
            </a:extLst>
          </p:cNvPr>
          <p:cNvSpPr/>
          <p:nvPr/>
        </p:nvSpPr>
        <p:spPr bwMode="auto">
          <a:xfrm>
            <a:off x="50585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5BB1B8-C118-4AFE-B064-3932A00B5FAF}"/>
              </a:ext>
            </a:extLst>
          </p:cNvPr>
          <p:cNvSpPr/>
          <p:nvPr/>
        </p:nvSpPr>
        <p:spPr bwMode="auto">
          <a:xfrm>
            <a:off x="5274449" y="2026813"/>
            <a:ext cx="217487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2B7EFB-EB45-4FFB-AE39-D25FF40EBF71}"/>
              </a:ext>
            </a:extLst>
          </p:cNvPr>
          <p:cNvSpPr/>
          <p:nvPr/>
        </p:nvSpPr>
        <p:spPr bwMode="auto">
          <a:xfrm>
            <a:off x="54919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09085A-BCE0-4B96-8D1C-6D7DDA1A962F}"/>
              </a:ext>
            </a:extLst>
          </p:cNvPr>
          <p:cNvSpPr/>
          <p:nvPr/>
        </p:nvSpPr>
        <p:spPr bwMode="auto">
          <a:xfrm>
            <a:off x="57078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1925FB-B3B1-4958-A1DA-AEC5E389452E}"/>
              </a:ext>
            </a:extLst>
          </p:cNvPr>
          <p:cNvSpPr/>
          <p:nvPr/>
        </p:nvSpPr>
        <p:spPr bwMode="auto">
          <a:xfrm>
            <a:off x="59237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80D03B-B50E-4BA2-ABD0-3E276A7BA54D}"/>
              </a:ext>
            </a:extLst>
          </p:cNvPr>
          <p:cNvSpPr/>
          <p:nvPr/>
        </p:nvSpPr>
        <p:spPr bwMode="auto">
          <a:xfrm>
            <a:off x="6139636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F9F5244-FDDC-43FC-84A5-5BD136584763}"/>
              </a:ext>
            </a:extLst>
          </p:cNvPr>
          <p:cNvSpPr/>
          <p:nvPr/>
        </p:nvSpPr>
        <p:spPr bwMode="auto">
          <a:xfrm>
            <a:off x="63920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F2E4F6-4102-464C-933F-4C2EA3E430ED}"/>
              </a:ext>
            </a:extLst>
          </p:cNvPr>
          <p:cNvSpPr/>
          <p:nvPr/>
        </p:nvSpPr>
        <p:spPr bwMode="auto">
          <a:xfrm>
            <a:off x="66079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ECD5DA-7BF4-41B2-95B4-9732DBBD12E2}"/>
              </a:ext>
            </a:extLst>
          </p:cNvPr>
          <p:cNvSpPr/>
          <p:nvPr/>
        </p:nvSpPr>
        <p:spPr bwMode="auto">
          <a:xfrm>
            <a:off x="68238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FFAE722-9531-4529-9973-4755B24E7739}"/>
              </a:ext>
            </a:extLst>
          </p:cNvPr>
          <p:cNvSpPr/>
          <p:nvPr/>
        </p:nvSpPr>
        <p:spPr bwMode="auto">
          <a:xfrm>
            <a:off x="70397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93EFE7-8850-4FEF-B35E-36FEDF18D234}"/>
              </a:ext>
            </a:extLst>
          </p:cNvPr>
          <p:cNvSpPr/>
          <p:nvPr/>
        </p:nvSpPr>
        <p:spPr bwMode="auto">
          <a:xfrm>
            <a:off x="72556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F502DA-4A1B-4022-98A7-AEDE1411ED7B}"/>
              </a:ext>
            </a:extLst>
          </p:cNvPr>
          <p:cNvSpPr/>
          <p:nvPr/>
        </p:nvSpPr>
        <p:spPr bwMode="auto">
          <a:xfrm>
            <a:off x="74715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84F95-EFE7-4010-85CA-A0520D32AABB}"/>
              </a:ext>
            </a:extLst>
          </p:cNvPr>
          <p:cNvSpPr/>
          <p:nvPr/>
        </p:nvSpPr>
        <p:spPr bwMode="auto">
          <a:xfrm>
            <a:off x="76874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8F9C4F-2394-46A5-96A7-0D3BF40CCEDD}"/>
              </a:ext>
            </a:extLst>
          </p:cNvPr>
          <p:cNvSpPr/>
          <p:nvPr/>
        </p:nvSpPr>
        <p:spPr bwMode="auto">
          <a:xfrm>
            <a:off x="7903349" y="2026813"/>
            <a:ext cx="215900" cy="36512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7509A89-D162-475A-A92A-7B43867162DB}"/>
              </a:ext>
            </a:extLst>
          </p:cNvPr>
          <p:cNvSpPr/>
          <p:nvPr/>
        </p:nvSpPr>
        <p:spPr bwMode="auto">
          <a:xfrm>
            <a:off x="10977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6FAFB3-2606-4211-B14B-4982B4023AC3}"/>
              </a:ext>
            </a:extLst>
          </p:cNvPr>
          <p:cNvSpPr/>
          <p:nvPr/>
        </p:nvSpPr>
        <p:spPr bwMode="auto">
          <a:xfrm>
            <a:off x="13136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8C3A2D-8B17-4B8E-B050-C59F935D957E}"/>
              </a:ext>
            </a:extLst>
          </p:cNvPr>
          <p:cNvSpPr/>
          <p:nvPr/>
        </p:nvSpPr>
        <p:spPr bwMode="auto">
          <a:xfrm>
            <a:off x="15295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E838AC-2344-445D-B75F-9FE9D008D076}"/>
              </a:ext>
            </a:extLst>
          </p:cNvPr>
          <p:cNvSpPr/>
          <p:nvPr/>
        </p:nvSpPr>
        <p:spPr bwMode="auto">
          <a:xfrm>
            <a:off x="17454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3E3E4E-4A88-469B-9E88-D421E3598E29}"/>
              </a:ext>
            </a:extLst>
          </p:cNvPr>
          <p:cNvSpPr/>
          <p:nvPr/>
        </p:nvSpPr>
        <p:spPr bwMode="auto">
          <a:xfrm>
            <a:off x="1961336" y="2452263"/>
            <a:ext cx="217488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6A514C-AF31-49B3-B5D2-24FFF3719C19}"/>
              </a:ext>
            </a:extLst>
          </p:cNvPr>
          <p:cNvSpPr/>
          <p:nvPr/>
        </p:nvSpPr>
        <p:spPr bwMode="auto">
          <a:xfrm>
            <a:off x="2178824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19B69C-FD0B-476E-8BF8-0EDADEC15460}"/>
              </a:ext>
            </a:extLst>
          </p:cNvPr>
          <p:cNvSpPr/>
          <p:nvPr/>
        </p:nvSpPr>
        <p:spPr bwMode="auto">
          <a:xfrm>
            <a:off x="2394724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476198-37AC-46FA-8935-C1D2A868D32E}"/>
              </a:ext>
            </a:extLst>
          </p:cNvPr>
          <p:cNvSpPr/>
          <p:nvPr/>
        </p:nvSpPr>
        <p:spPr bwMode="auto">
          <a:xfrm>
            <a:off x="2610624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5DA239-3BAC-4244-91D8-FA4E52189C8A}"/>
              </a:ext>
            </a:extLst>
          </p:cNvPr>
          <p:cNvSpPr/>
          <p:nvPr/>
        </p:nvSpPr>
        <p:spPr bwMode="auto">
          <a:xfrm>
            <a:off x="28630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3AEA4E-B086-4E21-B25D-2B5D8ECA36D9}"/>
              </a:ext>
            </a:extLst>
          </p:cNvPr>
          <p:cNvSpPr/>
          <p:nvPr/>
        </p:nvSpPr>
        <p:spPr bwMode="auto">
          <a:xfrm>
            <a:off x="30789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E3C5D1-960D-4131-BABD-23050A95E0AF}"/>
              </a:ext>
            </a:extLst>
          </p:cNvPr>
          <p:cNvSpPr/>
          <p:nvPr/>
        </p:nvSpPr>
        <p:spPr bwMode="auto">
          <a:xfrm>
            <a:off x="32948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EDC668-F406-4AB0-BD8E-8BDB77EAABDA}"/>
              </a:ext>
            </a:extLst>
          </p:cNvPr>
          <p:cNvSpPr/>
          <p:nvPr/>
        </p:nvSpPr>
        <p:spPr bwMode="auto">
          <a:xfrm>
            <a:off x="35107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8EBF3E-CE95-4320-81A0-4D8AE4D65065}"/>
              </a:ext>
            </a:extLst>
          </p:cNvPr>
          <p:cNvSpPr/>
          <p:nvPr/>
        </p:nvSpPr>
        <p:spPr bwMode="auto">
          <a:xfrm>
            <a:off x="37266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64F95C-E0C6-4186-B6A7-D42EE0DC42F1}"/>
              </a:ext>
            </a:extLst>
          </p:cNvPr>
          <p:cNvSpPr/>
          <p:nvPr/>
        </p:nvSpPr>
        <p:spPr bwMode="auto">
          <a:xfrm>
            <a:off x="39425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711095-AE05-4DC2-B15E-48AA30B42CD5}"/>
              </a:ext>
            </a:extLst>
          </p:cNvPr>
          <p:cNvSpPr/>
          <p:nvPr/>
        </p:nvSpPr>
        <p:spPr bwMode="auto">
          <a:xfrm>
            <a:off x="41584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06DF67D-D4D0-4842-B64E-C859A72E61A8}"/>
              </a:ext>
            </a:extLst>
          </p:cNvPr>
          <p:cNvSpPr/>
          <p:nvPr/>
        </p:nvSpPr>
        <p:spPr bwMode="auto">
          <a:xfrm>
            <a:off x="43743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B35AB3-0F0C-49E4-A759-526BD3FF71C6}"/>
              </a:ext>
            </a:extLst>
          </p:cNvPr>
          <p:cNvSpPr/>
          <p:nvPr/>
        </p:nvSpPr>
        <p:spPr bwMode="auto">
          <a:xfrm>
            <a:off x="46267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19192C-C612-43C9-B439-BC3BDD6D4B48}"/>
              </a:ext>
            </a:extLst>
          </p:cNvPr>
          <p:cNvSpPr/>
          <p:nvPr/>
        </p:nvSpPr>
        <p:spPr bwMode="auto">
          <a:xfrm>
            <a:off x="48426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863D76A-13A7-4FCA-8C23-44A0C685D395}"/>
              </a:ext>
            </a:extLst>
          </p:cNvPr>
          <p:cNvSpPr/>
          <p:nvPr/>
        </p:nvSpPr>
        <p:spPr bwMode="auto">
          <a:xfrm>
            <a:off x="50585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6243D9-CD11-4C3C-BE29-67FD745EBC6D}"/>
              </a:ext>
            </a:extLst>
          </p:cNvPr>
          <p:cNvSpPr/>
          <p:nvPr/>
        </p:nvSpPr>
        <p:spPr bwMode="auto">
          <a:xfrm>
            <a:off x="5274449" y="2452263"/>
            <a:ext cx="217487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2DB94C-FE9A-4DD2-A00B-B5E704547527}"/>
              </a:ext>
            </a:extLst>
          </p:cNvPr>
          <p:cNvSpPr/>
          <p:nvPr/>
        </p:nvSpPr>
        <p:spPr bwMode="auto">
          <a:xfrm>
            <a:off x="54919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4FA725-7D8A-4799-AA34-3C0304409CFB}"/>
              </a:ext>
            </a:extLst>
          </p:cNvPr>
          <p:cNvSpPr/>
          <p:nvPr/>
        </p:nvSpPr>
        <p:spPr bwMode="auto">
          <a:xfrm>
            <a:off x="57078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AA0B0B-1FC0-4C21-A435-92F69DC55040}"/>
              </a:ext>
            </a:extLst>
          </p:cNvPr>
          <p:cNvSpPr/>
          <p:nvPr/>
        </p:nvSpPr>
        <p:spPr bwMode="auto">
          <a:xfrm>
            <a:off x="59237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283AA0-2560-451D-8A29-DE66DF6D2396}"/>
              </a:ext>
            </a:extLst>
          </p:cNvPr>
          <p:cNvSpPr/>
          <p:nvPr/>
        </p:nvSpPr>
        <p:spPr bwMode="auto">
          <a:xfrm>
            <a:off x="6139636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98DBE2-7548-49BA-87F1-6D68447B8712}"/>
              </a:ext>
            </a:extLst>
          </p:cNvPr>
          <p:cNvSpPr/>
          <p:nvPr/>
        </p:nvSpPr>
        <p:spPr bwMode="auto">
          <a:xfrm>
            <a:off x="63920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92BB90-A5CC-44D5-9664-44746FF59E77}"/>
              </a:ext>
            </a:extLst>
          </p:cNvPr>
          <p:cNvSpPr/>
          <p:nvPr/>
        </p:nvSpPr>
        <p:spPr bwMode="auto">
          <a:xfrm>
            <a:off x="66079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83111B-11BC-483C-80F0-3B940F943CCA}"/>
              </a:ext>
            </a:extLst>
          </p:cNvPr>
          <p:cNvSpPr/>
          <p:nvPr/>
        </p:nvSpPr>
        <p:spPr bwMode="auto">
          <a:xfrm>
            <a:off x="68238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BD3F43-E650-44BE-9A32-E94A3877FE59}"/>
              </a:ext>
            </a:extLst>
          </p:cNvPr>
          <p:cNvSpPr/>
          <p:nvPr/>
        </p:nvSpPr>
        <p:spPr bwMode="auto">
          <a:xfrm>
            <a:off x="7039749" y="2452263"/>
            <a:ext cx="215900" cy="368301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8941B2-18DD-435A-88ED-2D7AC7894553}"/>
              </a:ext>
            </a:extLst>
          </p:cNvPr>
          <p:cNvSpPr/>
          <p:nvPr/>
        </p:nvSpPr>
        <p:spPr bwMode="auto">
          <a:xfrm>
            <a:off x="7255649" y="2452263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B13432-CA96-4B2E-88B4-AB4C1C330FA3}"/>
              </a:ext>
            </a:extLst>
          </p:cNvPr>
          <p:cNvSpPr/>
          <p:nvPr/>
        </p:nvSpPr>
        <p:spPr bwMode="auto">
          <a:xfrm>
            <a:off x="7471549" y="2452263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8FEDA3-142E-4921-A0B3-6C88564AE250}"/>
              </a:ext>
            </a:extLst>
          </p:cNvPr>
          <p:cNvSpPr/>
          <p:nvPr/>
        </p:nvSpPr>
        <p:spPr bwMode="auto">
          <a:xfrm>
            <a:off x="7687449" y="2452263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E72933-6E81-42C7-8EAD-2C090ED08B83}"/>
              </a:ext>
            </a:extLst>
          </p:cNvPr>
          <p:cNvSpPr/>
          <p:nvPr/>
        </p:nvSpPr>
        <p:spPr bwMode="auto">
          <a:xfrm>
            <a:off x="7903349" y="2452263"/>
            <a:ext cx="215900" cy="368301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3B723E-B27A-4226-AB09-B93172883183}"/>
              </a:ext>
            </a:extLst>
          </p:cNvPr>
          <p:cNvSpPr/>
          <p:nvPr/>
        </p:nvSpPr>
        <p:spPr bwMode="auto">
          <a:xfrm>
            <a:off x="10977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5B9BE7-13A4-4DFB-AB75-B38F9BD4EF80}"/>
              </a:ext>
            </a:extLst>
          </p:cNvPr>
          <p:cNvSpPr/>
          <p:nvPr/>
        </p:nvSpPr>
        <p:spPr bwMode="auto">
          <a:xfrm>
            <a:off x="13136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437B3AD-4AF9-4C1D-8542-91534FFB4B31}"/>
              </a:ext>
            </a:extLst>
          </p:cNvPr>
          <p:cNvSpPr/>
          <p:nvPr/>
        </p:nvSpPr>
        <p:spPr bwMode="auto">
          <a:xfrm>
            <a:off x="15295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487CE0-5E55-4B49-BAEC-FB28599581E0}"/>
              </a:ext>
            </a:extLst>
          </p:cNvPr>
          <p:cNvSpPr/>
          <p:nvPr/>
        </p:nvSpPr>
        <p:spPr bwMode="auto">
          <a:xfrm>
            <a:off x="17454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FCDA8D-8446-4F14-B4EA-FDB5BB042EAE}"/>
              </a:ext>
            </a:extLst>
          </p:cNvPr>
          <p:cNvSpPr/>
          <p:nvPr/>
        </p:nvSpPr>
        <p:spPr bwMode="auto">
          <a:xfrm>
            <a:off x="1961336" y="2880889"/>
            <a:ext cx="217488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632F89-F7BF-4D71-B578-540D266FE343}"/>
              </a:ext>
            </a:extLst>
          </p:cNvPr>
          <p:cNvSpPr/>
          <p:nvPr/>
        </p:nvSpPr>
        <p:spPr bwMode="auto">
          <a:xfrm>
            <a:off x="2178824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B31BE7-9079-4FF6-9EA6-91AA5FD4A6A2}"/>
              </a:ext>
            </a:extLst>
          </p:cNvPr>
          <p:cNvSpPr/>
          <p:nvPr/>
        </p:nvSpPr>
        <p:spPr bwMode="auto">
          <a:xfrm>
            <a:off x="2394724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BF3782-532E-40D5-9E29-9AC347F45AF1}"/>
              </a:ext>
            </a:extLst>
          </p:cNvPr>
          <p:cNvSpPr/>
          <p:nvPr/>
        </p:nvSpPr>
        <p:spPr bwMode="auto">
          <a:xfrm>
            <a:off x="2610624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2DFCCB-F254-4751-9334-49F2EB643612}"/>
              </a:ext>
            </a:extLst>
          </p:cNvPr>
          <p:cNvSpPr/>
          <p:nvPr/>
        </p:nvSpPr>
        <p:spPr bwMode="auto">
          <a:xfrm>
            <a:off x="28630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230110-066E-41AA-85F9-6F793265E50D}"/>
              </a:ext>
            </a:extLst>
          </p:cNvPr>
          <p:cNvSpPr/>
          <p:nvPr/>
        </p:nvSpPr>
        <p:spPr bwMode="auto">
          <a:xfrm>
            <a:off x="30789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4AC918-3FC0-4101-978F-7E5FFC686DFB}"/>
              </a:ext>
            </a:extLst>
          </p:cNvPr>
          <p:cNvSpPr/>
          <p:nvPr/>
        </p:nvSpPr>
        <p:spPr bwMode="auto">
          <a:xfrm>
            <a:off x="32948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3D1E72-2D3C-4212-AAB7-90A3AE02CFEA}"/>
              </a:ext>
            </a:extLst>
          </p:cNvPr>
          <p:cNvSpPr/>
          <p:nvPr/>
        </p:nvSpPr>
        <p:spPr bwMode="auto">
          <a:xfrm>
            <a:off x="35107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F97E8A-2AA8-4FAC-B563-2651EB19E0F0}"/>
              </a:ext>
            </a:extLst>
          </p:cNvPr>
          <p:cNvSpPr/>
          <p:nvPr/>
        </p:nvSpPr>
        <p:spPr bwMode="auto">
          <a:xfrm>
            <a:off x="37266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54D588-B113-4EB9-835B-2D13C205861A}"/>
              </a:ext>
            </a:extLst>
          </p:cNvPr>
          <p:cNvSpPr/>
          <p:nvPr/>
        </p:nvSpPr>
        <p:spPr bwMode="auto">
          <a:xfrm>
            <a:off x="39425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D37658-0581-4A09-A83F-0CE84580094A}"/>
              </a:ext>
            </a:extLst>
          </p:cNvPr>
          <p:cNvSpPr/>
          <p:nvPr/>
        </p:nvSpPr>
        <p:spPr bwMode="auto">
          <a:xfrm>
            <a:off x="41584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CA9AE8-26A9-47FA-ADF5-84538AF1585C}"/>
              </a:ext>
            </a:extLst>
          </p:cNvPr>
          <p:cNvSpPr/>
          <p:nvPr/>
        </p:nvSpPr>
        <p:spPr bwMode="auto">
          <a:xfrm>
            <a:off x="4374336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CE15DC-58D0-4B07-955B-E4347D64F366}"/>
              </a:ext>
            </a:extLst>
          </p:cNvPr>
          <p:cNvSpPr/>
          <p:nvPr/>
        </p:nvSpPr>
        <p:spPr bwMode="auto">
          <a:xfrm>
            <a:off x="4626749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588783-8AB5-45C6-AE46-4521D9CF13EE}"/>
              </a:ext>
            </a:extLst>
          </p:cNvPr>
          <p:cNvSpPr/>
          <p:nvPr/>
        </p:nvSpPr>
        <p:spPr bwMode="auto">
          <a:xfrm>
            <a:off x="4842649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EA9597-AD70-49AA-A953-D3C0D1C33F28}"/>
              </a:ext>
            </a:extLst>
          </p:cNvPr>
          <p:cNvSpPr/>
          <p:nvPr/>
        </p:nvSpPr>
        <p:spPr bwMode="auto">
          <a:xfrm>
            <a:off x="5058549" y="2880889"/>
            <a:ext cx="215900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AFC7D8-D775-4E35-906E-4C8E6C65B0A9}"/>
              </a:ext>
            </a:extLst>
          </p:cNvPr>
          <p:cNvSpPr/>
          <p:nvPr/>
        </p:nvSpPr>
        <p:spPr bwMode="auto">
          <a:xfrm>
            <a:off x="5274449" y="2880889"/>
            <a:ext cx="217487" cy="36512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392037E-AD9F-42DF-A860-D93FFE60E48B}"/>
              </a:ext>
            </a:extLst>
          </p:cNvPr>
          <p:cNvSpPr/>
          <p:nvPr/>
        </p:nvSpPr>
        <p:spPr bwMode="auto">
          <a:xfrm>
            <a:off x="5491936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33D29F-191B-4B89-8BFF-392E428551B9}"/>
              </a:ext>
            </a:extLst>
          </p:cNvPr>
          <p:cNvSpPr/>
          <p:nvPr/>
        </p:nvSpPr>
        <p:spPr bwMode="auto">
          <a:xfrm>
            <a:off x="5707836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A7470B-3889-48EB-A79E-F08026CF2F86}"/>
              </a:ext>
            </a:extLst>
          </p:cNvPr>
          <p:cNvSpPr/>
          <p:nvPr/>
        </p:nvSpPr>
        <p:spPr bwMode="auto">
          <a:xfrm>
            <a:off x="5923736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1A0D6D-103D-42EE-9B4E-C1FD90AED725}"/>
              </a:ext>
            </a:extLst>
          </p:cNvPr>
          <p:cNvSpPr/>
          <p:nvPr/>
        </p:nvSpPr>
        <p:spPr bwMode="auto">
          <a:xfrm>
            <a:off x="6139636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B9D9E7-1742-4E34-A794-9CD630EB7756}"/>
              </a:ext>
            </a:extLst>
          </p:cNvPr>
          <p:cNvSpPr/>
          <p:nvPr/>
        </p:nvSpPr>
        <p:spPr bwMode="auto">
          <a:xfrm>
            <a:off x="63920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92105A-F4C9-4054-B285-1F4AB67F435C}"/>
              </a:ext>
            </a:extLst>
          </p:cNvPr>
          <p:cNvSpPr/>
          <p:nvPr/>
        </p:nvSpPr>
        <p:spPr bwMode="auto">
          <a:xfrm>
            <a:off x="66079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F1D1C3E-ABA9-47ED-AA92-C12362F14317}"/>
              </a:ext>
            </a:extLst>
          </p:cNvPr>
          <p:cNvSpPr/>
          <p:nvPr/>
        </p:nvSpPr>
        <p:spPr bwMode="auto">
          <a:xfrm>
            <a:off x="68238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kern="0">
                <a:solidFill>
                  <a:prstClr val="black"/>
                </a:solidFill>
                <a:latin typeface="맑은 고딕"/>
              </a:rPr>
              <a:t>1</a:t>
            </a: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9302C8-D2D6-4803-A9CA-2955DC09D6C8}"/>
              </a:ext>
            </a:extLst>
          </p:cNvPr>
          <p:cNvSpPr/>
          <p:nvPr/>
        </p:nvSpPr>
        <p:spPr bwMode="auto">
          <a:xfrm>
            <a:off x="70397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39FD64-7FC7-4DFB-A4B7-6E5AF7F6C471}"/>
              </a:ext>
            </a:extLst>
          </p:cNvPr>
          <p:cNvSpPr/>
          <p:nvPr/>
        </p:nvSpPr>
        <p:spPr bwMode="auto">
          <a:xfrm>
            <a:off x="72556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0562D2-BA42-40F2-AB94-E288F18E075B}"/>
              </a:ext>
            </a:extLst>
          </p:cNvPr>
          <p:cNvSpPr/>
          <p:nvPr/>
        </p:nvSpPr>
        <p:spPr bwMode="auto">
          <a:xfrm>
            <a:off x="74715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10BBEF9-F944-4C1D-ACAD-07891F1A442E}"/>
              </a:ext>
            </a:extLst>
          </p:cNvPr>
          <p:cNvSpPr/>
          <p:nvPr/>
        </p:nvSpPr>
        <p:spPr bwMode="auto">
          <a:xfrm>
            <a:off x="76874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89BA148-BCE7-4573-947F-9A0F675FA4A7}"/>
              </a:ext>
            </a:extLst>
          </p:cNvPr>
          <p:cNvSpPr/>
          <p:nvPr/>
        </p:nvSpPr>
        <p:spPr bwMode="auto">
          <a:xfrm>
            <a:off x="7903349" y="2880889"/>
            <a:ext cx="215900" cy="36512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6" name="TextBox 1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EC25FD-ED05-476F-9B0A-0073F0F0A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9" y="1172736"/>
            <a:ext cx="607859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[0]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7" name="TextBox 1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5F968E-38A9-4881-8D7A-B06D03480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9" y="1598979"/>
            <a:ext cx="607859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[1]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8" name="TextBox 1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310181-7AE6-4344-B5F0-05DC49CB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9" y="2026567"/>
            <a:ext cx="607859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[2]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9" name="TextBox 1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6B42C56-76D7-487D-9277-AE308C53B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9" y="2452812"/>
            <a:ext cx="607859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[3]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0" name="TextBox 1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842966-2B6D-4A14-8888-3E4080EE4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9" y="2880401"/>
            <a:ext cx="607859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[4]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1" name="TextBox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1F4CD4-4EE3-4F6B-BF8B-A71D8758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049" y="3611873"/>
            <a:ext cx="3005951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find_next_set_bit();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16F954-207D-4D9F-B29B-25180BE7D030}"/>
              </a:ext>
            </a:extLst>
          </p:cNvPr>
          <p:cNvSpPr/>
          <p:nvPr/>
        </p:nvSpPr>
        <p:spPr bwMode="auto">
          <a:xfrm>
            <a:off x="6103124" y="3488903"/>
            <a:ext cx="719137" cy="246064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4610E6-5FE1-4D52-BBC6-555C53C4D311}"/>
              </a:ext>
            </a:extLst>
          </p:cNvPr>
          <p:cNvSpPr/>
          <p:nvPr/>
        </p:nvSpPr>
        <p:spPr bwMode="auto">
          <a:xfrm>
            <a:off x="6103124" y="3734966"/>
            <a:ext cx="719137" cy="2428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5B67DD-C14D-4DB9-BB34-E3713E29401F}"/>
              </a:ext>
            </a:extLst>
          </p:cNvPr>
          <p:cNvSpPr/>
          <p:nvPr/>
        </p:nvSpPr>
        <p:spPr bwMode="auto">
          <a:xfrm>
            <a:off x="6103124" y="3977853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E6F2E8-4D28-4C5B-AA70-E71EA151676D}"/>
              </a:ext>
            </a:extLst>
          </p:cNvPr>
          <p:cNvSpPr/>
          <p:nvPr/>
        </p:nvSpPr>
        <p:spPr bwMode="auto">
          <a:xfrm>
            <a:off x="6103124" y="4222329"/>
            <a:ext cx="719137" cy="2428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F6B1342-AC98-473C-BF51-4675E4834971}"/>
              </a:ext>
            </a:extLst>
          </p:cNvPr>
          <p:cNvSpPr/>
          <p:nvPr/>
        </p:nvSpPr>
        <p:spPr bwMode="auto">
          <a:xfrm>
            <a:off x="6103124" y="4465217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F1FBEE0-C7D0-42AC-8F16-4A6E8AAED096}"/>
              </a:ext>
            </a:extLst>
          </p:cNvPr>
          <p:cNvSpPr/>
          <p:nvPr/>
        </p:nvSpPr>
        <p:spPr bwMode="auto">
          <a:xfrm>
            <a:off x="6103124" y="4709692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394437-C03F-4F7E-A128-8ECB9F268A65}"/>
              </a:ext>
            </a:extLst>
          </p:cNvPr>
          <p:cNvSpPr/>
          <p:nvPr/>
        </p:nvSpPr>
        <p:spPr bwMode="auto">
          <a:xfrm>
            <a:off x="6103124" y="4954168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270E68-9C04-4AE1-8D4D-F8DE6166A5D2}"/>
              </a:ext>
            </a:extLst>
          </p:cNvPr>
          <p:cNvSpPr/>
          <p:nvPr/>
        </p:nvSpPr>
        <p:spPr bwMode="auto">
          <a:xfrm>
            <a:off x="6103124" y="5198643"/>
            <a:ext cx="719137" cy="2428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56BC5C-C88F-4B46-A32C-306B4B4A67F1}"/>
              </a:ext>
            </a:extLst>
          </p:cNvPr>
          <p:cNvSpPr/>
          <p:nvPr/>
        </p:nvSpPr>
        <p:spPr bwMode="auto">
          <a:xfrm>
            <a:off x="6103124" y="5441531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AEA853-4498-4D19-9B5D-D285ECA58DCB}"/>
              </a:ext>
            </a:extLst>
          </p:cNvPr>
          <p:cNvSpPr/>
          <p:nvPr/>
        </p:nvSpPr>
        <p:spPr bwMode="auto">
          <a:xfrm>
            <a:off x="6103124" y="5686006"/>
            <a:ext cx="719137" cy="24447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AE2142-EEE2-44A0-8E22-81EB16561C5D}"/>
              </a:ext>
            </a:extLst>
          </p:cNvPr>
          <p:cNvSpPr/>
          <p:nvPr/>
        </p:nvSpPr>
        <p:spPr bwMode="auto">
          <a:xfrm>
            <a:off x="6103124" y="5930482"/>
            <a:ext cx="719137" cy="2428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196056-144C-4099-A989-FED9D96A60AF}"/>
              </a:ext>
            </a:extLst>
          </p:cNvPr>
          <p:cNvSpPr/>
          <p:nvPr/>
        </p:nvSpPr>
        <p:spPr bwMode="auto">
          <a:xfrm>
            <a:off x="7255649" y="3368252"/>
            <a:ext cx="647700" cy="42703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292E81-1645-439D-BCA7-767D1CAE2540}"/>
              </a:ext>
            </a:extLst>
          </p:cNvPr>
          <p:cNvSpPr/>
          <p:nvPr/>
        </p:nvSpPr>
        <p:spPr bwMode="auto">
          <a:xfrm>
            <a:off x="7255649" y="4282653"/>
            <a:ext cx="647700" cy="42703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666742-0B64-4B24-9B14-598811E830BE}"/>
              </a:ext>
            </a:extLst>
          </p:cNvPr>
          <p:cNvSpPr/>
          <p:nvPr/>
        </p:nvSpPr>
        <p:spPr bwMode="auto">
          <a:xfrm>
            <a:off x="7182624" y="5441531"/>
            <a:ext cx="647700" cy="42703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9D6E3F-FECE-4A84-9613-C72B8DBE0F97}"/>
              </a:ext>
            </a:extLst>
          </p:cNvPr>
          <p:cNvCxnSpPr>
            <a:cxnSpLocks noChangeShapeType="1"/>
            <a:stCxn id="172" idx="3"/>
            <a:endCxn id="183" idx="2"/>
          </p:cNvCxnSpPr>
          <p:nvPr/>
        </p:nvCxnSpPr>
        <p:spPr bwMode="auto">
          <a:xfrm flipV="1">
            <a:off x="6822262" y="3582291"/>
            <a:ext cx="433387" cy="2958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0F72D1-2EA9-4B3A-9912-595CB14F960B}"/>
              </a:ext>
            </a:extLst>
          </p:cNvPr>
          <p:cNvCxnSpPr>
            <a:cxnSpLocks noChangeShapeType="1"/>
            <a:stCxn id="176" idx="3"/>
            <a:endCxn id="184" idx="2"/>
          </p:cNvCxnSpPr>
          <p:nvPr/>
        </p:nvCxnSpPr>
        <p:spPr bwMode="auto">
          <a:xfrm flipV="1">
            <a:off x="6822262" y="4496632"/>
            <a:ext cx="433387" cy="91434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EAE18E-6526-4732-B7D4-7BCF2B1E41F1}"/>
              </a:ext>
            </a:extLst>
          </p:cNvPr>
          <p:cNvCxnSpPr>
            <a:cxnSpLocks noChangeShapeType="1"/>
            <a:stCxn id="181" idx="3"/>
            <a:endCxn id="185" idx="2"/>
          </p:cNvCxnSpPr>
          <p:nvPr/>
        </p:nvCxnSpPr>
        <p:spPr bwMode="auto">
          <a:xfrm flipV="1">
            <a:off x="6822262" y="5655692"/>
            <a:ext cx="360362" cy="151941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89" name="TextBox 1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6A2838-8001-4585-875B-056F4C31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429000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90" name="TextBox 1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9EA031-B3CA-43D2-90C0-8D38C7949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049" y="4160477"/>
            <a:ext cx="748923" cy="40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O(1)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8C735-0AFA-4B53-9F77-DD6AF7330500}"/>
              </a:ext>
            </a:extLst>
          </p:cNvPr>
          <p:cNvSpPr/>
          <p:nvPr/>
        </p:nvSpPr>
        <p:spPr bwMode="auto">
          <a:xfrm>
            <a:off x="2012949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C910991-EB18-43F5-8AAC-A038792D111F}"/>
              </a:ext>
            </a:extLst>
          </p:cNvPr>
          <p:cNvSpPr/>
          <p:nvPr/>
        </p:nvSpPr>
        <p:spPr bwMode="auto">
          <a:xfrm>
            <a:off x="2171699" y="392250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75E3E0-577C-400C-870E-443FC8725D76}"/>
              </a:ext>
            </a:extLst>
          </p:cNvPr>
          <p:cNvSpPr/>
          <p:nvPr/>
        </p:nvSpPr>
        <p:spPr bwMode="auto">
          <a:xfrm>
            <a:off x="233203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4D41F6-BAE1-40D1-87FC-12AEA352B259}"/>
              </a:ext>
            </a:extLst>
          </p:cNvPr>
          <p:cNvSpPr/>
          <p:nvPr/>
        </p:nvSpPr>
        <p:spPr bwMode="auto">
          <a:xfrm>
            <a:off x="249078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E2701B-C726-49D2-98B8-E94FCFB8D0C5}"/>
              </a:ext>
            </a:extLst>
          </p:cNvPr>
          <p:cNvSpPr/>
          <p:nvPr/>
        </p:nvSpPr>
        <p:spPr bwMode="auto">
          <a:xfrm>
            <a:off x="264953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ED7207-1455-4F5D-BF1E-2C6FFAFAB550}"/>
              </a:ext>
            </a:extLst>
          </p:cNvPr>
          <p:cNvSpPr/>
          <p:nvPr/>
        </p:nvSpPr>
        <p:spPr bwMode="auto">
          <a:xfrm>
            <a:off x="280828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1FFFFB-8E67-4EF4-8A1E-018056EE093E}"/>
              </a:ext>
            </a:extLst>
          </p:cNvPr>
          <p:cNvSpPr/>
          <p:nvPr/>
        </p:nvSpPr>
        <p:spPr bwMode="auto">
          <a:xfrm>
            <a:off x="296703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FFA17F-F240-4559-99E5-F24DA6550908}"/>
              </a:ext>
            </a:extLst>
          </p:cNvPr>
          <p:cNvSpPr/>
          <p:nvPr/>
        </p:nvSpPr>
        <p:spPr bwMode="auto">
          <a:xfrm>
            <a:off x="312578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47ACF0-5229-4546-B957-C14566B53B46}"/>
              </a:ext>
            </a:extLst>
          </p:cNvPr>
          <p:cNvSpPr/>
          <p:nvPr/>
        </p:nvSpPr>
        <p:spPr bwMode="auto">
          <a:xfrm>
            <a:off x="331152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6C46BA-E7CC-4444-84ED-AB29FD8D7320}"/>
              </a:ext>
            </a:extLst>
          </p:cNvPr>
          <p:cNvSpPr/>
          <p:nvPr/>
        </p:nvSpPr>
        <p:spPr bwMode="auto">
          <a:xfrm>
            <a:off x="347027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2601E-EE3C-45F0-A2D4-643911C8021B}"/>
              </a:ext>
            </a:extLst>
          </p:cNvPr>
          <p:cNvSpPr/>
          <p:nvPr/>
        </p:nvSpPr>
        <p:spPr bwMode="auto">
          <a:xfrm>
            <a:off x="362902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B6EE5C-DD81-4C12-A7A8-D0284CF316A3}"/>
              </a:ext>
            </a:extLst>
          </p:cNvPr>
          <p:cNvSpPr/>
          <p:nvPr/>
        </p:nvSpPr>
        <p:spPr bwMode="auto">
          <a:xfrm>
            <a:off x="3787774" y="392250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B0B88A-9D7C-4201-AC66-544D6CC6FD75}"/>
              </a:ext>
            </a:extLst>
          </p:cNvPr>
          <p:cNvSpPr/>
          <p:nvPr/>
        </p:nvSpPr>
        <p:spPr bwMode="auto">
          <a:xfrm>
            <a:off x="394811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54EB66-593C-48EE-ACC4-D5F911417FA2}"/>
              </a:ext>
            </a:extLst>
          </p:cNvPr>
          <p:cNvSpPr/>
          <p:nvPr/>
        </p:nvSpPr>
        <p:spPr bwMode="auto">
          <a:xfrm>
            <a:off x="410686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D0F78F-AFBA-4A82-9556-968A6DDE00EC}"/>
              </a:ext>
            </a:extLst>
          </p:cNvPr>
          <p:cNvSpPr/>
          <p:nvPr/>
        </p:nvSpPr>
        <p:spPr bwMode="auto">
          <a:xfrm>
            <a:off x="426561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389D2B-8616-42FD-A567-4641226E57E8}"/>
              </a:ext>
            </a:extLst>
          </p:cNvPr>
          <p:cNvSpPr/>
          <p:nvPr/>
        </p:nvSpPr>
        <p:spPr bwMode="auto">
          <a:xfrm>
            <a:off x="442436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7C2EF0-9EB1-4DB0-9875-D9DCE19B988D}"/>
              </a:ext>
            </a:extLst>
          </p:cNvPr>
          <p:cNvSpPr/>
          <p:nvPr/>
        </p:nvSpPr>
        <p:spPr bwMode="auto">
          <a:xfrm>
            <a:off x="4610099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F4AE2F-0109-48DE-9086-8D24969F9A63}"/>
              </a:ext>
            </a:extLst>
          </p:cNvPr>
          <p:cNvSpPr/>
          <p:nvPr/>
        </p:nvSpPr>
        <p:spPr bwMode="auto">
          <a:xfrm>
            <a:off x="4768849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F8CE641-C8BD-4339-921D-E900BEB38E4A}"/>
              </a:ext>
            </a:extLst>
          </p:cNvPr>
          <p:cNvSpPr/>
          <p:nvPr/>
        </p:nvSpPr>
        <p:spPr bwMode="auto">
          <a:xfrm>
            <a:off x="4927599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F51BF2-88D3-4D3A-BC71-2A3C279C503D}"/>
              </a:ext>
            </a:extLst>
          </p:cNvPr>
          <p:cNvSpPr/>
          <p:nvPr/>
        </p:nvSpPr>
        <p:spPr bwMode="auto">
          <a:xfrm>
            <a:off x="5086349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CD7DB5-1215-4520-AB21-DF3C7EA5EEF4}"/>
              </a:ext>
            </a:extLst>
          </p:cNvPr>
          <p:cNvSpPr/>
          <p:nvPr/>
        </p:nvSpPr>
        <p:spPr bwMode="auto">
          <a:xfrm>
            <a:off x="5245099" y="392250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B047A4-9367-492D-AD75-D7DE7DA3F6D2}"/>
              </a:ext>
            </a:extLst>
          </p:cNvPr>
          <p:cNvSpPr/>
          <p:nvPr/>
        </p:nvSpPr>
        <p:spPr bwMode="auto">
          <a:xfrm>
            <a:off x="540543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4568B06-1ED1-4E06-9330-12733A685C00}"/>
              </a:ext>
            </a:extLst>
          </p:cNvPr>
          <p:cNvSpPr/>
          <p:nvPr/>
        </p:nvSpPr>
        <p:spPr bwMode="auto">
          <a:xfrm>
            <a:off x="556418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F818B9-81AE-411C-AFBC-5668C2E180AA}"/>
              </a:ext>
            </a:extLst>
          </p:cNvPr>
          <p:cNvSpPr/>
          <p:nvPr/>
        </p:nvSpPr>
        <p:spPr bwMode="auto">
          <a:xfrm>
            <a:off x="5722937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B60C18-6E95-4E52-BD1F-662702F5E1A6}"/>
              </a:ext>
            </a:extLst>
          </p:cNvPr>
          <p:cNvSpPr/>
          <p:nvPr/>
        </p:nvSpPr>
        <p:spPr bwMode="auto">
          <a:xfrm>
            <a:off x="590867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AF8367-FD3A-4E9D-B7CB-4B28C289E91C}"/>
              </a:ext>
            </a:extLst>
          </p:cNvPr>
          <p:cNvSpPr/>
          <p:nvPr/>
        </p:nvSpPr>
        <p:spPr bwMode="auto">
          <a:xfrm>
            <a:off x="606742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5F31EC-2112-4C28-92DD-1FD9BFBE1AF3}"/>
              </a:ext>
            </a:extLst>
          </p:cNvPr>
          <p:cNvSpPr/>
          <p:nvPr/>
        </p:nvSpPr>
        <p:spPr bwMode="auto">
          <a:xfrm>
            <a:off x="622617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4879D3-B061-4C23-8C19-21F7164A3317}"/>
              </a:ext>
            </a:extLst>
          </p:cNvPr>
          <p:cNvSpPr/>
          <p:nvPr/>
        </p:nvSpPr>
        <p:spPr bwMode="auto">
          <a:xfrm>
            <a:off x="638492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24766A-861C-4C85-BAE0-498A828E46FB}"/>
              </a:ext>
            </a:extLst>
          </p:cNvPr>
          <p:cNvSpPr/>
          <p:nvPr/>
        </p:nvSpPr>
        <p:spPr bwMode="auto">
          <a:xfrm>
            <a:off x="6543674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5EE0DA-1D66-4C4A-8097-B68141B1B6F5}"/>
              </a:ext>
            </a:extLst>
          </p:cNvPr>
          <p:cNvSpPr/>
          <p:nvPr/>
        </p:nvSpPr>
        <p:spPr bwMode="auto">
          <a:xfrm>
            <a:off x="6702424" y="392250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F7C289-1C1F-4EF1-9B9F-8886E01B7DD0}"/>
              </a:ext>
            </a:extLst>
          </p:cNvPr>
          <p:cNvSpPr/>
          <p:nvPr/>
        </p:nvSpPr>
        <p:spPr bwMode="auto">
          <a:xfrm>
            <a:off x="686276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14F846-005E-41B1-874E-3784BCA1E20C}"/>
              </a:ext>
            </a:extLst>
          </p:cNvPr>
          <p:cNvSpPr/>
          <p:nvPr/>
        </p:nvSpPr>
        <p:spPr bwMode="auto">
          <a:xfrm>
            <a:off x="7021512" y="392250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83B1BD-7657-417B-B6C8-E9ECF528815C}"/>
              </a:ext>
            </a:extLst>
          </p:cNvPr>
          <p:cNvSpPr/>
          <p:nvPr/>
        </p:nvSpPr>
        <p:spPr bwMode="auto">
          <a:xfrm>
            <a:off x="2012949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DBD306-B885-494F-8530-E4596F71E36D}"/>
              </a:ext>
            </a:extLst>
          </p:cNvPr>
          <p:cNvSpPr/>
          <p:nvPr/>
        </p:nvSpPr>
        <p:spPr bwMode="auto">
          <a:xfrm>
            <a:off x="2171699" y="42971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FB53C3-6DE5-4F78-BA88-5459CD3C6D29}"/>
              </a:ext>
            </a:extLst>
          </p:cNvPr>
          <p:cNvSpPr/>
          <p:nvPr/>
        </p:nvSpPr>
        <p:spPr bwMode="auto">
          <a:xfrm>
            <a:off x="233203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3C135D-83C9-48CE-AD09-A19067AA75AB}"/>
              </a:ext>
            </a:extLst>
          </p:cNvPr>
          <p:cNvSpPr/>
          <p:nvPr/>
        </p:nvSpPr>
        <p:spPr bwMode="auto">
          <a:xfrm>
            <a:off x="249078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C1199C-871F-486D-B22A-A4B0B15287C2}"/>
              </a:ext>
            </a:extLst>
          </p:cNvPr>
          <p:cNvSpPr/>
          <p:nvPr/>
        </p:nvSpPr>
        <p:spPr bwMode="auto">
          <a:xfrm>
            <a:off x="264953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A2565B-10D7-4377-A550-0BE4C8509B8E}"/>
              </a:ext>
            </a:extLst>
          </p:cNvPr>
          <p:cNvSpPr/>
          <p:nvPr/>
        </p:nvSpPr>
        <p:spPr bwMode="auto">
          <a:xfrm>
            <a:off x="280828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962FA9-9EE3-4D0B-AD79-DA9D8E90D60A}"/>
              </a:ext>
            </a:extLst>
          </p:cNvPr>
          <p:cNvSpPr/>
          <p:nvPr/>
        </p:nvSpPr>
        <p:spPr bwMode="auto">
          <a:xfrm>
            <a:off x="296703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CFB622-1F05-4CD4-903C-3F83031D1EF2}"/>
              </a:ext>
            </a:extLst>
          </p:cNvPr>
          <p:cNvSpPr/>
          <p:nvPr/>
        </p:nvSpPr>
        <p:spPr bwMode="auto">
          <a:xfrm>
            <a:off x="312578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553150-060F-4E0F-B474-EFF9A65426CC}"/>
              </a:ext>
            </a:extLst>
          </p:cNvPr>
          <p:cNvSpPr/>
          <p:nvPr/>
        </p:nvSpPr>
        <p:spPr bwMode="auto">
          <a:xfrm>
            <a:off x="331152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96E1B98-893C-48F5-A0F0-BCAD5A6569A4}"/>
              </a:ext>
            </a:extLst>
          </p:cNvPr>
          <p:cNvSpPr/>
          <p:nvPr/>
        </p:nvSpPr>
        <p:spPr bwMode="auto">
          <a:xfrm>
            <a:off x="347027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FF3973-6716-46C6-A963-D700C23CF198}"/>
              </a:ext>
            </a:extLst>
          </p:cNvPr>
          <p:cNvSpPr/>
          <p:nvPr/>
        </p:nvSpPr>
        <p:spPr bwMode="auto">
          <a:xfrm>
            <a:off x="362902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E09EEE-8302-48FB-B895-8AF22834EE05}"/>
              </a:ext>
            </a:extLst>
          </p:cNvPr>
          <p:cNvSpPr/>
          <p:nvPr/>
        </p:nvSpPr>
        <p:spPr bwMode="auto">
          <a:xfrm>
            <a:off x="3787774" y="42971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51C44E-2EB8-41E8-8FF5-AA557E6CF719}"/>
              </a:ext>
            </a:extLst>
          </p:cNvPr>
          <p:cNvSpPr/>
          <p:nvPr/>
        </p:nvSpPr>
        <p:spPr bwMode="auto">
          <a:xfrm>
            <a:off x="394811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129819-6760-4B7C-B310-FCD7174533A1}"/>
              </a:ext>
            </a:extLst>
          </p:cNvPr>
          <p:cNvSpPr/>
          <p:nvPr/>
        </p:nvSpPr>
        <p:spPr bwMode="auto">
          <a:xfrm>
            <a:off x="410686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A732665-414F-4BFB-821C-6F190A231305}"/>
              </a:ext>
            </a:extLst>
          </p:cNvPr>
          <p:cNvSpPr/>
          <p:nvPr/>
        </p:nvSpPr>
        <p:spPr bwMode="auto">
          <a:xfrm>
            <a:off x="426561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00AC94-839D-4386-B2BD-B170CFFF0446}"/>
              </a:ext>
            </a:extLst>
          </p:cNvPr>
          <p:cNvSpPr/>
          <p:nvPr/>
        </p:nvSpPr>
        <p:spPr bwMode="auto">
          <a:xfrm>
            <a:off x="442436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171918-BDE3-4AC3-AA8C-F1E89B05235B}"/>
              </a:ext>
            </a:extLst>
          </p:cNvPr>
          <p:cNvSpPr/>
          <p:nvPr/>
        </p:nvSpPr>
        <p:spPr bwMode="auto">
          <a:xfrm>
            <a:off x="4610099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EAC51C-38D6-414A-BF27-69ACABF1AA12}"/>
              </a:ext>
            </a:extLst>
          </p:cNvPr>
          <p:cNvSpPr/>
          <p:nvPr/>
        </p:nvSpPr>
        <p:spPr bwMode="auto">
          <a:xfrm>
            <a:off x="4768849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77CA1C-1737-49E2-9BDB-0D4FA84435DA}"/>
              </a:ext>
            </a:extLst>
          </p:cNvPr>
          <p:cNvSpPr/>
          <p:nvPr/>
        </p:nvSpPr>
        <p:spPr bwMode="auto">
          <a:xfrm>
            <a:off x="4927599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6ABCC2-0A51-4C17-9D14-962EB1055EE5}"/>
              </a:ext>
            </a:extLst>
          </p:cNvPr>
          <p:cNvSpPr/>
          <p:nvPr/>
        </p:nvSpPr>
        <p:spPr bwMode="auto">
          <a:xfrm>
            <a:off x="5086349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FF91EA-6E27-446F-A570-02A0FA55F2FD}"/>
              </a:ext>
            </a:extLst>
          </p:cNvPr>
          <p:cNvSpPr/>
          <p:nvPr/>
        </p:nvSpPr>
        <p:spPr bwMode="auto">
          <a:xfrm>
            <a:off x="5245099" y="42971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1F00D6-B1F9-431A-BD00-EA5888425532}"/>
              </a:ext>
            </a:extLst>
          </p:cNvPr>
          <p:cNvSpPr/>
          <p:nvPr/>
        </p:nvSpPr>
        <p:spPr bwMode="auto">
          <a:xfrm>
            <a:off x="540543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8332AD3-D29B-4119-876F-7A3BAC5C1004}"/>
              </a:ext>
            </a:extLst>
          </p:cNvPr>
          <p:cNvSpPr/>
          <p:nvPr/>
        </p:nvSpPr>
        <p:spPr bwMode="auto">
          <a:xfrm>
            <a:off x="556418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50D26D-88EE-4595-87BE-AF1D1794327E}"/>
              </a:ext>
            </a:extLst>
          </p:cNvPr>
          <p:cNvSpPr/>
          <p:nvPr/>
        </p:nvSpPr>
        <p:spPr bwMode="auto">
          <a:xfrm>
            <a:off x="5722937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59210D-4158-45D0-9C92-209E0A73AC9F}"/>
              </a:ext>
            </a:extLst>
          </p:cNvPr>
          <p:cNvSpPr/>
          <p:nvPr/>
        </p:nvSpPr>
        <p:spPr bwMode="auto">
          <a:xfrm>
            <a:off x="590867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92836A-EF27-4992-B397-160C75E9F9E9}"/>
              </a:ext>
            </a:extLst>
          </p:cNvPr>
          <p:cNvSpPr/>
          <p:nvPr/>
        </p:nvSpPr>
        <p:spPr bwMode="auto">
          <a:xfrm>
            <a:off x="606742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80D1A8-43C8-4980-9B11-C358C2EDAE5F}"/>
              </a:ext>
            </a:extLst>
          </p:cNvPr>
          <p:cNvSpPr/>
          <p:nvPr/>
        </p:nvSpPr>
        <p:spPr bwMode="auto">
          <a:xfrm>
            <a:off x="622617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C85474D-323C-4940-94CC-5011DB8FE99A}"/>
              </a:ext>
            </a:extLst>
          </p:cNvPr>
          <p:cNvSpPr/>
          <p:nvPr/>
        </p:nvSpPr>
        <p:spPr bwMode="auto">
          <a:xfrm>
            <a:off x="638492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43466E-ADD0-4BC0-AED6-B2627FFBA0E1}"/>
              </a:ext>
            </a:extLst>
          </p:cNvPr>
          <p:cNvSpPr/>
          <p:nvPr/>
        </p:nvSpPr>
        <p:spPr bwMode="auto">
          <a:xfrm>
            <a:off x="6543674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1E47A8-C092-485C-B3D7-70308BAA54CE}"/>
              </a:ext>
            </a:extLst>
          </p:cNvPr>
          <p:cNvSpPr/>
          <p:nvPr/>
        </p:nvSpPr>
        <p:spPr bwMode="auto">
          <a:xfrm>
            <a:off x="6702424" y="42971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92B684-1B86-4219-BC36-2F9C8C221A82}"/>
              </a:ext>
            </a:extLst>
          </p:cNvPr>
          <p:cNvSpPr/>
          <p:nvPr/>
        </p:nvSpPr>
        <p:spPr bwMode="auto">
          <a:xfrm>
            <a:off x="686276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A254F3-CA18-4572-9927-16469B6A000F}"/>
              </a:ext>
            </a:extLst>
          </p:cNvPr>
          <p:cNvSpPr/>
          <p:nvPr/>
        </p:nvSpPr>
        <p:spPr bwMode="auto">
          <a:xfrm>
            <a:off x="7021512" y="42971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9C03B9-3983-4699-BB1B-1661F7CE3F33}"/>
              </a:ext>
            </a:extLst>
          </p:cNvPr>
          <p:cNvSpPr/>
          <p:nvPr/>
        </p:nvSpPr>
        <p:spPr bwMode="auto">
          <a:xfrm>
            <a:off x="2012949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39F437-776C-46C1-9544-31A9A1E5021C}"/>
              </a:ext>
            </a:extLst>
          </p:cNvPr>
          <p:cNvSpPr/>
          <p:nvPr/>
        </p:nvSpPr>
        <p:spPr bwMode="auto">
          <a:xfrm>
            <a:off x="2171699" y="4670218"/>
            <a:ext cx="160338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EBAFBA-4090-4AFC-B3AA-138FD3E3D164}"/>
              </a:ext>
            </a:extLst>
          </p:cNvPr>
          <p:cNvSpPr/>
          <p:nvPr/>
        </p:nvSpPr>
        <p:spPr bwMode="auto">
          <a:xfrm>
            <a:off x="233203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FDBF06-9236-4A47-8B2C-AACAB04C505E}"/>
              </a:ext>
            </a:extLst>
          </p:cNvPr>
          <p:cNvSpPr/>
          <p:nvPr/>
        </p:nvSpPr>
        <p:spPr bwMode="auto">
          <a:xfrm>
            <a:off x="249078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FA02BBA-86F5-4F1D-90CD-FFEC788D1297}"/>
              </a:ext>
            </a:extLst>
          </p:cNvPr>
          <p:cNvSpPr/>
          <p:nvPr/>
        </p:nvSpPr>
        <p:spPr bwMode="auto">
          <a:xfrm>
            <a:off x="264953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3F6745-BEBB-434E-B86F-D4B73CBCEB2A}"/>
              </a:ext>
            </a:extLst>
          </p:cNvPr>
          <p:cNvSpPr/>
          <p:nvPr/>
        </p:nvSpPr>
        <p:spPr bwMode="auto">
          <a:xfrm>
            <a:off x="280828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F2EEA3-4F32-4805-BCEB-08AF308D434C}"/>
              </a:ext>
            </a:extLst>
          </p:cNvPr>
          <p:cNvSpPr/>
          <p:nvPr/>
        </p:nvSpPr>
        <p:spPr bwMode="auto">
          <a:xfrm>
            <a:off x="296703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CA16768-FC10-4C4A-878B-63B6997DE802}"/>
              </a:ext>
            </a:extLst>
          </p:cNvPr>
          <p:cNvSpPr/>
          <p:nvPr/>
        </p:nvSpPr>
        <p:spPr bwMode="auto">
          <a:xfrm>
            <a:off x="312578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DF2F99-17F4-4307-A881-612E349EC4A8}"/>
              </a:ext>
            </a:extLst>
          </p:cNvPr>
          <p:cNvSpPr/>
          <p:nvPr/>
        </p:nvSpPr>
        <p:spPr bwMode="auto">
          <a:xfrm>
            <a:off x="331152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92F9F8-25A9-40A0-A683-1C0014D0D2D6}"/>
              </a:ext>
            </a:extLst>
          </p:cNvPr>
          <p:cNvSpPr/>
          <p:nvPr/>
        </p:nvSpPr>
        <p:spPr bwMode="auto">
          <a:xfrm>
            <a:off x="347027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8FE406-6EDD-486C-A9D6-F050913FA7B1}"/>
              </a:ext>
            </a:extLst>
          </p:cNvPr>
          <p:cNvSpPr/>
          <p:nvPr/>
        </p:nvSpPr>
        <p:spPr bwMode="auto">
          <a:xfrm>
            <a:off x="362902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FAC3A8-B866-4116-A8AD-DBC52800CA2A}"/>
              </a:ext>
            </a:extLst>
          </p:cNvPr>
          <p:cNvSpPr/>
          <p:nvPr/>
        </p:nvSpPr>
        <p:spPr bwMode="auto">
          <a:xfrm>
            <a:off x="3787774" y="4670218"/>
            <a:ext cx="160338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D05B24-F988-444D-B3FD-43D284934B17}"/>
              </a:ext>
            </a:extLst>
          </p:cNvPr>
          <p:cNvSpPr/>
          <p:nvPr/>
        </p:nvSpPr>
        <p:spPr bwMode="auto">
          <a:xfrm>
            <a:off x="394811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FF9604-E3F0-4360-ABCA-7A092F8D30F5}"/>
              </a:ext>
            </a:extLst>
          </p:cNvPr>
          <p:cNvSpPr/>
          <p:nvPr/>
        </p:nvSpPr>
        <p:spPr bwMode="auto">
          <a:xfrm>
            <a:off x="410686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45F7F9-CE98-4909-97C9-334E07C444D3}"/>
              </a:ext>
            </a:extLst>
          </p:cNvPr>
          <p:cNvSpPr/>
          <p:nvPr/>
        </p:nvSpPr>
        <p:spPr bwMode="auto">
          <a:xfrm>
            <a:off x="426561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F92056-F4E7-4C24-9B6A-22506B12BA94}"/>
              </a:ext>
            </a:extLst>
          </p:cNvPr>
          <p:cNvSpPr/>
          <p:nvPr/>
        </p:nvSpPr>
        <p:spPr bwMode="auto">
          <a:xfrm>
            <a:off x="442436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3A1329-23F6-4239-B9FA-D18E84AEB222}"/>
              </a:ext>
            </a:extLst>
          </p:cNvPr>
          <p:cNvSpPr/>
          <p:nvPr/>
        </p:nvSpPr>
        <p:spPr bwMode="auto">
          <a:xfrm>
            <a:off x="4610099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FFD2C1-BCFC-4497-BE14-EBE639EC8340}"/>
              </a:ext>
            </a:extLst>
          </p:cNvPr>
          <p:cNvSpPr/>
          <p:nvPr/>
        </p:nvSpPr>
        <p:spPr bwMode="auto">
          <a:xfrm>
            <a:off x="4768849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1889A3-A0AB-452B-82D7-630F10B3A341}"/>
              </a:ext>
            </a:extLst>
          </p:cNvPr>
          <p:cNvSpPr/>
          <p:nvPr/>
        </p:nvSpPr>
        <p:spPr bwMode="auto">
          <a:xfrm>
            <a:off x="4927599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0EA7D4-F4BB-49B0-911F-D1300FAD5FED}"/>
              </a:ext>
            </a:extLst>
          </p:cNvPr>
          <p:cNvSpPr/>
          <p:nvPr/>
        </p:nvSpPr>
        <p:spPr bwMode="auto">
          <a:xfrm>
            <a:off x="5086349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470E9A-9325-4A70-9E0D-77CEA7B1BF63}"/>
              </a:ext>
            </a:extLst>
          </p:cNvPr>
          <p:cNvSpPr/>
          <p:nvPr/>
        </p:nvSpPr>
        <p:spPr bwMode="auto">
          <a:xfrm>
            <a:off x="5245099" y="4670218"/>
            <a:ext cx="160338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09CB85-A581-46D8-89D1-AEC90C219837}"/>
              </a:ext>
            </a:extLst>
          </p:cNvPr>
          <p:cNvSpPr/>
          <p:nvPr/>
        </p:nvSpPr>
        <p:spPr bwMode="auto">
          <a:xfrm>
            <a:off x="540543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0AD82D-420A-4B3D-A3BE-963CA840BE59}"/>
              </a:ext>
            </a:extLst>
          </p:cNvPr>
          <p:cNvSpPr/>
          <p:nvPr/>
        </p:nvSpPr>
        <p:spPr bwMode="auto">
          <a:xfrm>
            <a:off x="556418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ADF635-CD1C-48A9-8FBB-0795C847AEFF}"/>
              </a:ext>
            </a:extLst>
          </p:cNvPr>
          <p:cNvSpPr/>
          <p:nvPr/>
        </p:nvSpPr>
        <p:spPr bwMode="auto">
          <a:xfrm>
            <a:off x="5722937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28F60B3-93B9-495E-AEC7-DB14695F1305}"/>
              </a:ext>
            </a:extLst>
          </p:cNvPr>
          <p:cNvSpPr/>
          <p:nvPr/>
        </p:nvSpPr>
        <p:spPr bwMode="auto">
          <a:xfrm>
            <a:off x="590867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9CD817-2DBD-4F6D-9D03-E1A47097E415}"/>
              </a:ext>
            </a:extLst>
          </p:cNvPr>
          <p:cNvSpPr/>
          <p:nvPr/>
        </p:nvSpPr>
        <p:spPr bwMode="auto">
          <a:xfrm>
            <a:off x="606742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C2F039-DC15-48AB-8F3D-9134BC7FD2C3}"/>
              </a:ext>
            </a:extLst>
          </p:cNvPr>
          <p:cNvSpPr/>
          <p:nvPr/>
        </p:nvSpPr>
        <p:spPr bwMode="auto">
          <a:xfrm>
            <a:off x="622617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226CF3-9E7A-4150-AB1E-9AFE03268D53}"/>
              </a:ext>
            </a:extLst>
          </p:cNvPr>
          <p:cNvSpPr/>
          <p:nvPr/>
        </p:nvSpPr>
        <p:spPr bwMode="auto">
          <a:xfrm>
            <a:off x="638492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42113B-46EE-4071-AF84-8D2C503A76A5}"/>
              </a:ext>
            </a:extLst>
          </p:cNvPr>
          <p:cNvSpPr/>
          <p:nvPr/>
        </p:nvSpPr>
        <p:spPr bwMode="auto">
          <a:xfrm>
            <a:off x="6543674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FD2E66-EDCE-4399-B1F9-1FDD9352DDFA}"/>
              </a:ext>
            </a:extLst>
          </p:cNvPr>
          <p:cNvSpPr/>
          <p:nvPr/>
        </p:nvSpPr>
        <p:spPr bwMode="auto">
          <a:xfrm>
            <a:off x="6702424" y="4670218"/>
            <a:ext cx="160338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CD4775-912D-44A5-A2BA-E1775F361554}"/>
              </a:ext>
            </a:extLst>
          </p:cNvPr>
          <p:cNvSpPr/>
          <p:nvPr/>
        </p:nvSpPr>
        <p:spPr bwMode="auto">
          <a:xfrm>
            <a:off x="686276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D777CC-D321-40B4-BB03-9242D6CD66C7}"/>
              </a:ext>
            </a:extLst>
          </p:cNvPr>
          <p:cNvSpPr/>
          <p:nvPr/>
        </p:nvSpPr>
        <p:spPr bwMode="auto">
          <a:xfrm>
            <a:off x="7021512" y="4670218"/>
            <a:ext cx="158750" cy="322263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B6A525-4244-4B10-A02D-F77A324E448C}"/>
              </a:ext>
            </a:extLst>
          </p:cNvPr>
          <p:cNvSpPr/>
          <p:nvPr/>
        </p:nvSpPr>
        <p:spPr bwMode="auto">
          <a:xfrm>
            <a:off x="2012949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01FD9E-5C9D-4E9D-A098-882E662D6A2B}"/>
              </a:ext>
            </a:extLst>
          </p:cNvPr>
          <p:cNvSpPr/>
          <p:nvPr/>
        </p:nvSpPr>
        <p:spPr bwMode="auto">
          <a:xfrm>
            <a:off x="2171699" y="5046456"/>
            <a:ext cx="16033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5C48E5-1757-46F2-990B-7D84DA1B5ABF}"/>
              </a:ext>
            </a:extLst>
          </p:cNvPr>
          <p:cNvSpPr/>
          <p:nvPr/>
        </p:nvSpPr>
        <p:spPr bwMode="auto">
          <a:xfrm>
            <a:off x="233203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3A87A7-2AD8-47B2-9E1E-BDD93E09745E}"/>
              </a:ext>
            </a:extLst>
          </p:cNvPr>
          <p:cNvSpPr/>
          <p:nvPr/>
        </p:nvSpPr>
        <p:spPr bwMode="auto">
          <a:xfrm>
            <a:off x="249078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9486F4D-0657-4041-A82D-B09438F2D84B}"/>
              </a:ext>
            </a:extLst>
          </p:cNvPr>
          <p:cNvSpPr/>
          <p:nvPr/>
        </p:nvSpPr>
        <p:spPr bwMode="auto">
          <a:xfrm>
            <a:off x="264953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EA5734-FE3E-4A80-8323-D70CBE782BB0}"/>
              </a:ext>
            </a:extLst>
          </p:cNvPr>
          <p:cNvSpPr/>
          <p:nvPr/>
        </p:nvSpPr>
        <p:spPr bwMode="auto">
          <a:xfrm>
            <a:off x="280828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7393339-7BCF-48E3-AB2C-7B50CAC88845}"/>
              </a:ext>
            </a:extLst>
          </p:cNvPr>
          <p:cNvSpPr/>
          <p:nvPr/>
        </p:nvSpPr>
        <p:spPr bwMode="auto">
          <a:xfrm>
            <a:off x="296703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2D44DCF-D985-41BB-A2A1-C78EB5C29887}"/>
              </a:ext>
            </a:extLst>
          </p:cNvPr>
          <p:cNvSpPr/>
          <p:nvPr/>
        </p:nvSpPr>
        <p:spPr bwMode="auto">
          <a:xfrm>
            <a:off x="312578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39FE95-2D92-479C-8FFC-6ABD568FA6E5}"/>
              </a:ext>
            </a:extLst>
          </p:cNvPr>
          <p:cNvSpPr/>
          <p:nvPr/>
        </p:nvSpPr>
        <p:spPr bwMode="auto">
          <a:xfrm>
            <a:off x="331152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064ACC-8AA6-40F2-9819-B6C1DFF2D131}"/>
              </a:ext>
            </a:extLst>
          </p:cNvPr>
          <p:cNvSpPr/>
          <p:nvPr/>
        </p:nvSpPr>
        <p:spPr bwMode="auto">
          <a:xfrm>
            <a:off x="347027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C82E18-BB83-425F-A70C-AB1376E3F196}"/>
              </a:ext>
            </a:extLst>
          </p:cNvPr>
          <p:cNvSpPr/>
          <p:nvPr/>
        </p:nvSpPr>
        <p:spPr bwMode="auto">
          <a:xfrm>
            <a:off x="362902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A0D5D4-0A68-43AB-8E43-34C1A36CD968}"/>
              </a:ext>
            </a:extLst>
          </p:cNvPr>
          <p:cNvSpPr/>
          <p:nvPr/>
        </p:nvSpPr>
        <p:spPr bwMode="auto">
          <a:xfrm>
            <a:off x="3787774" y="5046456"/>
            <a:ext cx="16033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smtClean="0">
                <a:solidFill>
                  <a:prstClr val="black"/>
                </a:solidFill>
                <a:latin typeface="맑은 고딕"/>
              </a:rPr>
              <a:t>1</a:t>
            </a: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41BC0E-6466-4115-B29F-345DCCF1B8AB}"/>
              </a:ext>
            </a:extLst>
          </p:cNvPr>
          <p:cNvSpPr/>
          <p:nvPr/>
        </p:nvSpPr>
        <p:spPr bwMode="auto">
          <a:xfrm>
            <a:off x="3948112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F1544A-52B3-4576-8E8E-4987CCE239A8}"/>
              </a:ext>
            </a:extLst>
          </p:cNvPr>
          <p:cNvSpPr/>
          <p:nvPr/>
        </p:nvSpPr>
        <p:spPr bwMode="auto">
          <a:xfrm>
            <a:off x="4106862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400D34-1FC7-4708-A583-BFA5BC36B0AF}"/>
              </a:ext>
            </a:extLst>
          </p:cNvPr>
          <p:cNvSpPr/>
          <p:nvPr/>
        </p:nvSpPr>
        <p:spPr bwMode="auto">
          <a:xfrm>
            <a:off x="4265612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D0E755-CA24-4894-A897-5B679737CF72}"/>
              </a:ext>
            </a:extLst>
          </p:cNvPr>
          <p:cNvSpPr/>
          <p:nvPr/>
        </p:nvSpPr>
        <p:spPr bwMode="auto">
          <a:xfrm>
            <a:off x="4424362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DBD4C1-D2F4-4F6E-95B7-DB06BCCF2DE8}"/>
              </a:ext>
            </a:extLst>
          </p:cNvPr>
          <p:cNvSpPr/>
          <p:nvPr/>
        </p:nvSpPr>
        <p:spPr bwMode="auto">
          <a:xfrm>
            <a:off x="4610099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031A91-B1F4-4E5F-A03C-F6F6C43069C1}"/>
              </a:ext>
            </a:extLst>
          </p:cNvPr>
          <p:cNvSpPr/>
          <p:nvPr/>
        </p:nvSpPr>
        <p:spPr bwMode="auto">
          <a:xfrm>
            <a:off x="4768849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40AFB5-1FA9-40DC-811F-D3A92404D993}"/>
              </a:ext>
            </a:extLst>
          </p:cNvPr>
          <p:cNvSpPr/>
          <p:nvPr/>
        </p:nvSpPr>
        <p:spPr bwMode="auto">
          <a:xfrm>
            <a:off x="4927599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smtClean="0">
                <a:solidFill>
                  <a:prstClr val="black"/>
                </a:solidFill>
                <a:latin typeface="맑은 고딕"/>
              </a:rPr>
              <a:t>1</a:t>
            </a: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75A887-D27D-4AA6-BF10-6B5CE2C5C167}"/>
              </a:ext>
            </a:extLst>
          </p:cNvPr>
          <p:cNvSpPr/>
          <p:nvPr/>
        </p:nvSpPr>
        <p:spPr bwMode="auto">
          <a:xfrm>
            <a:off x="5086349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EECFD-C565-4741-ABEB-09EF937C5ED5}"/>
              </a:ext>
            </a:extLst>
          </p:cNvPr>
          <p:cNvSpPr/>
          <p:nvPr/>
        </p:nvSpPr>
        <p:spPr bwMode="auto">
          <a:xfrm>
            <a:off x="5245099" y="5046456"/>
            <a:ext cx="16033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AE561F-A60F-4F55-9614-76CC2CA89A9C}"/>
              </a:ext>
            </a:extLst>
          </p:cNvPr>
          <p:cNvSpPr/>
          <p:nvPr/>
        </p:nvSpPr>
        <p:spPr bwMode="auto">
          <a:xfrm>
            <a:off x="540543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7E265F-6084-4478-9086-AC7259CCB5AF}"/>
              </a:ext>
            </a:extLst>
          </p:cNvPr>
          <p:cNvSpPr/>
          <p:nvPr/>
        </p:nvSpPr>
        <p:spPr bwMode="auto">
          <a:xfrm>
            <a:off x="556418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6E320A8-F8B8-4842-8465-97989C4E416D}"/>
              </a:ext>
            </a:extLst>
          </p:cNvPr>
          <p:cNvSpPr/>
          <p:nvPr/>
        </p:nvSpPr>
        <p:spPr bwMode="auto">
          <a:xfrm>
            <a:off x="5722937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7C9EFE-74D4-4648-92EE-945867612A2E}"/>
              </a:ext>
            </a:extLst>
          </p:cNvPr>
          <p:cNvSpPr/>
          <p:nvPr/>
        </p:nvSpPr>
        <p:spPr bwMode="auto">
          <a:xfrm>
            <a:off x="590867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525F5F-F39E-4F90-93AE-EAC29B607347}"/>
              </a:ext>
            </a:extLst>
          </p:cNvPr>
          <p:cNvSpPr/>
          <p:nvPr/>
        </p:nvSpPr>
        <p:spPr bwMode="auto">
          <a:xfrm>
            <a:off x="606742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1DAC3D-122D-43D4-84DF-964A5715EEA2}"/>
              </a:ext>
            </a:extLst>
          </p:cNvPr>
          <p:cNvSpPr/>
          <p:nvPr/>
        </p:nvSpPr>
        <p:spPr bwMode="auto">
          <a:xfrm>
            <a:off x="622617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BA6274-55D0-413C-B973-488FF2D6BEDB}"/>
              </a:ext>
            </a:extLst>
          </p:cNvPr>
          <p:cNvSpPr/>
          <p:nvPr/>
        </p:nvSpPr>
        <p:spPr bwMode="auto">
          <a:xfrm>
            <a:off x="6384924" y="50464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smtClean="0">
                <a:solidFill>
                  <a:prstClr val="black"/>
                </a:solidFill>
                <a:latin typeface="맑은 고딕"/>
              </a:rPr>
              <a:t>1</a:t>
            </a: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F24587-5E4F-475D-A7F9-B93A31C3ABC9}"/>
              </a:ext>
            </a:extLst>
          </p:cNvPr>
          <p:cNvSpPr/>
          <p:nvPr/>
        </p:nvSpPr>
        <p:spPr bwMode="auto">
          <a:xfrm>
            <a:off x="6543674" y="50464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BF058A-95A4-4605-85BE-B93F029982ED}"/>
              </a:ext>
            </a:extLst>
          </p:cNvPr>
          <p:cNvSpPr/>
          <p:nvPr/>
        </p:nvSpPr>
        <p:spPr bwMode="auto">
          <a:xfrm>
            <a:off x="6702424" y="50464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2FA9EC-1FAD-4931-B985-1D16D9A718C5}"/>
              </a:ext>
            </a:extLst>
          </p:cNvPr>
          <p:cNvSpPr/>
          <p:nvPr/>
        </p:nvSpPr>
        <p:spPr bwMode="auto">
          <a:xfrm>
            <a:off x="6862762" y="50464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57C142-94B8-486C-8B38-24CA499A3A1A}"/>
              </a:ext>
            </a:extLst>
          </p:cNvPr>
          <p:cNvSpPr/>
          <p:nvPr/>
        </p:nvSpPr>
        <p:spPr bwMode="auto">
          <a:xfrm>
            <a:off x="7021512" y="50464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F1D7750-851E-49B2-9B1E-F3B02C82B836}"/>
              </a:ext>
            </a:extLst>
          </p:cNvPr>
          <p:cNvSpPr/>
          <p:nvPr/>
        </p:nvSpPr>
        <p:spPr bwMode="auto">
          <a:xfrm>
            <a:off x="2012949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8C103E-006D-4C86-A287-7AF8A13CCBB7}"/>
              </a:ext>
            </a:extLst>
          </p:cNvPr>
          <p:cNvSpPr/>
          <p:nvPr/>
        </p:nvSpPr>
        <p:spPr bwMode="auto">
          <a:xfrm>
            <a:off x="2171699" y="5421106"/>
            <a:ext cx="160338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87AEEE-FC69-4171-AE9C-69E4AE35737E}"/>
              </a:ext>
            </a:extLst>
          </p:cNvPr>
          <p:cNvSpPr/>
          <p:nvPr/>
        </p:nvSpPr>
        <p:spPr bwMode="auto">
          <a:xfrm>
            <a:off x="233203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34836D-65BE-46A2-89B9-6978EBEAA576}"/>
              </a:ext>
            </a:extLst>
          </p:cNvPr>
          <p:cNvSpPr/>
          <p:nvPr/>
        </p:nvSpPr>
        <p:spPr bwMode="auto">
          <a:xfrm>
            <a:off x="249078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4E2DF0-62B0-42F4-A662-2C09DD0F2B86}"/>
              </a:ext>
            </a:extLst>
          </p:cNvPr>
          <p:cNvSpPr/>
          <p:nvPr/>
        </p:nvSpPr>
        <p:spPr bwMode="auto">
          <a:xfrm>
            <a:off x="264953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BF764C-8475-4509-A2DA-CCDB70326C2C}"/>
              </a:ext>
            </a:extLst>
          </p:cNvPr>
          <p:cNvSpPr/>
          <p:nvPr/>
        </p:nvSpPr>
        <p:spPr bwMode="auto">
          <a:xfrm>
            <a:off x="280828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A07106-E035-442D-AE61-2AA75BA12DAA}"/>
              </a:ext>
            </a:extLst>
          </p:cNvPr>
          <p:cNvSpPr/>
          <p:nvPr/>
        </p:nvSpPr>
        <p:spPr bwMode="auto">
          <a:xfrm>
            <a:off x="296703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FDF635-4BF5-4F24-B869-84902C6B5E28}"/>
              </a:ext>
            </a:extLst>
          </p:cNvPr>
          <p:cNvSpPr/>
          <p:nvPr/>
        </p:nvSpPr>
        <p:spPr bwMode="auto">
          <a:xfrm>
            <a:off x="3125787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3684EA-20E4-4C2E-833F-69E68F4359E5}"/>
              </a:ext>
            </a:extLst>
          </p:cNvPr>
          <p:cNvSpPr/>
          <p:nvPr/>
        </p:nvSpPr>
        <p:spPr bwMode="auto">
          <a:xfrm>
            <a:off x="3311524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7137AD-9193-417F-BD5D-DC9F0FB7DA84}"/>
              </a:ext>
            </a:extLst>
          </p:cNvPr>
          <p:cNvSpPr/>
          <p:nvPr/>
        </p:nvSpPr>
        <p:spPr bwMode="auto">
          <a:xfrm>
            <a:off x="3470274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AF1C09-8F0C-425F-83C8-69DFB6468F2E}"/>
              </a:ext>
            </a:extLst>
          </p:cNvPr>
          <p:cNvSpPr/>
          <p:nvPr/>
        </p:nvSpPr>
        <p:spPr bwMode="auto">
          <a:xfrm>
            <a:off x="3629024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B7C4AE-1786-410B-A9D1-E9A85A22A4B2}"/>
              </a:ext>
            </a:extLst>
          </p:cNvPr>
          <p:cNvSpPr/>
          <p:nvPr/>
        </p:nvSpPr>
        <p:spPr bwMode="auto">
          <a:xfrm>
            <a:off x="3787774" y="5421106"/>
            <a:ext cx="160338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2A7D35-F577-4254-8520-E963C39224DD}"/>
              </a:ext>
            </a:extLst>
          </p:cNvPr>
          <p:cNvSpPr/>
          <p:nvPr/>
        </p:nvSpPr>
        <p:spPr bwMode="auto">
          <a:xfrm>
            <a:off x="3948112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0E8009-3FDA-4413-A692-59B3D538FC9E}"/>
              </a:ext>
            </a:extLst>
          </p:cNvPr>
          <p:cNvSpPr/>
          <p:nvPr/>
        </p:nvSpPr>
        <p:spPr bwMode="auto">
          <a:xfrm>
            <a:off x="4106862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2CDC9A-37A3-4D16-86CF-324C36FCE79C}"/>
              </a:ext>
            </a:extLst>
          </p:cNvPr>
          <p:cNvSpPr/>
          <p:nvPr/>
        </p:nvSpPr>
        <p:spPr bwMode="auto">
          <a:xfrm>
            <a:off x="4265612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04EB73-7E81-4545-8086-38A2530F57D3}"/>
              </a:ext>
            </a:extLst>
          </p:cNvPr>
          <p:cNvSpPr/>
          <p:nvPr/>
        </p:nvSpPr>
        <p:spPr bwMode="auto">
          <a:xfrm>
            <a:off x="4424362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43A3E0-00DB-416B-81A6-BF284ED0A4EA}"/>
              </a:ext>
            </a:extLst>
          </p:cNvPr>
          <p:cNvSpPr/>
          <p:nvPr/>
        </p:nvSpPr>
        <p:spPr bwMode="auto">
          <a:xfrm>
            <a:off x="4610099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9C3705-B0DF-48BB-8A41-A2A13BD4D92C}"/>
              </a:ext>
            </a:extLst>
          </p:cNvPr>
          <p:cNvSpPr/>
          <p:nvPr/>
        </p:nvSpPr>
        <p:spPr bwMode="auto">
          <a:xfrm>
            <a:off x="4768849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300BD8-C45E-42DC-94C3-1D79BEA8D3B7}"/>
              </a:ext>
            </a:extLst>
          </p:cNvPr>
          <p:cNvSpPr/>
          <p:nvPr/>
        </p:nvSpPr>
        <p:spPr bwMode="auto">
          <a:xfrm>
            <a:off x="4927599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0E0883-C640-4F8D-982F-361BC41EC5D8}"/>
              </a:ext>
            </a:extLst>
          </p:cNvPr>
          <p:cNvSpPr/>
          <p:nvPr/>
        </p:nvSpPr>
        <p:spPr bwMode="auto">
          <a:xfrm>
            <a:off x="5086349" y="542110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F29196-0517-4FAD-BDF2-9B51946EA6C7}"/>
              </a:ext>
            </a:extLst>
          </p:cNvPr>
          <p:cNvSpPr/>
          <p:nvPr/>
        </p:nvSpPr>
        <p:spPr bwMode="auto">
          <a:xfrm>
            <a:off x="5245099" y="5421106"/>
            <a:ext cx="16033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71920F-AA7B-4EC0-AEDA-57062E61AA46}"/>
              </a:ext>
            </a:extLst>
          </p:cNvPr>
          <p:cNvSpPr/>
          <p:nvPr/>
        </p:nvSpPr>
        <p:spPr bwMode="auto">
          <a:xfrm>
            <a:off x="5405437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8ED47D-B585-4BC3-9EA8-5ABDCCE3AF1F}"/>
              </a:ext>
            </a:extLst>
          </p:cNvPr>
          <p:cNvSpPr/>
          <p:nvPr/>
        </p:nvSpPr>
        <p:spPr bwMode="auto">
          <a:xfrm>
            <a:off x="5564187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FF4556-66DF-4936-BF7B-7BB9810828A8}"/>
              </a:ext>
            </a:extLst>
          </p:cNvPr>
          <p:cNvSpPr/>
          <p:nvPr/>
        </p:nvSpPr>
        <p:spPr bwMode="auto">
          <a:xfrm>
            <a:off x="5722937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828C36-2F4C-4D38-A59A-94953CF79813}"/>
              </a:ext>
            </a:extLst>
          </p:cNvPr>
          <p:cNvSpPr/>
          <p:nvPr/>
        </p:nvSpPr>
        <p:spPr bwMode="auto">
          <a:xfrm>
            <a:off x="5908674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31AB65-9DB1-46F4-BE85-C255BA5A6251}"/>
              </a:ext>
            </a:extLst>
          </p:cNvPr>
          <p:cNvSpPr/>
          <p:nvPr/>
        </p:nvSpPr>
        <p:spPr bwMode="auto">
          <a:xfrm>
            <a:off x="6067424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D39344-77DD-44B6-9E75-BFF0490CB22A}"/>
              </a:ext>
            </a:extLst>
          </p:cNvPr>
          <p:cNvSpPr/>
          <p:nvPr/>
        </p:nvSpPr>
        <p:spPr bwMode="auto">
          <a:xfrm>
            <a:off x="6226174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BF54E0-4924-4506-92A4-591313D34A27}"/>
              </a:ext>
            </a:extLst>
          </p:cNvPr>
          <p:cNvSpPr/>
          <p:nvPr/>
        </p:nvSpPr>
        <p:spPr bwMode="auto">
          <a:xfrm>
            <a:off x="6384924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EAF096-79B3-488E-9372-79BD75D915DD}"/>
              </a:ext>
            </a:extLst>
          </p:cNvPr>
          <p:cNvSpPr/>
          <p:nvPr/>
        </p:nvSpPr>
        <p:spPr bwMode="auto">
          <a:xfrm>
            <a:off x="6543674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5AAE0F-7D1C-446E-9879-DD6847B9A3D1}"/>
              </a:ext>
            </a:extLst>
          </p:cNvPr>
          <p:cNvSpPr/>
          <p:nvPr/>
        </p:nvSpPr>
        <p:spPr bwMode="auto">
          <a:xfrm>
            <a:off x="6702424" y="5421106"/>
            <a:ext cx="16033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3F2F78-84C8-4FB5-9878-463FE9BFD43A}"/>
              </a:ext>
            </a:extLst>
          </p:cNvPr>
          <p:cNvSpPr/>
          <p:nvPr/>
        </p:nvSpPr>
        <p:spPr bwMode="auto">
          <a:xfrm>
            <a:off x="6862762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72EA612-D82C-4630-8BC6-F2DDA1106FB6}"/>
              </a:ext>
            </a:extLst>
          </p:cNvPr>
          <p:cNvSpPr/>
          <p:nvPr/>
        </p:nvSpPr>
        <p:spPr bwMode="auto">
          <a:xfrm>
            <a:off x="7021512" y="542110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155F0125-7FDA-438F-81BD-B2825783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392250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[0]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EAFACA-C33D-480E-923E-2B65A9EA0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429715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[1]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4B177B-F752-4DCB-8823-28470423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4670217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[2]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791948-D712-4D51-8C82-C4577278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504645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[3]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115849-FA6A-47F4-B9A1-00E737D4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542110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[4]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BE99D03-24FE-43B1-AEED-793338277887}"/>
              </a:ext>
            </a:extLst>
          </p:cNvPr>
          <p:cNvSpPr/>
          <p:nvPr/>
        </p:nvSpPr>
        <p:spPr bwMode="auto">
          <a:xfrm>
            <a:off x="8037512" y="3998705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79C587E-FBF1-4270-8513-E62D650DD65D}"/>
              </a:ext>
            </a:extLst>
          </p:cNvPr>
          <p:cNvSpPr/>
          <p:nvPr/>
        </p:nvSpPr>
        <p:spPr bwMode="auto">
          <a:xfrm>
            <a:off x="8037512" y="4151105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801F67-9749-41AB-9B9F-C7155099520F}"/>
              </a:ext>
            </a:extLst>
          </p:cNvPr>
          <p:cNvSpPr/>
          <p:nvPr/>
        </p:nvSpPr>
        <p:spPr bwMode="auto">
          <a:xfrm>
            <a:off x="8037512" y="4303505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1C7123-1F2E-4B98-8244-C650A9498FE3}"/>
              </a:ext>
            </a:extLst>
          </p:cNvPr>
          <p:cNvSpPr/>
          <p:nvPr/>
        </p:nvSpPr>
        <p:spPr bwMode="auto">
          <a:xfrm>
            <a:off x="8037512" y="4455906"/>
            <a:ext cx="347662" cy="15398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A07B1D-60A9-4684-ABE7-1000005D8399}"/>
              </a:ext>
            </a:extLst>
          </p:cNvPr>
          <p:cNvSpPr/>
          <p:nvPr/>
        </p:nvSpPr>
        <p:spPr bwMode="auto">
          <a:xfrm>
            <a:off x="8037512" y="4609892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F93CBB-79AB-4E58-A402-EC2327187596}"/>
              </a:ext>
            </a:extLst>
          </p:cNvPr>
          <p:cNvSpPr/>
          <p:nvPr/>
        </p:nvSpPr>
        <p:spPr bwMode="auto">
          <a:xfrm>
            <a:off x="8037512" y="4762292"/>
            <a:ext cx="347662" cy="1539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11060D-6DCA-46C2-AE01-BA5CEE31AC5D}"/>
              </a:ext>
            </a:extLst>
          </p:cNvPr>
          <p:cNvSpPr/>
          <p:nvPr/>
        </p:nvSpPr>
        <p:spPr bwMode="auto">
          <a:xfrm>
            <a:off x="8037512" y="4916280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398C9B-C812-469B-8296-1BDCF35FD8F6}"/>
              </a:ext>
            </a:extLst>
          </p:cNvPr>
          <p:cNvSpPr/>
          <p:nvPr/>
        </p:nvSpPr>
        <p:spPr bwMode="auto">
          <a:xfrm>
            <a:off x="8037512" y="5068680"/>
            <a:ext cx="347662" cy="15081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1281ABE-E48C-4CF8-8DB1-D60D6410D818}"/>
              </a:ext>
            </a:extLst>
          </p:cNvPr>
          <p:cNvSpPr/>
          <p:nvPr/>
        </p:nvSpPr>
        <p:spPr bwMode="auto">
          <a:xfrm>
            <a:off x="8037512" y="5219492"/>
            <a:ext cx="347662" cy="1539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16674F-4129-4701-923F-7511A97089E0}"/>
              </a:ext>
            </a:extLst>
          </p:cNvPr>
          <p:cNvSpPr/>
          <p:nvPr/>
        </p:nvSpPr>
        <p:spPr bwMode="auto">
          <a:xfrm>
            <a:off x="8037512" y="5373480"/>
            <a:ext cx="347662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08116B-930F-49B4-8687-0A9413893DB3}"/>
              </a:ext>
            </a:extLst>
          </p:cNvPr>
          <p:cNvSpPr/>
          <p:nvPr/>
        </p:nvSpPr>
        <p:spPr bwMode="auto">
          <a:xfrm>
            <a:off x="8037512" y="5525881"/>
            <a:ext cx="347662" cy="15398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0" name="TextBox 1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707C83-FC92-42C5-BD92-2CF9FE6FE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3861048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AC51FE-86F6-4718-857A-6362E7AF379A}"/>
              </a:ext>
            </a:extLst>
          </p:cNvPr>
          <p:cNvSpPr/>
          <p:nvPr/>
        </p:nvSpPr>
        <p:spPr bwMode="auto">
          <a:xfrm>
            <a:off x="20859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643D04-9B34-4C6C-B364-BC94C18E9B82}"/>
              </a:ext>
            </a:extLst>
          </p:cNvPr>
          <p:cNvSpPr/>
          <p:nvPr/>
        </p:nvSpPr>
        <p:spPr bwMode="auto">
          <a:xfrm>
            <a:off x="22447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D43525-996A-4FE8-9E23-17BBFDE2FD67}"/>
              </a:ext>
            </a:extLst>
          </p:cNvPr>
          <p:cNvSpPr/>
          <p:nvPr/>
        </p:nvSpPr>
        <p:spPr bwMode="auto">
          <a:xfrm>
            <a:off x="24034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B4102B-57BC-4374-8E85-27264F993BB0}"/>
              </a:ext>
            </a:extLst>
          </p:cNvPr>
          <p:cNvSpPr/>
          <p:nvPr/>
        </p:nvSpPr>
        <p:spPr bwMode="auto">
          <a:xfrm>
            <a:off x="25622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581711-C28C-4686-BEB3-089AF4853D2D}"/>
              </a:ext>
            </a:extLst>
          </p:cNvPr>
          <p:cNvSpPr/>
          <p:nvPr/>
        </p:nvSpPr>
        <p:spPr bwMode="auto">
          <a:xfrm>
            <a:off x="27209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3AFCFF-4915-45E1-9337-F7BBF738C0A9}"/>
              </a:ext>
            </a:extLst>
          </p:cNvPr>
          <p:cNvSpPr/>
          <p:nvPr/>
        </p:nvSpPr>
        <p:spPr bwMode="auto">
          <a:xfrm>
            <a:off x="28797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662D5B-BC4E-40BE-86E3-8652DB2DEB7B}"/>
              </a:ext>
            </a:extLst>
          </p:cNvPr>
          <p:cNvSpPr/>
          <p:nvPr/>
        </p:nvSpPr>
        <p:spPr bwMode="auto">
          <a:xfrm>
            <a:off x="30384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CC0441-FAAB-4AE5-8BA3-0FD95E451D14}"/>
              </a:ext>
            </a:extLst>
          </p:cNvPr>
          <p:cNvSpPr/>
          <p:nvPr/>
        </p:nvSpPr>
        <p:spPr bwMode="auto">
          <a:xfrm>
            <a:off x="3197224" y="1160256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52FC71-0920-453A-BF35-6F3AC7DF3799}"/>
              </a:ext>
            </a:extLst>
          </p:cNvPr>
          <p:cNvSpPr/>
          <p:nvPr/>
        </p:nvSpPr>
        <p:spPr bwMode="auto">
          <a:xfrm>
            <a:off x="3382963" y="1160256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B1570F-4ED3-46F9-AF0C-85CA6F1B7E54}"/>
              </a:ext>
            </a:extLst>
          </p:cNvPr>
          <p:cNvSpPr/>
          <p:nvPr/>
        </p:nvSpPr>
        <p:spPr bwMode="auto">
          <a:xfrm>
            <a:off x="35432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212C5E-1937-4F68-B462-F1C856591BFB}"/>
              </a:ext>
            </a:extLst>
          </p:cNvPr>
          <p:cNvSpPr/>
          <p:nvPr/>
        </p:nvSpPr>
        <p:spPr bwMode="auto">
          <a:xfrm>
            <a:off x="37020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55E9A5-CCAB-4D69-89F1-2C0CEED5B068}"/>
              </a:ext>
            </a:extLst>
          </p:cNvPr>
          <p:cNvSpPr/>
          <p:nvPr/>
        </p:nvSpPr>
        <p:spPr bwMode="auto">
          <a:xfrm>
            <a:off x="38607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7F91C3-7ED8-4A15-B469-3FFF9D6651A5}"/>
              </a:ext>
            </a:extLst>
          </p:cNvPr>
          <p:cNvSpPr/>
          <p:nvPr/>
        </p:nvSpPr>
        <p:spPr bwMode="auto">
          <a:xfrm>
            <a:off x="40195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6C6CC8-458F-4E90-A862-A75032DBFDDB}"/>
              </a:ext>
            </a:extLst>
          </p:cNvPr>
          <p:cNvSpPr/>
          <p:nvPr/>
        </p:nvSpPr>
        <p:spPr bwMode="auto">
          <a:xfrm>
            <a:off x="41782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27C510-AC29-45C5-AC70-E44A6F2123A6}"/>
              </a:ext>
            </a:extLst>
          </p:cNvPr>
          <p:cNvSpPr/>
          <p:nvPr/>
        </p:nvSpPr>
        <p:spPr bwMode="auto">
          <a:xfrm>
            <a:off x="43370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975AF2-AA64-4E0C-A946-41E3932F11F7}"/>
              </a:ext>
            </a:extLst>
          </p:cNvPr>
          <p:cNvSpPr/>
          <p:nvPr/>
        </p:nvSpPr>
        <p:spPr bwMode="auto">
          <a:xfrm>
            <a:off x="44957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EA5A99-94B4-40C6-B1D7-D28205AA0DBF}"/>
              </a:ext>
            </a:extLst>
          </p:cNvPr>
          <p:cNvSpPr/>
          <p:nvPr/>
        </p:nvSpPr>
        <p:spPr bwMode="auto">
          <a:xfrm>
            <a:off x="4681537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3A1D1E-0E8B-48F0-B193-F0F927519E9B}"/>
              </a:ext>
            </a:extLst>
          </p:cNvPr>
          <p:cNvSpPr/>
          <p:nvPr/>
        </p:nvSpPr>
        <p:spPr bwMode="auto">
          <a:xfrm>
            <a:off x="4840288" y="1160256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09EDAB-A739-4F0F-B9BC-EE3F85892D9F}"/>
              </a:ext>
            </a:extLst>
          </p:cNvPr>
          <p:cNvSpPr/>
          <p:nvPr/>
        </p:nvSpPr>
        <p:spPr bwMode="auto">
          <a:xfrm>
            <a:off x="50006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3484BC-D76E-4E1E-884D-240D2A589BD3}"/>
              </a:ext>
            </a:extLst>
          </p:cNvPr>
          <p:cNvSpPr/>
          <p:nvPr/>
        </p:nvSpPr>
        <p:spPr bwMode="auto">
          <a:xfrm>
            <a:off x="51593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9062687-5A9C-4570-A187-E09A82BDB358}"/>
              </a:ext>
            </a:extLst>
          </p:cNvPr>
          <p:cNvSpPr/>
          <p:nvPr/>
        </p:nvSpPr>
        <p:spPr bwMode="auto">
          <a:xfrm>
            <a:off x="53181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730822-ACAB-48D6-8ADE-1EF70177B1C3}"/>
              </a:ext>
            </a:extLst>
          </p:cNvPr>
          <p:cNvSpPr/>
          <p:nvPr/>
        </p:nvSpPr>
        <p:spPr bwMode="auto">
          <a:xfrm>
            <a:off x="54768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46FA82-B7CC-430C-B735-5DF3CD048868}"/>
              </a:ext>
            </a:extLst>
          </p:cNvPr>
          <p:cNvSpPr/>
          <p:nvPr/>
        </p:nvSpPr>
        <p:spPr bwMode="auto">
          <a:xfrm>
            <a:off x="563562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E628480-B7DB-4CED-9922-B4D074B0EA43}"/>
              </a:ext>
            </a:extLst>
          </p:cNvPr>
          <p:cNvSpPr/>
          <p:nvPr/>
        </p:nvSpPr>
        <p:spPr bwMode="auto">
          <a:xfrm>
            <a:off x="5794374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AF74F1-0AD8-42E8-847D-CA3B2A9E2F0C}"/>
              </a:ext>
            </a:extLst>
          </p:cNvPr>
          <p:cNvSpPr/>
          <p:nvPr/>
        </p:nvSpPr>
        <p:spPr bwMode="auto">
          <a:xfrm>
            <a:off x="5980112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4C8C50-F77F-4F81-B35D-6B198BC47142}"/>
              </a:ext>
            </a:extLst>
          </p:cNvPr>
          <p:cNvSpPr/>
          <p:nvPr/>
        </p:nvSpPr>
        <p:spPr bwMode="auto">
          <a:xfrm>
            <a:off x="6138862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504091-34CE-4A9D-A453-63BCB0F0ACAF}"/>
              </a:ext>
            </a:extLst>
          </p:cNvPr>
          <p:cNvSpPr/>
          <p:nvPr/>
        </p:nvSpPr>
        <p:spPr bwMode="auto">
          <a:xfrm>
            <a:off x="6297613" y="1160256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E0EBFE-6D20-4CB6-ABA8-3278B3BBF9EF}"/>
              </a:ext>
            </a:extLst>
          </p:cNvPr>
          <p:cNvSpPr/>
          <p:nvPr/>
        </p:nvSpPr>
        <p:spPr bwMode="auto">
          <a:xfrm>
            <a:off x="64579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399A6E-7EF5-44C0-8C5D-261AA58AADB6}"/>
              </a:ext>
            </a:extLst>
          </p:cNvPr>
          <p:cNvSpPr/>
          <p:nvPr/>
        </p:nvSpPr>
        <p:spPr bwMode="auto">
          <a:xfrm>
            <a:off x="66166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E6E017-AEFA-4875-BF8B-CC0857D3917F}"/>
              </a:ext>
            </a:extLst>
          </p:cNvPr>
          <p:cNvSpPr/>
          <p:nvPr/>
        </p:nvSpPr>
        <p:spPr bwMode="auto">
          <a:xfrm>
            <a:off x="67754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E17F37-A05C-4F72-9087-D889379AF8B0}"/>
              </a:ext>
            </a:extLst>
          </p:cNvPr>
          <p:cNvSpPr/>
          <p:nvPr/>
        </p:nvSpPr>
        <p:spPr bwMode="auto">
          <a:xfrm>
            <a:off x="693419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3A78BC-D2F2-4501-8600-55EE07BE7737}"/>
              </a:ext>
            </a:extLst>
          </p:cNvPr>
          <p:cNvSpPr/>
          <p:nvPr/>
        </p:nvSpPr>
        <p:spPr bwMode="auto">
          <a:xfrm>
            <a:off x="7092949" y="1160256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E4A93C-0803-443B-82E4-582F8C81DBAC}"/>
              </a:ext>
            </a:extLst>
          </p:cNvPr>
          <p:cNvSpPr/>
          <p:nvPr/>
        </p:nvSpPr>
        <p:spPr bwMode="auto">
          <a:xfrm>
            <a:off x="20859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44D3F9-4096-432B-A3A8-1A7DAF31CB79}"/>
              </a:ext>
            </a:extLst>
          </p:cNvPr>
          <p:cNvSpPr/>
          <p:nvPr/>
        </p:nvSpPr>
        <p:spPr bwMode="auto">
          <a:xfrm>
            <a:off x="22447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B98843-2C9D-4970-89EE-48A498AA3462}"/>
              </a:ext>
            </a:extLst>
          </p:cNvPr>
          <p:cNvSpPr/>
          <p:nvPr/>
        </p:nvSpPr>
        <p:spPr bwMode="auto">
          <a:xfrm>
            <a:off x="24034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CB9D19-41EF-4B56-A7EC-8406CA96C6F1}"/>
              </a:ext>
            </a:extLst>
          </p:cNvPr>
          <p:cNvSpPr/>
          <p:nvPr/>
        </p:nvSpPr>
        <p:spPr bwMode="auto">
          <a:xfrm>
            <a:off x="25622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278885-0A34-4878-A51E-E04707DE2FA9}"/>
              </a:ext>
            </a:extLst>
          </p:cNvPr>
          <p:cNvSpPr/>
          <p:nvPr/>
        </p:nvSpPr>
        <p:spPr bwMode="auto">
          <a:xfrm>
            <a:off x="27209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05E774-35E2-4824-A642-377F887F10E6}"/>
              </a:ext>
            </a:extLst>
          </p:cNvPr>
          <p:cNvSpPr/>
          <p:nvPr/>
        </p:nvSpPr>
        <p:spPr bwMode="auto">
          <a:xfrm>
            <a:off x="28797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628F79-BD3C-4656-9225-6AD17D214274}"/>
              </a:ext>
            </a:extLst>
          </p:cNvPr>
          <p:cNvSpPr/>
          <p:nvPr/>
        </p:nvSpPr>
        <p:spPr bwMode="auto">
          <a:xfrm>
            <a:off x="30384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7793C0-7629-4F0C-8D78-216653188ED4}"/>
              </a:ext>
            </a:extLst>
          </p:cNvPr>
          <p:cNvSpPr/>
          <p:nvPr/>
        </p:nvSpPr>
        <p:spPr bwMode="auto">
          <a:xfrm>
            <a:off x="3197224" y="1534905"/>
            <a:ext cx="160338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0DE54B-F230-4C36-8CA6-2BCBE05EDEBA}"/>
              </a:ext>
            </a:extLst>
          </p:cNvPr>
          <p:cNvSpPr/>
          <p:nvPr/>
        </p:nvSpPr>
        <p:spPr bwMode="auto">
          <a:xfrm>
            <a:off x="3382963" y="1534905"/>
            <a:ext cx="160337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7B876D0-D157-4D5C-9E54-C0653B5B73F5}"/>
              </a:ext>
            </a:extLst>
          </p:cNvPr>
          <p:cNvSpPr/>
          <p:nvPr/>
        </p:nvSpPr>
        <p:spPr bwMode="auto">
          <a:xfrm>
            <a:off x="35432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3E0DFB-5E85-440E-973A-2EC2A77A52EA}"/>
              </a:ext>
            </a:extLst>
          </p:cNvPr>
          <p:cNvSpPr/>
          <p:nvPr/>
        </p:nvSpPr>
        <p:spPr bwMode="auto">
          <a:xfrm>
            <a:off x="37020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994F61-CC0F-489B-9608-DC699710A90C}"/>
              </a:ext>
            </a:extLst>
          </p:cNvPr>
          <p:cNvSpPr/>
          <p:nvPr/>
        </p:nvSpPr>
        <p:spPr bwMode="auto">
          <a:xfrm>
            <a:off x="38607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52BB0F-EF3E-40FC-8C5A-9F3AB5B26934}"/>
              </a:ext>
            </a:extLst>
          </p:cNvPr>
          <p:cNvSpPr/>
          <p:nvPr/>
        </p:nvSpPr>
        <p:spPr bwMode="auto">
          <a:xfrm>
            <a:off x="40195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34B434-D1C6-48ED-87FE-5024BAD76585}"/>
              </a:ext>
            </a:extLst>
          </p:cNvPr>
          <p:cNvSpPr/>
          <p:nvPr/>
        </p:nvSpPr>
        <p:spPr bwMode="auto">
          <a:xfrm>
            <a:off x="41782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E2E333-1FD0-4976-B5C8-66CB35633A8D}"/>
              </a:ext>
            </a:extLst>
          </p:cNvPr>
          <p:cNvSpPr/>
          <p:nvPr/>
        </p:nvSpPr>
        <p:spPr bwMode="auto">
          <a:xfrm>
            <a:off x="43370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F64AB7-037A-41DE-BAF1-BE3D1A9E844B}"/>
              </a:ext>
            </a:extLst>
          </p:cNvPr>
          <p:cNvSpPr/>
          <p:nvPr/>
        </p:nvSpPr>
        <p:spPr bwMode="auto">
          <a:xfrm>
            <a:off x="44957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B5AF0C5-3226-4B10-ABD2-47DBF17C1079}"/>
              </a:ext>
            </a:extLst>
          </p:cNvPr>
          <p:cNvSpPr/>
          <p:nvPr/>
        </p:nvSpPr>
        <p:spPr bwMode="auto">
          <a:xfrm>
            <a:off x="4681537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99E0F9-6D6C-47B5-A616-6D90BE09264E}"/>
              </a:ext>
            </a:extLst>
          </p:cNvPr>
          <p:cNvSpPr/>
          <p:nvPr/>
        </p:nvSpPr>
        <p:spPr bwMode="auto">
          <a:xfrm>
            <a:off x="4840288" y="1534905"/>
            <a:ext cx="160337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32E1BA-8E8A-4032-859E-AF3548E429D5}"/>
              </a:ext>
            </a:extLst>
          </p:cNvPr>
          <p:cNvSpPr/>
          <p:nvPr/>
        </p:nvSpPr>
        <p:spPr bwMode="auto">
          <a:xfrm>
            <a:off x="50006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86F8B4-579F-4D88-816D-344DCB180F85}"/>
              </a:ext>
            </a:extLst>
          </p:cNvPr>
          <p:cNvSpPr/>
          <p:nvPr/>
        </p:nvSpPr>
        <p:spPr bwMode="auto">
          <a:xfrm>
            <a:off x="51593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F63091-AE24-4912-B593-3B1BD33B5DB7}"/>
              </a:ext>
            </a:extLst>
          </p:cNvPr>
          <p:cNvSpPr/>
          <p:nvPr/>
        </p:nvSpPr>
        <p:spPr bwMode="auto">
          <a:xfrm>
            <a:off x="53181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F22861-9456-4098-ABDA-BEEAB87DE530}"/>
              </a:ext>
            </a:extLst>
          </p:cNvPr>
          <p:cNvSpPr/>
          <p:nvPr/>
        </p:nvSpPr>
        <p:spPr bwMode="auto">
          <a:xfrm>
            <a:off x="54768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6E395A-FD50-4393-AFB7-6B7AB792896F}"/>
              </a:ext>
            </a:extLst>
          </p:cNvPr>
          <p:cNvSpPr/>
          <p:nvPr/>
        </p:nvSpPr>
        <p:spPr bwMode="auto">
          <a:xfrm>
            <a:off x="563562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307274-3074-48C9-8B59-636886CE80CF}"/>
              </a:ext>
            </a:extLst>
          </p:cNvPr>
          <p:cNvSpPr/>
          <p:nvPr/>
        </p:nvSpPr>
        <p:spPr bwMode="auto">
          <a:xfrm>
            <a:off x="5794374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0089002-2C24-4995-8DEB-C3E571B66439}"/>
              </a:ext>
            </a:extLst>
          </p:cNvPr>
          <p:cNvSpPr/>
          <p:nvPr/>
        </p:nvSpPr>
        <p:spPr bwMode="auto">
          <a:xfrm>
            <a:off x="5980112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4195010-5B5B-41E5-8356-FFCE4B314D14}"/>
              </a:ext>
            </a:extLst>
          </p:cNvPr>
          <p:cNvSpPr/>
          <p:nvPr/>
        </p:nvSpPr>
        <p:spPr bwMode="auto">
          <a:xfrm>
            <a:off x="6138862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186ABF-0E87-4E7B-86A5-598D2DEE88D2}"/>
              </a:ext>
            </a:extLst>
          </p:cNvPr>
          <p:cNvSpPr/>
          <p:nvPr/>
        </p:nvSpPr>
        <p:spPr bwMode="auto">
          <a:xfrm>
            <a:off x="6297613" y="1534905"/>
            <a:ext cx="160337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75E3301-237B-471B-990F-CF5CF6C3FCEE}"/>
              </a:ext>
            </a:extLst>
          </p:cNvPr>
          <p:cNvSpPr/>
          <p:nvPr/>
        </p:nvSpPr>
        <p:spPr bwMode="auto">
          <a:xfrm>
            <a:off x="64579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6F0A2B-027C-4349-8DFC-ED1E9267E026}"/>
              </a:ext>
            </a:extLst>
          </p:cNvPr>
          <p:cNvSpPr/>
          <p:nvPr/>
        </p:nvSpPr>
        <p:spPr bwMode="auto">
          <a:xfrm>
            <a:off x="66166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9310D7-24D9-4012-91C2-FCC9C7646102}"/>
              </a:ext>
            </a:extLst>
          </p:cNvPr>
          <p:cNvSpPr/>
          <p:nvPr/>
        </p:nvSpPr>
        <p:spPr bwMode="auto">
          <a:xfrm>
            <a:off x="67754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23BE32-7C0E-4A81-AD8B-B74696DC266A}"/>
              </a:ext>
            </a:extLst>
          </p:cNvPr>
          <p:cNvSpPr/>
          <p:nvPr/>
        </p:nvSpPr>
        <p:spPr bwMode="auto">
          <a:xfrm>
            <a:off x="693419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0F7D83-0037-4FBC-8E59-82E248F4CAA2}"/>
              </a:ext>
            </a:extLst>
          </p:cNvPr>
          <p:cNvSpPr/>
          <p:nvPr/>
        </p:nvSpPr>
        <p:spPr bwMode="auto">
          <a:xfrm>
            <a:off x="7092949" y="15349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75235B-CAA5-4884-826C-89DF64A88B0A}"/>
              </a:ext>
            </a:extLst>
          </p:cNvPr>
          <p:cNvSpPr/>
          <p:nvPr/>
        </p:nvSpPr>
        <p:spPr bwMode="auto">
          <a:xfrm>
            <a:off x="20859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7BE454-73B5-47C6-A38C-1989E5704E75}"/>
              </a:ext>
            </a:extLst>
          </p:cNvPr>
          <p:cNvSpPr/>
          <p:nvPr/>
        </p:nvSpPr>
        <p:spPr bwMode="auto">
          <a:xfrm>
            <a:off x="22447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1B9421-F80B-41B9-8DEC-95D1C5807DB5}"/>
              </a:ext>
            </a:extLst>
          </p:cNvPr>
          <p:cNvSpPr/>
          <p:nvPr/>
        </p:nvSpPr>
        <p:spPr bwMode="auto">
          <a:xfrm>
            <a:off x="24034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0EB58D-13CA-44B1-A5F1-E514662C90A7}"/>
              </a:ext>
            </a:extLst>
          </p:cNvPr>
          <p:cNvSpPr/>
          <p:nvPr/>
        </p:nvSpPr>
        <p:spPr bwMode="auto">
          <a:xfrm>
            <a:off x="25622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F03E11-5632-4ABB-9444-E29E44F98174}"/>
              </a:ext>
            </a:extLst>
          </p:cNvPr>
          <p:cNvSpPr/>
          <p:nvPr/>
        </p:nvSpPr>
        <p:spPr bwMode="auto">
          <a:xfrm>
            <a:off x="27209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25A47A0-9BB3-4996-B60F-63140E9BAB1F}"/>
              </a:ext>
            </a:extLst>
          </p:cNvPr>
          <p:cNvSpPr/>
          <p:nvPr/>
        </p:nvSpPr>
        <p:spPr bwMode="auto">
          <a:xfrm>
            <a:off x="28797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6331A4-26F5-4E54-9563-0160DDDA81F6}"/>
              </a:ext>
            </a:extLst>
          </p:cNvPr>
          <p:cNvSpPr/>
          <p:nvPr/>
        </p:nvSpPr>
        <p:spPr bwMode="auto">
          <a:xfrm>
            <a:off x="30384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141C55-5A6D-4AF3-980B-F34CE4366740}"/>
              </a:ext>
            </a:extLst>
          </p:cNvPr>
          <p:cNvSpPr/>
          <p:nvPr/>
        </p:nvSpPr>
        <p:spPr bwMode="auto">
          <a:xfrm>
            <a:off x="3197224" y="1911143"/>
            <a:ext cx="160338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3AFE82-3C5B-4886-8A93-EBC047D87007}"/>
              </a:ext>
            </a:extLst>
          </p:cNvPr>
          <p:cNvSpPr/>
          <p:nvPr/>
        </p:nvSpPr>
        <p:spPr bwMode="auto">
          <a:xfrm>
            <a:off x="3382963" y="1911143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A39177-91FD-4246-914C-AB964BD8F83C}"/>
              </a:ext>
            </a:extLst>
          </p:cNvPr>
          <p:cNvSpPr/>
          <p:nvPr/>
        </p:nvSpPr>
        <p:spPr bwMode="auto">
          <a:xfrm>
            <a:off x="35432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398A9F1-D843-403A-BAD1-D411E0F76B41}"/>
              </a:ext>
            </a:extLst>
          </p:cNvPr>
          <p:cNvSpPr/>
          <p:nvPr/>
        </p:nvSpPr>
        <p:spPr bwMode="auto">
          <a:xfrm>
            <a:off x="37020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268BF0-282A-4CFD-9D5F-FDD8AA733F1D}"/>
              </a:ext>
            </a:extLst>
          </p:cNvPr>
          <p:cNvSpPr/>
          <p:nvPr/>
        </p:nvSpPr>
        <p:spPr bwMode="auto">
          <a:xfrm>
            <a:off x="38607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73BCF27-88C8-496A-B165-0DF3874DF419}"/>
              </a:ext>
            </a:extLst>
          </p:cNvPr>
          <p:cNvSpPr/>
          <p:nvPr/>
        </p:nvSpPr>
        <p:spPr bwMode="auto">
          <a:xfrm>
            <a:off x="40195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83E0B6-B0F6-4B3A-B6A8-47A4E704965E}"/>
              </a:ext>
            </a:extLst>
          </p:cNvPr>
          <p:cNvSpPr/>
          <p:nvPr/>
        </p:nvSpPr>
        <p:spPr bwMode="auto">
          <a:xfrm>
            <a:off x="41782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6424C7-2A34-48AC-A36C-1A92A54C71B1}"/>
              </a:ext>
            </a:extLst>
          </p:cNvPr>
          <p:cNvSpPr/>
          <p:nvPr/>
        </p:nvSpPr>
        <p:spPr bwMode="auto">
          <a:xfrm>
            <a:off x="43370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E63167-3DB9-40ED-815C-D4D6D9D532BE}"/>
              </a:ext>
            </a:extLst>
          </p:cNvPr>
          <p:cNvSpPr/>
          <p:nvPr/>
        </p:nvSpPr>
        <p:spPr bwMode="auto">
          <a:xfrm>
            <a:off x="44957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D4FEDC-533B-4460-B6D6-C47FD899B8EA}"/>
              </a:ext>
            </a:extLst>
          </p:cNvPr>
          <p:cNvSpPr/>
          <p:nvPr/>
        </p:nvSpPr>
        <p:spPr bwMode="auto">
          <a:xfrm>
            <a:off x="4681537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E34AE-F075-4872-AB7E-60A64C146E52}"/>
              </a:ext>
            </a:extLst>
          </p:cNvPr>
          <p:cNvSpPr/>
          <p:nvPr/>
        </p:nvSpPr>
        <p:spPr bwMode="auto">
          <a:xfrm>
            <a:off x="4840288" y="1911143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59E7D8C-6EBF-4D04-B7BF-E8B1178A8261}"/>
              </a:ext>
            </a:extLst>
          </p:cNvPr>
          <p:cNvSpPr/>
          <p:nvPr/>
        </p:nvSpPr>
        <p:spPr bwMode="auto">
          <a:xfrm>
            <a:off x="50006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CAE1A0-99F5-4794-9F94-895B459E191F}"/>
              </a:ext>
            </a:extLst>
          </p:cNvPr>
          <p:cNvSpPr/>
          <p:nvPr/>
        </p:nvSpPr>
        <p:spPr bwMode="auto">
          <a:xfrm>
            <a:off x="51593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3837BB-C286-45AF-8054-7768997C9E77}"/>
              </a:ext>
            </a:extLst>
          </p:cNvPr>
          <p:cNvSpPr/>
          <p:nvPr/>
        </p:nvSpPr>
        <p:spPr bwMode="auto">
          <a:xfrm>
            <a:off x="53181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63D505B-89FA-4357-BC9D-26A000AB1946}"/>
              </a:ext>
            </a:extLst>
          </p:cNvPr>
          <p:cNvSpPr/>
          <p:nvPr/>
        </p:nvSpPr>
        <p:spPr bwMode="auto">
          <a:xfrm>
            <a:off x="54768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559AB-85A6-4B7A-BC20-EE90D00607C2}"/>
              </a:ext>
            </a:extLst>
          </p:cNvPr>
          <p:cNvSpPr/>
          <p:nvPr/>
        </p:nvSpPr>
        <p:spPr bwMode="auto">
          <a:xfrm>
            <a:off x="563562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4653A-53AC-44D2-A8A3-C7426344C533}"/>
              </a:ext>
            </a:extLst>
          </p:cNvPr>
          <p:cNvSpPr/>
          <p:nvPr/>
        </p:nvSpPr>
        <p:spPr bwMode="auto">
          <a:xfrm>
            <a:off x="5794374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DD7D2DA-145D-45A8-85D0-C14C0C7F51FB}"/>
              </a:ext>
            </a:extLst>
          </p:cNvPr>
          <p:cNvSpPr/>
          <p:nvPr/>
        </p:nvSpPr>
        <p:spPr bwMode="auto">
          <a:xfrm>
            <a:off x="5980112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8F1EF8-9B4A-4A73-B0D1-8088B6B7BE79}"/>
              </a:ext>
            </a:extLst>
          </p:cNvPr>
          <p:cNvSpPr/>
          <p:nvPr/>
        </p:nvSpPr>
        <p:spPr bwMode="auto">
          <a:xfrm>
            <a:off x="6138862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F7ACA6-8430-4709-A361-87EB8547292F}"/>
              </a:ext>
            </a:extLst>
          </p:cNvPr>
          <p:cNvSpPr/>
          <p:nvPr/>
        </p:nvSpPr>
        <p:spPr bwMode="auto">
          <a:xfrm>
            <a:off x="6297613" y="1911143"/>
            <a:ext cx="160337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35B63C-0778-4EEC-861E-1FA7069FE7D3}"/>
              </a:ext>
            </a:extLst>
          </p:cNvPr>
          <p:cNvSpPr/>
          <p:nvPr/>
        </p:nvSpPr>
        <p:spPr bwMode="auto">
          <a:xfrm>
            <a:off x="64579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7684DB-B6B6-4ED2-853D-1FCAFA5A1A5F}"/>
              </a:ext>
            </a:extLst>
          </p:cNvPr>
          <p:cNvSpPr/>
          <p:nvPr/>
        </p:nvSpPr>
        <p:spPr bwMode="auto">
          <a:xfrm>
            <a:off x="66166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B33F38-88EF-472B-B92D-1E4AE1451993}"/>
              </a:ext>
            </a:extLst>
          </p:cNvPr>
          <p:cNvSpPr/>
          <p:nvPr/>
        </p:nvSpPr>
        <p:spPr bwMode="auto">
          <a:xfrm>
            <a:off x="67754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5B9CD-F683-4D0E-9127-7E4509BBA121}"/>
              </a:ext>
            </a:extLst>
          </p:cNvPr>
          <p:cNvSpPr/>
          <p:nvPr/>
        </p:nvSpPr>
        <p:spPr bwMode="auto">
          <a:xfrm>
            <a:off x="693419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E33F80-4F37-4252-B7A8-40566C18B781}"/>
              </a:ext>
            </a:extLst>
          </p:cNvPr>
          <p:cNvSpPr/>
          <p:nvPr/>
        </p:nvSpPr>
        <p:spPr bwMode="auto">
          <a:xfrm>
            <a:off x="7092949" y="1911143"/>
            <a:ext cx="158750" cy="32067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51AC3E-4342-42C9-BCC3-3EB8FEC33A67}"/>
              </a:ext>
            </a:extLst>
          </p:cNvPr>
          <p:cNvSpPr/>
          <p:nvPr/>
        </p:nvSpPr>
        <p:spPr bwMode="auto">
          <a:xfrm>
            <a:off x="20859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87C717-8C9C-4386-9BE9-75E1CD7BD74F}"/>
              </a:ext>
            </a:extLst>
          </p:cNvPr>
          <p:cNvSpPr/>
          <p:nvPr/>
        </p:nvSpPr>
        <p:spPr bwMode="auto">
          <a:xfrm>
            <a:off x="22447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998F6A-BF03-4C6E-A373-D93536F0EE59}"/>
              </a:ext>
            </a:extLst>
          </p:cNvPr>
          <p:cNvSpPr/>
          <p:nvPr/>
        </p:nvSpPr>
        <p:spPr bwMode="auto">
          <a:xfrm>
            <a:off x="24034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B37364-A1E7-453B-BC2E-D8103AE9A423}"/>
              </a:ext>
            </a:extLst>
          </p:cNvPr>
          <p:cNvSpPr/>
          <p:nvPr/>
        </p:nvSpPr>
        <p:spPr bwMode="auto">
          <a:xfrm>
            <a:off x="25622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088E2C-38E5-415A-9C8C-48B067C1993E}"/>
              </a:ext>
            </a:extLst>
          </p:cNvPr>
          <p:cNvSpPr/>
          <p:nvPr/>
        </p:nvSpPr>
        <p:spPr bwMode="auto">
          <a:xfrm>
            <a:off x="27209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275C1B-D32D-4900-AAB3-470D343924BD}"/>
              </a:ext>
            </a:extLst>
          </p:cNvPr>
          <p:cNvSpPr/>
          <p:nvPr/>
        </p:nvSpPr>
        <p:spPr bwMode="auto">
          <a:xfrm>
            <a:off x="28797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D3E7B1-9DB3-4C85-92C2-0E8B009E3074}"/>
              </a:ext>
            </a:extLst>
          </p:cNvPr>
          <p:cNvSpPr/>
          <p:nvPr/>
        </p:nvSpPr>
        <p:spPr bwMode="auto">
          <a:xfrm>
            <a:off x="30384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7BE674-5E58-4B82-8426-F73D4F12B93D}"/>
              </a:ext>
            </a:extLst>
          </p:cNvPr>
          <p:cNvSpPr/>
          <p:nvPr/>
        </p:nvSpPr>
        <p:spPr bwMode="auto">
          <a:xfrm>
            <a:off x="3197224" y="2284205"/>
            <a:ext cx="160338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C97284-DE47-4ACB-89EA-45D92353A01F}"/>
              </a:ext>
            </a:extLst>
          </p:cNvPr>
          <p:cNvSpPr/>
          <p:nvPr/>
        </p:nvSpPr>
        <p:spPr bwMode="auto">
          <a:xfrm>
            <a:off x="3382963" y="2284205"/>
            <a:ext cx="160337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5A695F-BC67-451F-B1FE-C13E46AE8415}"/>
              </a:ext>
            </a:extLst>
          </p:cNvPr>
          <p:cNvSpPr/>
          <p:nvPr/>
        </p:nvSpPr>
        <p:spPr bwMode="auto">
          <a:xfrm>
            <a:off x="354329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584097-424C-44E0-9530-E7D6BD64AE99}"/>
              </a:ext>
            </a:extLst>
          </p:cNvPr>
          <p:cNvSpPr/>
          <p:nvPr/>
        </p:nvSpPr>
        <p:spPr bwMode="auto">
          <a:xfrm>
            <a:off x="370204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A9C844-BAFA-449A-AA8B-386E195CADB3}"/>
              </a:ext>
            </a:extLst>
          </p:cNvPr>
          <p:cNvSpPr/>
          <p:nvPr/>
        </p:nvSpPr>
        <p:spPr bwMode="auto">
          <a:xfrm>
            <a:off x="386079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6D9F26B-BEB8-40DD-B562-E538BF40D3D0}"/>
              </a:ext>
            </a:extLst>
          </p:cNvPr>
          <p:cNvSpPr/>
          <p:nvPr/>
        </p:nvSpPr>
        <p:spPr bwMode="auto">
          <a:xfrm>
            <a:off x="401954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B2D1CF-800B-4E8C-9BB6-B3827392BAE9}"/>
              </a:ext>
            </a:extLst>
          </p:cNvPr>
          <p:cNvSpPr/>
          <p:nvPr/>
        </p:nvSpPr>
        <p:spPr bwMode="auto">
          <a:xfrm>
            <a:off x="417829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D14EDC-E33F-4F00-B13D-BD1CDC861AD3}"/>
              </a:ext>
            </a:extLst>
          </p:cNvPr>
          <p:cNvSpPr/>
          <p:nvPr/>
        </p:nvSpPr>
        <p:spPr bwMode="auto">
          <a:xfrm>
            <a:off x="433704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CE9605-F7ED-4F70-92C4-7EC7CC8FCE4F}"/>
              </a:ext>
            </a:extLst>
          </p:cNvPr>
          <p:cNvSpPr/>
          <p:nvPr/>
        </p:nvSpPr>
        <p:spPr bwMode="auto">
          <a:xfrm>
            <a:off x="449579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A1E02AE-EF2E-4850-A23C-22294568D003}"/>
              </a:ext>
            </a:extLst>
          </p:cNvPr>
          <p:cNvSpPr/>
          <p:nvPr/>
        </p:nvSpPr>
        <p:spPr bwMode="auto">
          <a:xfrm>
            <a:off x="4681537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2A0A39-FC45-4F68-B77D-8E76B5CDDFB3}"/>
              </a:ext>
            </a:extLst>
          </p:cNvPr>
          <p:cNvSpPr/>
          <p:nvPr/>
        </p:nvSpPr>
        <p:spPr bwMode="auto">
          <a:xfrm>
            <a:off x="4840288" y="2284205"/>
            <a:ext cx="160337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1B143C-17DE-4AF7-9217-1B8FA622D44E}"/>
              </a:ext>
            </a:extLst>
          </p:cNvPr>
          <p:cNvSpPr/>
          <p:nvPr/>
        </p:nvSpPr>
        <p:spPr bwMode="auto">
          <a:xfrm>
            <a:off x="50006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B93729-996E-448F-A906-F92D718FF859}"/>
              </a:ext>
            </a:extLst>
          </p:cNvPr>
          <p:cNvSpPr/>
          <p:nvPr/>
        </p:nvSpPr>
        <p:spPr bwMode="auto">
          <a:xfrm>
            <a:off x="51593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37B9DB-0E68-4863-9042-2C4D5CE39575}"/>
              </a:ext>
            </a:extLst>
          </p:cNvPr>
          <p:cNvSpPr/>
          <p:nvPr/>
        </p:nvSpPr>
        <p:spPr bwMode="auto">
          <a:xfrm>
            <a:off x="53181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AA62031-06C7-482E-BAB1-7857A8841E25}"/>
              </a:ext>
            </a:extLst>
          </p:cNvPr>
          <p:cNvSpPr/>
          <p:nvPr/>
        </p:nvSpPr>
        <p:spPr bwMode="auto">
          <a:xfrm>
            <a:off x="54768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DB57CF-3402-4255-A9B4-78A3F57EB567}"/>
              </a:ext>
            </a:extLst>
          </p:cNvPr>
          <p:cNvSpPr/>
          <p:nvPr/>
        </p:nvSpPr>
        <p:spPr bwMode="auto">
          <a:xfrm>
            <a:off x="563562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76EA08-8DBF-41CC-AC5D-F0F788DCEEF8}"/>
              </a:ext>
            </a:extLst>
          </p:cNvPr>
          <p:cNvSpPr/>
          <p:nvPr/>
        </p:nvSpPr>
        <p:spPr bwMode="auto">
          <a:xfrm>
            <a:off x="5794374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43A6AF-E693-44E7-BEC2-8C771F33A277}"/>
              </a:ext>
            </a:extLst>
          </p:cNvPr>
          <p:cNvSpPr/>
          <p:nvPr/>
        </p:nvSpPr>
        <p:spPr bwMode="auto">
          <a:xfrm>
            <a:off x="5980112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813618-2347-4898-9BA0-472D01D80C54}"/>
              </a:ext>
            </a:extLst>
          </p:cNvPr>
          <p:cNvSpPr/>
          <p:nvPr/>
        </p:nvSpPr>
        <p:spPr bwMode="auto">
          <a:xfrm>
            <a:off x="6138862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264F13-5EB6-48CF-8A67-0A3361E146A4}"/>
              </a:ext>
            </a:extLst>
          </p:cNvPr>
          <p:cNvSpPr/>
          <p:nvPr/>
        </p:nvSpPr>
        <p:spPr bwMode="auto">
          <a:xfrm>
            <a:off x="6297613" y="2284205"/>
            <a:ext cx="160337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56FCC14-B915-4525-96E3-1855DD39197C}"/>
              </a:ext>
            </a:extLst>
          </p:cNvPr>
          <p:cNvSpPr/>
          <p:nvPr/>
        </p:nvSpPr>
        <p:spPr bwMode="auto">
          <a:xfrm>
            <a:off x="6457949" y="2284205"/>
            <a:ext cx="158750" cy="322262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DF1CD-9C3B-4E57-BD77-90488DD7B782}"/>
              </a:ext>
            </a:extLst>
          </p:cNvPr>
          <p:cNvSpPr/>
          <p:nvPr/>
        </p:nvSpPr>
        <p:spPr bwMode="auto">
          <a:xfrm>
            <a:off x="6616699" y="22842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EFC4DA-6770-4939-B3D3-265A2B50152F}"/>
              </a:ext>
            </a:extLst>
          </p:cNvPr>
          <p:cNvSpPr/>
          <p:nvPr/>
        </p:nvSpPr>
        <p:spPr bwMode="auto">
          <a:xfrm>
            <a:off x="6775449" y="22842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5F0AC7-D483-468B-A26D-554FDC5DEDB5}"/>
              </a:ext>
            </a:extLst>
          </p:cNvPr>
          <p:cNvSpPr/>
          <p:nvPr/>
        </p:nvSpPr>
        <p:spPr bwMode="auto">
          <a:xfrm>
            <a:off x="6934199" y="22842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D28431-8C03-4EC5-BB7A-67032A3DF49D}"/>
              </a:ext>
            </a:extLst>
          </p:cNvPr>
          <p:cNvSpPr/>
          <p:nvPr/>
        </p:nvSpPr>
        <p:spPr bwMode="auto">
          <a:xfrm>
            <a:off x="7092949" y="2284205"/>
            <a:ext cx="158750" cy="322262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17A83AB-00FA-4D9C-ABDA-916C1430A9BB}"/>
              </a:ext>
            </a:extLst>
          </p:cNvPr>
          <p:cNvSpPr/>
          <p:nvPr/>
        </p:nvSpPr>
        <p:spPr bwMode="auto">
          <a:xfrm>
            <a:off x="208597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CAB7FE-2D3C-4F2A-A2D6-6E8D47B05B6F}"/>
              </a:ext>
            </a:extLst>
          </p:cNvPr>
          <p:cNvSpPr/>
          <p:nvPr/>
        </p:nvSpPr>
        <p:spPr bwMode="auto">
          <a:xfrm>
            <a:off x="224472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EBBCA3-5E03-42F3-AF98-7D8A405A54E8}"/>
              </a:ext>
            </a:extLst>
          </p:cNvPr>
          <p:cNvSpPr/>
          <p:nvPr/>
        </p:nvSpPr>
        <p:spPr bwMode="auto">
          <a:xfrm>
            <a:off x="240347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AA81A8-B965-4B8B-8C67-D1B85C879444}"/>
              </a:ext>
            </a:extLst>
          </p:cNvPr>
          <p:cNvSpPr/>
          <p:nvPr/>
        </p:nvSpPr>
        <p:spPr bwMode="auto">
          <a:xfrm>
            <a:off x="256222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B756E2-5620-4C4F-964D-81DCDC9C4B66}"/>
              </a:ext>
            </a:extLst>
          </p:cNvPr>
          <p:cNvSpPr/>
          <p:nvPr/>
        </p:nvSpPr>
        <p:spPr bwMode="auto">
          <a:xfrm>
            <a:off x="272097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165495B-DC72-40D0-BA5C-1E4B1D79F4AB}"/>
              </a:ext>
            </a:extLst>
          </p:cNvPr>
          <p:cNvSpPr/>
          <p:nvPr/>
        </p:nvSpPr>
        <p:spPr bwMode="auto">
          <a:xfrm>
            <a:off x="287972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69B3B3-82AE-45A6-8886-7497EFB203AB}"/>
              </a:ext>
            </a:extLst>
          </p:cNvPr>
          <p:cNvSpPr/>
          <p:nvPr/>
        </p:nvSpPr>
        <p:spPr bwMode="auto">
          <a:xfrm>
            <a:off x="303847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4FACC2-58C9-4139-ABFF-7A8281FBEB3B}"/>
              </a:ext>
            </a:extLst>
          </p:cNvPr>
          <p:cNvSpPr/>
          <p:nvPr/>
        </p:nvSpPr>
        <p:spPr bwMode="auto">
          <a:xfrm>
            <a:off x="3197224" y="2658856"/>
            <a:ext cx="160338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D2129C-9FCA-49D5-90A0-A6F730D91D58}"/>
              </a:ext>
            </a:extLst>
          </p:cNvPr>
          <p:cNvSpPr/>
          <p:nvPr/>
        </p:nvSpPr>
        <p:spPr bwMode="auto">
          <a:xfrm>
            <a:off x="3382963" y="2658856"/>
            <a:ext cx="160337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5B12FA-A0F8-4A8F-8EF2-99F95A5B998C}"/>
              </a:ext>
            </a:extLst>
          </p:cNvPr>
          <p:cNvSpPr/>
          <p:nvPr/>
        </p:nvSpPr>
        <p:spPr bwMode="auto">
          <a:xfrm>
            <a:off x="354329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B40E47-2E2E-49B6-BC74-4F61B54927E8}"/>
              </a:ext>
            </a:extLst>
          </p:cNvPr>
          <p:cNvSpPr/>
          <p:nvPr/>
        </p:nvSpPr>
        <p:spPr bwMode="auto">
          <a:xfrm>
            <a:off x="370204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D5D679-E940-47DF-90E1-87DE591F545D}"/>
              </a:ext>
            </a:extLst>
          </p:cNvPr>
          <p:cNvSpPr/>
          <p:nvPr/>
        </p:nvSpPr>
        <p:spPr bwMode="auto">
          <a:xfrm>
            <a:off x="386079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4AE78F-D1A2-4F66-AC93-F2BFB9576746}"/>
              </a:ext>
            </a:extLst>
          </p:cNvPr>
          <p:cNvSpPr/>
          <p:nvPr/>
        </p:nvSpPr>
        <p:spPr bwMode="auto">
          <a:xfrm>
            <a:off x="401954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FE75E1-1517-43A6-A2C7-64D5A74FAD4E}"/>
              </a:ext>
            </a:extLst>
          </p:cNvPr>
          <p:cNvSpPr/>
          <p:nvPr/>
        </p:nvSpPr>
        <p:spPr bwMode="auto">
          <a:xfrm>
            <a:off x="417829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F97984-5103-4175-9226-676A366636E3}"/>
              </a:ext>
            </a:extLst>
          </p:cNvPr>
          <p:cNvSpPr/>
          <p:nvPr/>
        </p:nvSpPr>
        <p:spPr bwMode="auto">
          <a:xfrm>
            <a:off x="433704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836FA4A-33C8-4158-A053-F40FD386EFBA}"/>
              </a:ext>
            </a:extLst>
          </p:cNvPr>
          <p:cNvSpPr/>
          <p:nvPr/>
        </p:nvSpPr>
        <p:spPr bwMode="auto">
          <a:xfrm>
            <a:off x="4495799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9B787E-7D08-4A6C-A9BC-66158B6C22E0}"/>
              </a:ext>
            </a:extLst>
          </p:cNvPr>
          <p:cNvSpPr/>
          <p:nvPr/>
        </p:nvSpPr>
        <p:spPr bwMode="auto">
          <a:xfrm>
            <a:off x="4681537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AE1CE87-9AB3-438F-BF17-05F5C15D05E9}"/>
              </a:ext>
            </a:extLst>
          </p:cNvPr>
          <p:cNvSpPr/>
          <p:nvPr/>
        </p:nvSpPr>
        <p:spPr bwMode="auto">
          <a:xfrm>
            <a:off x="4840288" y="2658856"/>
            <a:ext cx="160337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0BC8D2-B5B8-492B-9C80-4F6F0A46C01A}"/>
              </a:ext>
            </a:extLst>
          </p:cNvPr>
          <p:cNvSpPr/>
          <p:nvPr/>
        </p:nvSpPr>
        <p:spPr bwMode="auto">
          <a:xfrm>
            <a:off x="500062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7A17E9-C851-49E6-A56B-D86A877ABEA3}"/>
              </a:ext>
            </a:extLst>
          </p:cNvPr>
          <p:cNvSpPr/>
          <p:nvPr/>
        </p:nvSpPr>
        <p:spPr bwMode="auto">
          <a:xfrm>
            <a:off x="5159374" y="2658856"/>
            <a:ext cx="158750" cy="320675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BAA7414-EA57-45F2-8B7C-E30C227EAB7F}"/>
              </a:ext>
            </a:extLst>
          </p:cNvPr>
          <p:cNvSpPr/>
          <p:nvPr/>
        </p:nvSpPr>
        <p:spPr bwMode="auto">
          <a:xfrm>
            <a:off x="5318124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FCF727-D915-4011-85E6-53D71A49038A}"/>
              </a:ext>
            </a:extLst>
          </p:cNvPr>
          <p:cNvSpPr/>
          <p:nvPr/>
        </p:nvSpPr>
        <p:spPr bwMode="auto">
          <a:xfrm>
            <a:off x="5476874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1C8C3-DF7B-4995-B7EB-E02BFA79C0B6}"/>
              </a:ext>
            </a:extLst>
          </p:cNvPr>
          <p:cNvSpPr/>
          <p:nvPr/>
        </p:nvSpPr>
        <p:spPr bwMode="auto">
          <a:xfrm>
            <a:off x="5635624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D380D2-A4D6-41AD-84B1-2C5FE644E8BF}"/>
              </a:ext>
            </a:extLst>
          </p:cNvPr>
          <p:cNvSpPr/>
          <p:nvPr/>
        </p:nvSpPr>
        <p:spPr bwMode="auto">
          <a:xfrm>
            <a:off x="5794374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F4B87F-3C1B-43BE-A62A-C2E7970773A6}"/>
              </a:ext>
            </a:extLst>
          </p:cNvPr>
          <p:cNvSpPr/>
          <p:nvPr/>
        </p:nvSpPr>
        <p:spPr bwMode="auto">
          <a:xfrm>
            <a:off x="5980112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AE7FDB-2665-4A0C-AC3C-4B9AD6B77E46}"/>
              </a:ext>
            </a:extLst>
          </p:cNvPr>
          <p:cNvSpPr/>
          <p:nvPr/>
        </p:nvSpPr>
        <p:spPr bwMode="auto">
          <a:xfrm>
            <a:off x="6138862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10E0E6-FCBB-41A7-BE2D-5E83FDF4F318}"/>
              </a:ext>
            </a:extLst>
          </p:cNvPr>
          <p:cNvSpPr/>
          <p:nvPr/>
        </p:nvSpPr>
        <p:spPr bwMode="auto">
          <a:xfrm>
            <a:off x="6297613" y="2658856"/>
            <a:ext cx="160337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172605-0559-4495-A369-5F90A257D2E4}"/>
              </a:ext>
            </a:extLst>
          </p:cNvPr>
          <p:cNvSpPr/>
          <p:nvPr/>
        </p:nvSpPr>
        <p:spPr bwMode="auto">
          <a:xfrm>
            <a:off x="6457949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227B047-F85D-41EB-8F70-FD391474DA00}"/>
              </a:ext>
            </a:extLst>
          </p:cNvPr>
          <p:cNvSpPr/>
          <p:nvPr/>
        </p:nvSpPr>
        <p:spPr bwMode="auto">
          <a:xfrm>
            <a:off x="6616699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9D71F5-ADFC-49FB-AFC4-E089763E667A}"/>
              </a:ext>
            </a:extLst>
          </p:cNvPr>
          <p:cNvSpPr/>
          <p:nvPr/>
        </p:nvSpPr>
        <p:spPr bwMode="auto">
          <a:xfrm>
            <a:off x="6775449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E11159-DB49-493D-8E90-CD3ADABBAEB8}"/>
              </a:ext>
            </a:extLst>
          </p:cNvPr>
          <p:cNvSpPr/>
          <p:nvPr/>
        </p:nvSpPr>
        <p:spPr bwMode="auto">
          <a:xfrm>
            <a:off x="6934199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14E9931-38DB-46BE-911E-FFB024A8E938}"/>
              </a:ext>
            </a:extLst>
          </p:cNvPr>
          <p:cNvSpPr/>
          <p:nvPr/>
        </p:nvSpPr>
        <p:spPr bwMode="auto">
          <a:xfrm>
            <a:off x="7092949" y="2658856"/>
            <a:ext cx="158750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1" name="TextBox 3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584C7D-7FB2-4D71-B630-C7FF60E76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16025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[0]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42" name="TextBox 3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A49528-53B3-4A7C-BD41-D6EC2F71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53490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[1]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43" name="TextBox 3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15539D-511B-48FE-80DC-4A07CCB7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911142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[2]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44" name="TextBox 3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31584E-E0EC-4308-8E15-397CAAA4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28420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[3]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45" name="TextBox 3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24C712-03F0-461B-92FC-A3B212A2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265885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[4]</a:t>
            </a:r>
            <a:endParaRPr lang="ko-KR" altLang="en-US" sz="16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E0BEFF-0A48-4E89-A4C6-4FD4F7A56992}"/>
              </a:ext>
            </a:extLst>
          </p:cNvPr>
          <p:cNvSpPr/>
          <p:nvPr/>
        </p:nvSpPr>
        <p:spPr bwMode="auto">
          <a:xfrm>
            <a:off x="8108949" y="1236456"/>
            <a:ext cx="349250" cy="15398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82695E-795F-429A-9354-C8BAE276EDCD}"/>
              </a:ext>
            </a:extLst>
          </p:cNvPr>
          <p:cNvSpPr/>
          <p:nvPr/>
        </p:nvSpPr>
        <p:spPr bwMode="auto">
          <a:xfrm>
            <a:off x="8108949" y="1390442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1028F9-684F-4666-931F-EB4880D1F711}"/>
              </a:ext>
            </a:extLst>
          </p:cNvPr>
          <p:cNvSpPr/>
          <p:nvPr/>
        </p:nvSpPr>
        <p:spPr bwMode="auto">
          <a:xfrm>
            <a:off x="8108949" y="1542842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E1F2A2-5665-49B8-B15B-897383094962}"/>
              </a:ext>
            </a:extLst>
          </p:cNvPr>
          <p:cNvSpPr/>
          <p:nvPr/>
        </p:nvSpPr>
        <p:spPr bwMode="auto">
          <a:xfrm>
            <a:off x="8108949" y="1695242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08AFE6-B54E-4939-967A-BD44D464516C}"/>
              </a:ext>
            </a:extLst>
          </p:cNvPr>
          <p:cNvSpPr/>
          <p:nvPr/>
        </p:nvSpPr>
        <p:spPr bwMode="auto">
          <a:xfrm>
            <a:off x="8108949" y="1847642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D23645-5D12-4B9F-83AB-E93DC84B41B4}"/>
              </a:ext>
            </a:extLst>
          </p:cNvPr>
          <p:cNvSpPr/>
          <p:nvPr/>
        </p:nvSpPr>
        <p:spPr bwMode="auto">
          <a:xfrm>
            <a:off x="8108949" y="2000042"/>
            <a:ext cx="349250" cy="15398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AFF5C4-3D19-4A94-9B8F-F1E4AFC093F4}"/>
              </a:ext>
            </a:extLst>
          </p:cNvPr>
          <p:cNvSpPr/>
          <p:nvPr/>
        </p:nvSpPr>
        <p:spPr bwMode="auto">
          <a:xfrm>
            <a:off x="8108949" y="2154030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5BCB5A-E230-4A76-9E21-CF2264F76689}"/>
              </a:ext>
            </a:extLst>
          </p:cNvPr>
          <p:cNvSpPr/>
          <p:nvPr/>
        </p:nvSpPr>
        <p:spPr bwMode="auto">
          <a:xfrm>
            <a:off x="8108949" y="2306431"/>
            <a:ext cx="349250" cy="15398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DFED02-ABD2-4226-B20E-0A2CF09E92AF}"/>
              </a:ext>
            </a:extLst>
          </p:cNvPr>
          <p:cNvSpPr/>
          <p:nvPr/>
        </p:nvSpPr>
        <p:spPr bwMode="auto">
          <a:xfrm>
            <a:off x="8108949" y="2460417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DFF6FB-B071-41A3-9FFE-54A21CF95163}"/>
              </a:ext>
            </a:extLst>
          </p:cNvPr>
          <p:cNvSpPr/>
          <p:nvPr/>
        </p:nvSpPr>
        <p:spPr bwMode="auto">
          <a:xfrm>
            <a:off x="8108949" y="2612817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351E3E-4C8B-4EA2-933E-F3E1C42E7E03}"/>
              </a:ext>
            </a:extLst>
          </p:cNvPr>
          <p:cNvSpPr/>
          <p:nvPr/>
        </p:nvSpPr>
        <p:spPr bwMode="auto">
          <a:xfrm>
            <a:off x="8108949" y="2765217"/>
            <a:ext cx="34925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7" name="타원 3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5A9C72-190E-4614-8AD6-A9904F184286}"/>
              </a:ext>
            </a:extLst>
          </p:cNvPr>
          <p:cNvSpPr/>
          <p:nvPr/>
        </p:nvSpPr>
        <p:spPr bwMode="auto">
          <a:xfrm>
            <a:off x="8604448" y="3933056"/>
            <a:ext cx="312737" cy="2667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8" name="타원 3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79A528-4D8A-4618-A48C-83F21563A396}"/>
              </a:ext>
            </a:extLst>
          </p:cNvPr>
          <p:cNvSpPr/>
          <p:nvPr/>
        </p:nvSpPr>
        <p:spPr bwMode="auto">
          <a:xfrm>
            <a:off x="8604448" y="4653136"/>
            <a:ext cx="314325" cy="269875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9" name="타원 3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741AA6-7ACA-496D-85E1-AAFE309C96D0}"/>
              </a:ext>
            </a:extLst>
          </p:cNvPr>
          <p:cNvSpPr/>
          <p:nvPr/>
        </p:nvSpPr>
        <p:spPr bwMode="auto">
          <a:xfrm>
            <a:off x="8604448" y="5229200"/>
            <a:ext cx="312738" cy="2667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613E29-4938-4256-9F14-61C62D2ED945}"/>
              </a:ext>
            </a:extLst>
          </p:cNvPr>
          <p:cNvCxnSpPr>
            <a:cxnSpLocks noChangeShapeType="1"/>
            <a:endCxn id="357" idx="2"/>
          </p:cNvCxnSpPr>
          <p:nvPr/>
        </p:nvCxnSpPr>
        <p:spPr bwMode="auto">
          <a:xfrm flipV="1">
            <a:off x="8394897" y="4066406"/>
            <a:ext cx="209550" cy="190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361" name="직선 화살표 연결선 3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B96889E-84A1-496F-9216-ACEF2CA71FCF}"/>
              </a:ext>
            </a:extLst>
          </p:cNvPr>
          <p:cNvCxnSpPr>
            <a:cxnSpLocks noChangeShapeType="1"/>
            <a:endCxn id="358" idx="2"/>
          </p:cNvCxnSpPr>
          <p:nvPr/>
        </p:nvCxnSpPr>
        <p:spPr bwMode="auto">
          <a:xfrm flipV="1">
            <a:off x="8396485" y="4788073"/>
            <a:ext cx="207962" cy="571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362" name="직선 화살표 연결선 3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6264A99-030F-45C9-8531-5FC2AD13ABB3}"/>
              </a:ext>
            </a:extLst>
          </p:cNvPr>
          <p:cNvCxnSpPr>
            <a:cxnSpLocks noChangeShapeType="1"/>
            <a:endCxn id="359" idx="2"/>
          </p:cNvCxnSpPr>
          <p:nvPr/>
        </p:nvCxnSpPr>
        <p:spPr bwMode="auto">
          <a:xfrm flipV="1">
            <a:off x="8429824" y="5362550"/>
            <a:ext cx="174625" cy="9525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363" name="TextBox 3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216F6D-DC26-498F-9B90-947F8E30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052736"/>
            <a:ext cx="6078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191715-86D7-4332-8701-BE3EDE2E7C39}"/>
              </a:ext>
            </a:extLst>
          </p:cNvPr>
          <p:cNvSpPr/>
          <p:nvPr/>
        </p:nvSpPr>
        <p:spPr bwMode="auto">
          <a:xfrm>
            <a:off x="627062" y="1663492"/>
            <a:ext cx="792162" cy="376238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65" name="TextBox 3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0725D3A-E531-42CD-8E84-D47884A8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287255"/>
            <a:ext cx="103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active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66" name="직선 화살표 연결선 3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D604B5-2D14-40FB-B57F-0D8FBEA39CB7}"/>
              </a:ext>
            </a:extLst>
          </p:cNvPr>
          <p:cNvCxnSpPr>
            <a:cxnSpLocks noChangeShapeType="1"/>
            <a:stCxn id="364" idx="3"/>
            <a:endCxn id="4" idx="1"/>
          </p:cNvCxnSpPr>
          <p:nvPr/>
        </p:nvCxnSpPr>
        <p:spPr bwMode="auto">
          <a:xfrm>
            <a:off x="1419224" y="1851611"/>
            <a:ext cx="593725" cy="22312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367" name="직사각형 3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0C6624-E443-4BA4-B61A-D428D81681DB}"/>
              </a:ext>
            </a:extLst>
          </p:cNvPr>
          <p:cNvSpPr/>
          <p:nvPr/>
        </p:nvSpPr>
        <p:spPr bwMode="auto">
          <a:xfrm>
            <a:off x="627062" y="3608181"/>
            <a:ext cx="792162" cy="376237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68" name="TextBox 38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2AF19E-3EE9-42EF-A4DB-E42712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231942"/>
            <a:ext cx="11721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expired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FCC8ADA-203A-4BB2-ABC1-8E4D873E4568}"/>
              </a:ext>
            </a:extLst>
          </p:cNvPr>
          <p:cNvCxnSpPr>
            <a:cxnSpLocks noChangeShapeType="1"/>
            <a:stCxn id="367" idx="3"/>
            <a:endCxn id="341" idx="3"/>
          </p:cNvCxnSpPr>
          <p:nvPr/>
        </p:nvCxnSpPr>
        <p:spPr bwMode="auto">
          <a:xfrm flipV="1">
            <a:off x="1419224" y="1329532"/>
            <a:ext cx="737198" cy="24667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370" name="직사각형 3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145348-45A1-4426-9F3A-07749F4F52F1}"/>
              </a:ext>
            </a:extLst>
          </p:cNvPr>
          <p:cNvSpPr/>
          <p:nvPr/>
        </p:nvSpPr>
        <p:spPr bwMode="auto">
          <a:xfrm>
            <a:off x="468312" y="2658855"/>
            <a:ext cx="950912" cy="45085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1" name="TextBox 379">
            <a:extLst>
              <a:ext uri="{FF2B5EF4-FFF2-40B4-BE49-F238E27FC236}">
                <a16:creationId xmlns="" xmlns:a16="http://schemas.microsoft.com/office/drawing/2014/main" xmlns:lc="http://schemas.openxmlformats.org/drawingml/2006/lockedCanvas" id="{0C7F7390-42BB-46A3-AF61-62D2A333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204830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array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cxnSp>
        <p:nvCxnSpPr>
          <p:cNvPr id="372" name="직선 화살표 연결선 3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7C1E1B-7176-4075-8EDD-397207149156}"/>
              </a:ext>
            </a:extLst>
          </p:cNvPr>
          <p:cNvCxnSpPr>
            <a:cxnSpLocks noChangeShapeType="1"/>
            <a:stCxn id="370" idx="3"/>
            <a:endCxn id="164" idx="3"/>
          </p:cNvCxnSpPr>
          <p:nvPr/>
        </p:nvCxnSpPr>
        <p:spPr bwMode="auto">
          <a:xfrm>
            <a:off x="1419224" y="2884280"/>
            <a:ext cx="665761" cy="120750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376" name="직사각형 3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A1C8C3-DF7B-4995-B7EB-E02BFA79C0B6}"/>
              </a:ext>
            </a:extLst>
          </p:cNvPr>
          <p:cNvSpPr/>
          <p:nvPr/>
        </p:nvSpPr>
        <p:spPr bwMode="auto">
          <a:xfrm>
            <a:off x="4860032" y="332656"/>
            <a:ext cx="1512168" cy="320675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smtClean="0">
                <a:solidFill>
                  <a:prstClr val="black"/>
                </a:solidFill>
                <a:latin typeface="맑은 고딕"/>
              </a:rPr>
              <a:t>0</a:t>
            </a:r>
            <a:endParaRPr lang="ko-KR" altLang="en-US" sz="1400" kern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216F6D-DC26-498F-9B90-947F8E30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332656"/>
            <a:ext cx="1454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nr_active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47" name="TextBox 7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216F6D-DC26-498F-9B90-947F8E30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852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rq-&gt;active = rq-&gt;expired; </a:t>
            </a:r>
          </a:p>
          <a:p>
            <a:pPr>
              <a:defRPr/>
            </a:pPr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rq-</a:t>
            </a:r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&gt;expired = array; </a:t>
            </a:r>
          </a:p>
          <a:p>
            <a:pPr>
              <a:defRPr/>
            </a:pPr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array </a:t>
            </a:r>
            <a:r>
              <a:rPr lang="en-US" altLang="ko-KR" sz="2000" smtClean="0">
                <a:solidFill>
                  <a:prstClr val="black"/>
                </a:solidFill>
                <a:latin typeface="Consolas" panose="020B0609020204030204" pitchFamily="49" charset="0"/>
              </a:rPr>
              <a:t>= rq-&gt;active; </a:t>
            </a:r>
            <a:endParaRPr lang="ko-KR" altLang="en-US" sz="2000" b="1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3A30EB-2302-4B02-8BF2-39E66A67AD4B}"/>
              </a:ext>
            </a:extLst>
          </p:cNvPr>
          <p:cNvSpPr>
            <a:spLocks noGrp="1"/>
          </p:cNvSpPr>
          <p:nvPr/>
        </p:nvSpPr>
        <p:spPr>
          <a:xfrm>
            <a:off x="323528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세대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None/>
              <a:defRPr/>
            </a:pPr>
            <a:endParaRPr lang="en-US" altLang="ko-KR"/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100ms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10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0ms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0ms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 eaLnBrk="1" hangingPunct="1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88640"/>
            <a:ext cx="79464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module programming </a:t>
            </a:r>
          </a:p>
          <a:p>
            <a:pPr>
              <a:buFontTx/>
              <a:buChar char="-"/>
            </a:pP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kernel timer</a:t>
            </a:r>
          </a:p>
          <a:p>
            <a:pPr>
              <a:buFontTx/>
              <a:buChar char="-"/>
            </a:pP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interrupt , workqueue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 ( task_struct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Schedule , O(n) -&gt; O(1) -&gt; CFS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signal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Buddy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Slab allocator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Vmalloc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Virtual File System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register_chrdev , register_chrdev_region )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분기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Major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 Minor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 동적 생성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 smtClean="0">
                <a:latin typeface="Consolas" pitchFamily="49" charset="0"/>
                <a:cs typeface="Consolas" pitchFamily="49" charset="0"/>
              </a:rPr>
              <a:t> Device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특수 파일의 동적 생성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GPIO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7 Segment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모터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부저 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 </a:t>
            </a:r>
          </a:p>
          <a:p>
            <a:pPr>
              <a:buFontTx/>
              <a:buChar char="-"/>
            </a:pP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이용한 하드웨어 제어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67544" y="332656"/>
            <a:ext cx="288032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60648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const int sched_prio_to_weight[40] =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-20 */     88761,     71755,     56483,     46273,     36291,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-15 */     29154,     23254,     18705,     14949,     11916,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-10 */      9548,      7620,      6100,      4904,      3906,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-5 */      3121,      2501,      1991,      1586,      1277,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0 */      1024,       820,       655,       526,       423,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5 */       335,       272,       215,       172,       137,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10 */       110,        87,        70,        56,        45,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15 */        36,        29,        23,        18,        15,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/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7584" y="548680"/>
          <a:ext cx="7200800" cy="2448275"/>
        </p:xfrm>
        <a:graphic>
          <a:graphicData uri="http://schemas.openxmlformats.org/drawingml/2006/table">
            <a:tbl>
              <a:tblPr/>
              <a:tblGrid>
                <a:gridCol w="1168487"/>
                <a:gridCol w="1168487"/>
                <a:gridCol w="1168487"/>
                <a:gridCol w="1358365"/>
                <a:gridCol w="1168487"/>
                <a:gridCol w="1168487"/>
              </a:tblGrid>
              <a:tr h="352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nice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w/weight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slice(ns)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w0/w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vruntime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2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9548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0.68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4052058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0.1072476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3121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0.22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1324515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0.3281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1024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0.07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335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142170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3.0567164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2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0.01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46683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9.3090909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total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14138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27584" y="3212976"/>
          <a:ext cx="7200800" cy="2736306"/>
        </p:xfrm>
        <a:graphic>
          <a:graphicData uri="http://schemas.openxmlformats.org/drawingml/2006/table">
            <a:tbl>
              <a:tblPr/>
              <a:tblGrid>
                <a:gridCol w="1168487"/>
                <a:gridCol w="1168487"/>
                <a:gridCol w="1168487"/>
                <a:gridCol w="1358365"/>
                <a:gridCol w="1168487"/>
                <a:gridCol w="1168487"/>
              </a:tblGrid>
              <a:tr h="393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nice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w/weight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slice(ns)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w0/w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vruntime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3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9548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0.68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0.1072476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536237.96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3121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0.22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1324515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0.3281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1024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0.07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335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142170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3.0567164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434573.49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6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0.01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9.3090909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186181.82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total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14138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3A30EB-2302-4B02-8BF2-39E66A67AD4B}"/>
              </a:ext>
            </a:extLst>
          </p:cNvPr>
          <p:cNvSpPr>
            <a:spLocks noGrp="1"/>
          </p:cNvSpPr>
          <p:nvPr/>
        </p:nvSpPr>
        <p:spPr>
          <a:xfrm>
            <a:off x="323528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세대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None/>
              <a:defRPr/>
            </a:pPr>
            <a:endParaRPr lang="en-US" altLang="ko-KR"/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100ms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10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0ms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,   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</a:t>
            </a: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ms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None/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2348880"/>
          <a:ext cx="6096000" cy="1202376"/>
        </p:xfrm>
        <a:graphic>
          <a:graphicData uri="http://schemas.openxmlformats.org/drawingml/2006/table">
            <a:tbl>
              <a:tblPr/>
              <a:tblGrid>
                <a:gridCol w="989209"/>
                <a:gridCol w="989209"/>
                <a:gridCol w="989209"/>
                <a:gridCol w="1149955"/>
                <a:gridCol w="989209"/>
                <a:gridCol w="989209"/>
              </a:tblGrid>
              <a:tr h="304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nice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w/weight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slice(ns)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w0/w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vruntime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3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1024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0.50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3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1024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0.50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total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2048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99592" y="3789040"/>
          <a:ext cx="6096000" cy="1202376"/>
        </p:xfrm>
        <a:graphic>
          <a:graphicData uri="http://schemas.openxmlformats.org/drawingml/2006/table">
            <a:tbl>
              <a:tblPr/>
              <a:tblGrid>
                <a:gridCol w="989209"/>
                <a:gridCol w="989209"/>
                <a:gridCol w="989209"/>
                <a:gridCol w="1149955"/>
                <a:gridCol w="989209"/>
                <a:gridCol w="989209"/>
              </a:tblGrid>
              <a:tr h="304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nice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w/weight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slice(ns)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w0/w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vruntime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3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0.50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3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0.50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total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3A30EB-2302-4B02-8BF2-39E66A67AD4B}"/>
              </a:ext>
            </a:extLst>
          </p:cNvPr>
          <p:cNvSpPr>
            <a:spLocks noGrp="1"/>
          </p:cNvSpPr>
          <p:nvPr/>
        </p:nvSpPr>
        <p:spPr>
          <a:xfrm>
            <a:off x="323528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세대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None/>
              <a:defRPr/>
            </a:pPr>
            <a:endParaRPr lang="en-US" altLang="ko-KR"/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endParaRPr kumimoji="1" lang="en-US" altLang="ko-KR" sz="18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  </a:t>
            </a:r>
            <a:r>
              <a:rPr kumimoji="1" lang="ko-KR" altLang="en-US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268191" lvl="1" indent="0" eaLnBrk="1" hangingPunct="1">
              <a:spcBef>
                <a:spcPct val="0"/>
              </a:spcBef>
              <a:buClrTx/>
              <a:buNone/>
              <a:defRPr/>
            </a:pPr>
            <a:r>
              <a:rPr kumimoji="1" lang="en-US" altLang="ko-KR" sz="18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0" indent="0" eaLnBrk="1" hangingPunct="1">
              <a:buNone/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2564904"/>
            <a:ext cx="84160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"10% effect"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const int sched_prio_to_weight[40] =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-20 */     88761,     71755,     56483,     46273,     36291,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-15 */     29154,     23254,     18705,     14949,     11916,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-10 */      9548,      7620,      6100,      4904,      3906,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-5 */      3121,      2501,      1991,      1586,      1277,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0 */      1024,       820,       655,       526,       423,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5 */       335,       272,       215,       172,       137,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10 */       110,        87,        70,        56,        45,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15 */        36,        29,        23,        18,        15,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/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6" y="260648"/>
          <a:ext cx="6408710" cy="2232246"/>
        </p:xfrm>
        <a:graphic>
          <a:graphicData uri="http://schemas.openxmlformats.org/drawingml/2006/table">
            <a:tbl>
              <a:tblPr/>
              <a:tblGrid>
                <a:gridCol w="1039953"/>
                <a:gridCol w="1039953"/>
                <a:gridCol w="1039953"/>
                <a:gridCol w="1208945"/>
                <a:gridCol w="1039953"/>
                <a:gridCol w="1039953"/>
              </a:tblGrid>
              <a:tr h="321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nice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w/weight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slice(ns)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w0/w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vruntime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1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9548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0.68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5000000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0.1072476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Consolas"/>
                        </a:rPr>
                        <a:t>500000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-5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3121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0.22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1324515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0.3281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Consolas"/>
                        </a:rPr>
                        <a:t>400000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1024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0.07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434573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Consolas"/>
                        </a:rPr>
                        <a:t>300000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335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0.02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142170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3.0567164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Consolas"/>
                        </a:rPr>
                        <a:t>200000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3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110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0.01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20000 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9.3090909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smtClean="0">
                          <a:solidFill>
                            <a:srgbClr val="000000"/>
                          </a:solidFill>
                          <a:latin typeface="Consolas"/>
                        </a:rPr>
                        <a:t>100000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4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total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14138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6000000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6444208" y="3212976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96136" y="407707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236296" y="4077072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92080" y="4941168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876256" y="5013176"/>
            <a:ext cx="504056" cy="5040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5" idx="3"/>
            <a:endCxn id="6" idx="0"/>
          </p:cNvCxnSpPr>
          <p:nvPr/>
        </p:nvCxnSpPr>
        <p:spPr>
          <a:xfrm rot="5400000">
            <a:off x="6066167" y="3625213"/>
            <a:ext cx="433857" cy="4698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5"/>
            <a:endCxn id="7" idx="0"/>
          </p:cNvCxnSpPr>
          <p:nvPr/>
        </p:nvCxnSpPr>
        <p:spPr>
          <a:xfrm rot="16200000" flipH="1">
            <a:off x="6964457" y="3553204"/>
            <a:ext cx="433857" cy="6138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3"/>
            <a:endCxn id="8" idx="0"/>
          </p:cNvCxnSpPr>
          <p:nvPr/>
        </p:nvCxnSpPr>
        <p:spPr>
          <a:xfrm rot="5400000">
            <a:off x="5490103" y="4561317"/>
            <a:ext cx="433857" cy="325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rot="5400000">
            <a:off x="6966267" y="4669329"/>
            <a:ext cx="505865" cy="181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32040" y="45091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6296" y="278092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9752" y="357301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393305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429309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65313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39752" y="501317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39752" y="5373216"/>
            <a:ext cx="115212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39752" y="314096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cfs_rq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536" y="458112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rb_leftmost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/>
          <p:cNvCxnSpPr>
            <a:stCxn id="29" idx="3"/>
            <a:endCxn id="8" idx="2"/>
          </p:cNvCxnSpPr>
          <p:nvPr/>
        </p:nvCxnSpPr>
        <p:spPr>
          <a:xfrm>
            <a:off x="3491880" y="4833156"/>
            <a:ext cx="180020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9512" y="357301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tasks_timeline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/>
          <p:cNvCxnSpPr>
            <a:stCxn id="26" idx="3"/>
            <a:endCxn id="5" idx="2"/>
          </p:cNvCxnSpPr>
          <p:nvPr/>
        </p:nvCxnSpPr>
        <p:spPr>
          <a:xfrm flipV="1">
            <a:off x="3491880" y="3465004"/>
            <a:ext cx="295232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83671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119675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5816" y="1556792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5816" y="1916832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15816" y="2276872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5816" y="2636912"/>
            <a:ext cx="187220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5816" y="2996952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3356992"/>
            <a:ext cx="1872208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816" y="371703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407707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443711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5816" y="4797152"/>
            <a:ext cx="18722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1840" y="40466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242088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2" y="220486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vruntime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292494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run_node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691680" y="2996952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91680" y="1556792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1403648" y="2276872"/>
            <a:ext cx="144016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91680" y="836712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1548458" y="1195958"/>
            <a:ext cx="7200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5576" y="5486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8738290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current process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vruntime update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시점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pPr marL="0"/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tick_periodic()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update_process_times();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scheduler_tick();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curr-&gt;sched_class-&gt;task_tick(rq, curr, 0);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task_tick_fair();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entity_tick(cfs_rq, se, queued);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update_curr(cfs_rq);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u64 now = rq_clock_task(rq_of(cfs_rq));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delta_exec = now - curr-&gt;exec_start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curr-&gt;vruntime += calc_delta_fair(delta_exec, curr);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if (unlikely(se-&gt;load.weight != NICE_0_LOAD))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delta = __calc_delta(delta, NICE_0_LOAD, &amp;se-&gt;load);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fact = (u64)(u32)fact * lw-&gt;inv_weight;  //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커널모드에서는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                      //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부동소수점을 지원하지 않는다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while (fact &gt;&gt; 32)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fact &gt;&gt;= 1;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shift--;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3A30EB-2302-4B02-8BF2-39E66A67AD4B}"/>
              </a:ext>
            </a:extLst>
          </p:cNvPr>
          <p:cNvSpPr>
            <a:spLocks noGrp="1"/>
          </p:cNvSpPr>
          <p:nvPr/>
        </p:nvSpPr>
        <p:spPr>
          <a:xfrm>
            <a:off x="323528" y="116632"/>
            <a:ext cx="10131110" cy="5760493"/>
          </a:xfrm>
        </p:spPr>
        <p:txBody>
          <a:bodyPr/>
          <a:lstStyle>
            <a:lvl1pPr marL="268191" indent="-268191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u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382" indent="-176149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6215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8434" indent="-185672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Wingdings" pitchFamily="2" charset="2"/>
              <a:buChar char="ü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6624" indent="-184084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0"/>
            <a:ext cx="84160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const int sched_prio_to_weight[40] =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-20 */     88761,     71755,     56483,     46273,     36291,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-15 */     29154,     23254,     18705,     14949,     11916,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-10 */      9548,      7620,      6100,      4904,      3906,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-5 */      3121,      2501,      1991,      1586,      1277,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0 */      1024,       820,       655,       526,       423,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5 */       335,       272,       215,       172,       137,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10 */       110,        87,        70,        56,        45,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15 */        36,        29,        23,        18,        15,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/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068960"/>
            <a:ext cx="84160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Inverse (2^32/x) values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const u32 sched_prio_to_wmult[40] =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-20 */     48388,     59856,     76040,     92818,    118348,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-15 */    147320,    184698,    229616,    287308,    360437,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-10 */    449829,    563644,    704093,    875809,   1099582,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-5 */   1376151,   1717300,   2157191,   2708050,   3363326,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0 */   4194304,   5237765,   6557202,   8165337,  10153587,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 5 */  12820798,  15790321,  19976592,  24970740,  31350126,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10 */  39045157,  49367440,  61356676,  76695844,  95443717,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/*  15 */ 119304647, 148102320, 186737708, 238609294, 286331153,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/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B6640E3-2097-4F60-B5D0-B28F264C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544" y="920621"/>
            <a:ext cx="4560864" cy="46782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#include &lt;pthread.h&gt;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void *foo(void *data)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printf("\t\tchild\n");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pthread_t thread;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pthread_create(&amp;thread, 0, foo, 0);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pthread_join(thread, 0 );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9D1E85-39D1-4D87-ABCA-B3504EE8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93" y="920621"/>
            <a:ext cx="3550972" cy="50167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#include &lt;unistd.h&gt;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#include &lt;stdlib.h&gt;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#include &lt;sys/wait.h&gt;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pid_t pid;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pid = fork();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if( pid == 0 )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printf("\t\tchild\n");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exit(0);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wait(0);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printf("parent\n");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23728" y="3068960"/>
            <a:ext cx="280831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835696" y="2564904"/>
            <a:ext cx="3096344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267744" y="1844824"/>
            <a:ext cx="2232248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23728" y="2564904"/>
            <a:ext cx="2736304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619672" y="4293096"/>
            <a:ext cx="33123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71800" y="4509120"/>
            <a:ext cx="216024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7664" y="47667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7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47664" y="47667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7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1124744"/>
            <a:ext cx="650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스케줄 단위 이다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(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동시성 보장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1844824"/>
            <a:ext cx="20537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fork()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_do_fork();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1844824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pthread_create();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clone();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sys_clone();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_do_fork();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332656"/>
            <a:ext cx="9128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smtClean="0"/>
              <a:t>an instance(Memory) of a running program (runnable program)</a:t>
            </a: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547664" y="47667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476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1124744"/>
            <a:ext cx="599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전체 가상메모리의 공유 유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1844824"/>
            <a:ext cx="3413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fork()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_do_fork(SIGCHILD);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1844824"/>
            <a:ext cx="3413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pthread_create();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clone();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sys_clone();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_do_fork(CLONE_VM);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62068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90872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19675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77281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8520" y="11247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40466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3808" y="69269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8" y="98072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126876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3808" y="155679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184482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5486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8184" y="40466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69269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8184" y="98072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6206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90872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116632"/>
            <a:ext cx="1043608" cy="259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0392" y="332656"/>
            <a:ext cx="1043608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7" idx="3"/>
            <a:endCxn id="11" idx="1"/>
          </p:cNvCxnSpPr>
          <p:nvPr/>
        </p:nvCxnSpPr>
        <p:spPr>
          <a:xfrm flipV="1">
            <a:off x="1763688" y="548680"/>
            <a:ext cx="108012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8" idx="1"/>
          </p:cNvCxnSpPr>
          <p:nvPr/>
        </p:nvCxnSpPr>
        <p:spPr>
          <a:xfrm>
            <a:off x="4283968" y="548680"/>
            <a:ext cx="19442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3"/>
          </p:cNvCxnSpPr>
          <p:nvPr/>
        </p:nvCxnSpPr>
        <p:spPr>
          <a:xfrm flipV="1">
            <a:off x="7668344" y="332656"/>
            <a:ext cx="43204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3"/>
          </p:cNvCxnSpPr>
          <p:nvPr/>
        </p:nvCxnSpPr>
        <p:spPr>
          <a:xfrm flipV="1">
            <a:off x="7668344" y="1052736"/>
            <a:ext cx="504056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-9939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0" y="3284984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2048" y="422108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2048" y="450912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2048" y="479715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2048" y="508518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2048" y="537321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2048" y="566124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50131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056" y="37890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407707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43808" y="436510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43808" y="465313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43808" y="494116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43808" y="522920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43808" y="551723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422108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/>
          <p:cNvCxnSpPr>
            <a:stCxn id="47" idx="3"/>
          </p:cNvCxnSpPr>
          <p:nvPr/>
        </p:nvCxnSpPr>
        <p:spPr>
          <a:xfrm flipV="1">
            <a:off x="1872208" y="4221088"/>
            <a:ext cx="97160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28184" y="407707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28184" y="436510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28184" y="465313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16016" y="4293096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16016" y="458112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00392" y="3789040"/>
            <a:ext cx="1043608" cy="259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00392" y="4005064"/>
            <a:ext cx="1043608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4" idx="1"/>
          </p:cNvCxnSpPr>
          <p:nvPr/>
        </p:nvCxnSpPr>
        <p:spPr>
          <a:xfrm>
            <a:off x="4283968" y="4221088"/>
            <a:ext cx="19442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3"/>
          </p:cNvCxnSpPr>
          <p:nvPr/>
        </p:nvCxnSpPr>
        <p:spPr>
          <a:xfrm flipV="1">
            <a:off x="7668344" y="4005064"/>
            <a:ext cx="43204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6" idx="3"/>
          </p:cNvCxnSpPr>
          <p:nvPr/>
        </p:nvCxnSpPr>
        <p:spPr>
          <a:xfrm flipV="1">
            <a:off x="7668344" y="4725144"/>
            <a:ext cx="504056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3265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62068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90872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19675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8478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77281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8520" y="11247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3808" y="40466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43808" y="69269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8" y="98072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3808" y="126876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43808" y="155679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184482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54868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8184" y="40466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28184" y="69269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8184" y="98072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62068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016" y="90872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116632"/>
            <a:ext cx="1043608" cy="2592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00392" y="332656"/>
            <a:ext cx="1043608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7" idx="3"/>
            <a:endCxn id="11" idx="1"/>
          </p:cNvCxnSpPr>
          <p:nvPr/>
        </p:nvCxnSpPr>
        <p:spPr>
          <a:xfrm flipV="1">
            <a:off x="1763688" y="548680"/>
            <a:ext cx="108012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8" idx="1"/>
          </p:cNvCxnSpPr>
          <p:nvPr/>
        </p:nvCxnSpPr>
        <p:spPr>
          <a:xfrm>
            <a:off x="4283968" y="548680"/>
            <a:ext cx="19442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3"/>
          </p:cNvCxnSpPr>
          <p:nvPr/>
        </p:nvCxnSpPr>
        <p:spPr>
          <a:xfrm flipV="1">
            <a:off x="7668344" y="332656"/>
            <a:ext cx="432048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3"/>
          </p:cNvCxnSpPr>
          <p:nvPr/>
        </p:nvCxnSpPr>
        <p:spPr>
          <a:xfrm flipV="1">
            <a:off x="7668344" y="1052736"/>
            <a:ext cx="504056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536" y="-9939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2048" y="422108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2048" y="4509120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2048" y="4797152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2048" y="5085184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2048" y="5373216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2048" y="5661248"/>
            <a:ext cx="144016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50131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4056" y="37890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/>
          <p:cNvCxnSpPr>
            <a:stCxn id="47" idx="3"/>
          </p:cNvCxnSpPr>
          <p:nvPr/>
        </p:nvCxnSpPr>
        <p:spPr>
          <a:xfrm flipV="1">
            <a:off x="1872208" y="548680"/>
            <a:ext cx="97160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0"/>
            <a:ext cx="4743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0000000001  0000000000  010000000000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62B261-1C27-4639-B435-0A7B01CC34FE}"/>
              </a:ext>
            </a:extLst>
          </p:cNvPr>
          <p:cNvSpPr/>
          <p:nvPr/>
        </p:nvSpPr>
        <p:spPr>
          <a:xfrm>
            <a:off x="78871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DBE3AA-8591-4C94-99ED-4565FDB0C979}"/>
              </a:ext>
            </a:extLst>
          </p:cNvPr>
          <p:cNvSpPr/>
          <p:nvPr/>
        </p:nvSpPr>
        <p:spPr>
          <a:xfrm>
            <a:off x="100620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021F8F-EEB2-4109-82DA-9220F1D49969}"/>
              </a:ext>
            </a:extLst>
          </p:cNvPr>
          <p:cNvSpPr/>
          <p:nvPr/>
        </p:nvSpPr>
        <p:spPr>
          <a:xfrm>
            <a:off x="122368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359882-50FA-4468-BB0E-48159B319A31}"/>
              </a:ext>
            </a:extLst>
          </p:cNvPr>
          <p:cNvSpPr/>
          <p:nvPr/>
        </p:nvSpPr>
        <p:spPr>
          <a:xfrm>
            <a:off x="144117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921E30-0456-43AE-A72D-80678EE1BDF4}"/>
              </a:ext>
            </a:extLst>
          </p:cNvPr>
          <p:cNvSpPr/>
          <p:nvPr/>
        </p:nvSpPr>
        <p:spPr>
          <a:xfrm>
            <a:off x="165866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C18F93-71AE-4A0A-A57D-5663F4BDB970}"/>
              </a:ext>
            </a:extLst>
          </p:cNvPr>
          <p:cNvSpPr/>
          <p:nvPr/>
        </p:nvSpPr>
        <p:spPr>
          <a:xfrm>
            <a:off x="187615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821FEE-6922-44CF-9DC0-2301885EC27F}"/>
              </a:ext>
            </a:extLst>
          </p:cNvPr>
          <p:cNvSpPr/>
          <p:nvPr/>
        </p:nvSpPr>
        <p:spPr>
          <a:xfrm>
            <a:off x="209363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7AB621-9B8E-4F82-917F-CE936C853809}"/>
              </a:ext>
            </a:extLst>
          </p:cNvPr>
          <p:cNvSpPr/>
          <p:nvPr/>
        </p:nvSpPr>
        <p:spPr>
          <a:xfrm>
            <a:off x="231112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2761B4-F7B6-4FDA-A8F8-AE459DBC6BCB}"/>
              </a:ext>
            </a:extLst>
          </p:cNvPr>
          <p:cNvSpPr/>
          <p:nvPr/>
        </p:nvSpPr>
        <p:spPr>
          <a:xfrm>
            <a:off x="252861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C8EF72-1891-42C1-9E52-7D3D3C505A5A}"/>
              </a:ext>
            </a:extLst>
          </p:cNvPr>
          <p:cNvSpPr/>
          <p:nvPr/>
        </p:nvSpPr>
        <p:spPr>
          <a:xfrm>
            <a:off x="2746103" y="887487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226D1-220C-4B16-B681-96A49F226D25}"/>
              </a:ext>
            </a:extLst>
          </p:cNvPr>
          <p:cNvSpPr/>
          <p:nvPr/>
        </p:nvSpPr>
        <p:spPr>
          <a:xfrm>
            <a:off x="308106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60665B-1DA6-48A6-B0CB-5EF35B4719F9}"/>
              </a:ext>
            </a:extLst>
          </p:cNvPr>
          <p:cNvSpPr/>
          <p:nvPr/>
        </p:nvSpPr>
        <p:spPr>
          <a:xfrm>
            <a:off x="3298553" y="887487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B00120-9469-45F5-838B-7AC05ED57C20}"/>
              </a:ext>
            </a:extLst>
          </p:cNvPr>
          <p:cNvSpPr/>
          <p:nvPr/>
        </p:nvSpPr>
        <p:spPr>
          <a:xfrm>
            <a:off x="351762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2043FD-4158-4C75-B067-5042DC29C37F}"/>
              </a:ext>
            </a:extLst>
          </p:cNvPr>
          <p:cNvSpPr/>
          <p:nvPr/>
        </p:nvSpPr>
        <p:spPr>
          <a:xfrm>
            <a:off x="373511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C60CE-70D4-4117-86EE-D6F81F0705B8}"/>
              </a:ext>
            </a:extLst>
          </p:cNvPr>
          <p:cNvSpPr/>
          <p:nvPr/>
        </p:nvSpPr>
        <p:spPr>
          <a:xfrm>
            <a:off x="395260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E492FF-F716-4B68-8069-1A9B660DDDDD}"/>
              </a:ext>
            </a:extLst>
          </p:cNvPr>
          <p:cNvSpPr/>
          <p:nvPr/>
        </p:nvSpPr>
        <p:spPr>
          <a:xfrm>
            <a:off x="417008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60AD18-75D2-47DC-9DE0-9D052DE27516}"/>
              </a:ext>
            </a:extLst>
          </p:cNvPr>
          <p:cNvSpPr/>
          <p:nvPr/>
        </p:nvSpPr>
        <p:spPr>
          <a:xfrm>
            <a:off x="438757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1EAE17-4D0E-467A-8EDC-641108A2B44E}"/>
              </a:ext>
            </a:extLst>
          </p:cNvPr>
          <p:cNvSpPr/>
          <p:nvPr/>
        </p:nvSpPr>
        <p:spPr>
          <a:xfrm>
            <a:off x="460506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7780F8-A732-4F6C-B543-E8DB17D3F417}"/>
              </a:ext>
            </a:extLst>
          </p:cNvPr>
          <p:cNvSpPr/>
          <p:nvPr/>
        </p:nvSpPr>
        <p:spPr>
          <a:xfrm>
            <a:off x="482255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265AB5-7C97-412E-ABCB-64A981768CA7}"/>
              </a:ext>
            </a:extLst>
          </p:cNvPr>
          <p:cNvSpPr/>
          <p:nvPr/>
        </p:nvSpPr>
        <p:spPr>
          <a:xfrm>
            <a:off x="504003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591821-BD44-4BA5-9255-3256D8144DE9}"/>
              </a:ext>
            </a:extLst>
          </p:cNvPr>
          <p:cNvSpPr/>
          <p:nvPr/>
        </p:nvSpPr>
        <p:spPr>
          <a:xfrm>
            <a:off x="535118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81210F-422C-457C-95AD-9D6C947C6A67}"/>
              </a:ext>
            </a:extLst>
          </p:cNvPr>
          <p:cNvSpPr/>
          <p:nvPr/>
        </p:nvSpPr>
        <p:spPr>
          <a:xfrm>
            <a:off x="556867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155673-C446-401F-A0DA-AC768EA0206E}"/>
              </a:ext>
            </a:extLst>
          </p:cNvPr>
          <p:cNvSpPr/>
          <p:nvPr/>
        </p:nvSpPr>
        <p:spPr>
          <a:xfrm>
            <a:off x="578616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DD206-DAAC-4C2B-97C6-8F025EF33709}"/>
              </a:ext>
            </a:extLst>
          </p:cNvPr>
          <p:cNvSpPr/>
          <p:nvPr/>
        </p:nvSpPr>
        <p:spPr>
          <a:xfrm>
            <a:off x="600365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1135DD-024E-4EF6-9EF1-D8367CB60F7B}"/>
              </a:ext>
            </a:extLst>
          </p:cNvPr>
          <p:cNvSpPr/>
          <p:nvPr/>
        </p:nvSpPr>
        <p:spPr>
          <a:xfrm>
            <a:off x="623225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A18EF6-FFE0-45FC-827A-A00F822B8F58}"/>
              </a:ext>
            </a:extLst>
          </p:cNvPr>
          <p:cNvSpPr/>
          <p:nvPr/>
        </p:nvSpPr>
        <p:spPr>
          <a:xfrm>
            <a:off x="644973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43546B-88FB-4382-90F4-008F8EBFB31A}"/>
              </a:ext>
            </a:extLst>
          </p:cNvPr>
          <p:cNvSpPr/>
          <p:nvPr/>
        </p:nvSpPr>
        <p:spPr>
          <a:xfrm>
            <a:off x="666722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DBB7A2-255D-4ABE-AA2D-BFA756DC6495}"/>
              </a:ext>
            </a:extLst>
          </p:cNvPr>
          <p:cNvSpPr/>
          <p:nvPr/>
        </p:nvSpPr>
        <p:spPr>
          <a:xfrm>
            <a:off x="6884715" y="887487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B1B48D-AE67-4628-9329-87DA8B8FA80C}"/>
              </a:ext>
            </a:extLst>
          </p:cNvPr>
          <p:cNvSpPr/>
          <p:nvPr/>
        </p:nvSpPr>
        <p:spPr>
          <a:xfrm>
            <a:off x="7103789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80DD7A-5D0C-4245-9CEA-381A25CAA31A}"/>
              </a:ext>
            </a:extLst>
          </p:cNvPr>
          <p:cNvSpPr/>
          <p:nvPr/>
        </p:nvSpPr>
        <p:spPr>
          <a:xfrm>
            <a:off x="7321278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61EFB1-C803-40C6-8CA8-31010C70521F}"/>
              </a:ext>
            </a:extLst>
          </p:cNvPr>
          <p:cNvSpPr/>
          <p:nvPr/>
        </p:nvSpPr>
        <p:spPr>
          <a:xfrm>
            <a:off x="7538764" y="887487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274D8E-DF6C-486A-A9A0-15140F38518F}"/>
              </a:ext>
            </a:extLst>
          </p:cNvPr>
          <p:cNvSpPr/>
          <p:nvPr/>
        </p:nvSpPr>
        <p:spPr>
          <a:xfrm>
            <a:off x="7756253" y="887487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9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21C576C-6572-4E34-81D9-E2C882DFB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064" y="44933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CPU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2CC385-8E6D-4B7F-94C5-8C5CC085BBED}"/>
              </a:ext>
            </a:extLst>
          </p:cNvPr>
          <p:cNvSpPr/>
          <p:nvPr/>
        </p:nvSpPr>
        <p:spPr>
          <a:xfrm>
            <a:off x="1331640" y="2011437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5B3261-C48D-475F-9124-D53F0F52AEF6}"/>
              </a:ext>
            </a:extLst>
          </p:cNvPr>
          <p:cNvSpPr/>
          <p:nvPr/>
        </p:nvSpPr>
        <p:spPr>
          <a:xfrm>
            <a:off x="1331640" y="2324176"/>
            <a:ext cx="1317625" cy="312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A4AA8D-BD20-4AEE-A25E-5B41FA2E7F46}"/>
              </a:ext>
            </a:extLst>
          </p:cNvPr>
          <p:cNvSpPr/>
          <p:nvPr/>
        </p:nvSpPr>
        <p:spPr>
          <a:xfrm>
            <a:off x="1331640" y="2636912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DDBCCF-649F-4452-8D88-18DB88131C56}"/>
              </a:ext>
            </a:extLst>
          </p:cNvPr>
          <p:cNvSpPr/>
          <p:nvPr/>
        </p:nvSpPr>
        <p:spPr>
          <a:xfrm>
            <a:off x="1331640" y="2949651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E918A5-D6AB-47BC-8177-8932495BE404}"/>
              </a:ext>
            </a:extLst>
          </p:cNvPr>
          <p:cNvSpPr/>
          <p:nvPr/>
        </p:nvSpPr>
        <p:spPr>
          <a:xfrm>
            <a:off x="1331640" y="3262387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07218E-13D9-49B6-9021-B35490EA50B3}"/>
              </a:ext>
            </a:extLst>
          </p:cNvPr>
          <p:cNvSpPr/>
          <p:nvPr/>
        </p:nvSpPr>
        <p:spPr>
          <a:xfrm>
            <a:off x="1331640" y="3573537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4227D8-DDD1-4E0E-BDED-58BF3CC0F72F}"/>
              </a:ext>
            </a:extLst>
          </p:cNvPr>
          <p:cNvSpPr/>
          <p:nvPr/>
        </p:nvSpPr>
        <p:spPr>
          <a:xfrm>
            <a:off x="1331640" y="3886276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FA3A89-139B-48FB-B91E-644E3031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664" y="163678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pgd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8FF313-A5CC-443D-ABAE-1D21A3E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64" y="231306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DCE48-4718-40F4-A92B-F340C7CBA72C}"/>
              </a:ext>
            </a:extLst>
          </p:cNvPr>
          <p:cNvSpPr/>
          <p:nvPr/>
        </p:nvSpPr>
        <p:spPr>
          <a:xfrm>
            <a:off x="3755753" y="2011437"/>
            <a:ext cx="1317625" cy="312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81C222-5DA8-414E-ABD2-54F1A6E26CF5}"/>
              </a:ext>
            </a:extLst>
          </p:cNvPr>
          <p:cNvSpPr/>
          <p:nvPr/>
        </p:nvSpPr>
        <p:spPr>
          <a:xfrm>
            <a:off x="3755753" y="2324176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A01-717D-4D5F-943D-8561C845A17E}"/>
              </a:ext>
            </a:extLst>
          </p:cNvPr>
          <p:cNvSpPr/>
          <p:nvPr/>
        </p:nvSpPr>
        <p:spPr>
          <a:xfrm>
            <a:off x="3755753" y="2636912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31203E-58DB-4897-BA58-46A0AF4CED66}"/>
              </a:ext>
            </a:extLst>
          </p:cNvPr>
          <p:cNvSpPr/>
          <p:nvPr/>
        </p:nvSpPr>
        <p:spPr>
          <a:xfrm>
            <a:off x="3755753" y="2949651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C600A2-67C7-4E6E-88A4-1F335EC5891B}"/>
              </a:ext>
            </a:extLst>
          </p:cNvPr>
          <p:cNvSpPr/>
          <p:nvPr/>
        </p:nvSpPr>
        <p:spPr>
          <a:xfrm>
            <a:off x="3755753" y="3262387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1043EE-9471-4056-A08C-56E7B7805B51}"/>
              </a:ext>
            </a:extLst>
          </p:cNvPr>
          <p:cNvSpPr/>
          <p:nvPr/>
        </p:nvSpPr>
        <p:spPr>
          <a:xfrm>
            <a:off x="3755753" y="3573537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5C8348-EC24-4849-BC29-41C01850BDAE}"/>
              </a:ext>
            </a:extLst>
          </p:cNvPr>
          <p:cNvSpPr/>
          <p:nvPr/>
        </p:nvSpPr>
        <p:spPr>
          <a:xfrm>
            <a:off x="3755753" y="3886276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78" y="163678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9AA4EB-B590-4871-9279-6B435E7D8158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 flipV="1">
            <a:off x="2649264" y="2168601"/>
            <a:ext cx="1106488" cy="31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07563-4723-4B0F-80FE-5EAFD37D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553" y="199238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0169A3-F674-4C87-83AA-DA5F7ACC30BB}"/>
              </a:ext>
            </a:extLst>
          </p:cNvPr>
          <p:cNvSpPr/>
          <p:nvPr/>
        </p:nvSpPr>
        <p:spPr>
          <a:xfrm>
            <a:off x="6179865" y="1722513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E9E0D8-C2C4-4767-920E-5FA15E8CDB2C}"/>
              </a:ext>
            </a:extLst>
          </p:cNvPr>
          <p:cNvSpPr/>
          <p:nvPr/>
        </p:nvSpPr>
        <p:spPr>
          <a:xfrm>
            <a:off x="6179865" y="2332113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3A63CD-3A67-495C-AF48-10603F24689B}"/>
              </a:ext>
            </a:extLst>
          </p:cNvPr>
          <p:cNvSpPr/>
          <p:nvPr/>
        </p:nvSpPr>
        <p:spPr>
          <a:xfrm>
            <a:off x="6179865" y="2930600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BD13A6-AC93-4F26-9E63-42F8E55C0F2A}"/>
              </a:ext>
            </a:extLst>
          </p:cNvPr>
          <p:cNvSpPr/>
          <p:nvPr/>
        </p:nvSpPr>
        <p:spPr>
          <a:xfrm>
            <a:off x="6179865" y="3529088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222BB0-1955-4027-A8A3-1E272118717E}"/>
              </a:ext>
            </a:extLst>
          </p:cNvPr>
          <p:cNvSpPr/>
          <p:nvPr/>
        </p:nvSpPr>
        <p:spPr>
          <a:xfrm>
            <a:off x="6179865" y="4137100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86C46-58B3-4D87-BA1F-2A277C3C6952}"/>
              </a:ext>
            </a:extLst>
          </p:cNvPr>
          <p:cNvSpPr/>
          <p:nvPr/>
        </p:nvSpPr>
        <p:spPr>
          <a:xfrm>
            <a:off x="6179865" y="4735588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3FCF43-A96B-4649-BE2D-E32B1E609CAB}"/>
              </a:ext>
            </a:extLst>
          </p:cNvPr>
          <p:cNvCxnSpPr>
            <a:stCxn id="47" idx="3"/>
          </p:cNvCxnSpPr>
          <p:nvPr/>
        </p:nvCxnSpPr>
        <p:spPr>
          <a:xfrm>
            <a:off x="5073378" y="2168600"/>
            <a:ext cx="11064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E9E736-9D2B-4DD9-B492-E7362B5A7015}"/>
              </a:ext>
            </a:extLst>
          </p:cNvPr>
          <p:cNvSpPr/>
          <p:nvPr/>
        </p:nvSpPr>
        <p:spPr>
          <a:xfrm>
            <a:off x="6449739" y="2440062"/>
            <a:ext cx="774700" cy="1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FEE4BB-255B-4124-AA42-A454309F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639" y="1460576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pud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B17C39D-E785-4E64-8795-B4F455FD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27" y="1460576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7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1451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0x00400400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1484784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0x0000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060848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0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708920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0x2000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3356992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0x3000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0"/>
            <a:ext cx="4743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0000000001  0000000000  010000000000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62B261-1C27-4639-B435-0A7B01CC34FE}"/>
              </a:ext>
            </a:extLst>
          </p:cNvPr>
          <p:cNvSpPr/>
          <p:nvPr/>
        </p:nvSpPr>
        <p:spPr>
          <a:xfrm>
            <a:off x="7887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DBE3AA-8591-4C94-99ED-4565FDB0C979}"/>
              </a:ext>
            </a:extLst>
          </p:cNvPr>
          <p:cNvSpPr/>
          <p:nvPr/>
        </p:nvSpPr>
        <p:spPr>
          <a:xfrm>
            <a:off x="100620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021F8F-EEB2-4109-82DA-9220F1D49969}"/>
              </a:ext>
            </a:extLst>
          </p:cNvPr>
          <p:cNvSpPr/>
          <p:nvPr/>
        </p:nvSpPr>
        <p:spPr>
          <a:xfrm>
            <a:off x="12236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359882-50FA-4468-BB0E-48159B319A31}"/>
              </a:ext>
            </a:extLst>
          </p:cNvPr>
          <p:cNvSpPr/>
          <p:nvPr/>
        </p:nvSpPr>
        <p:spPr>
          <a:xfrm>
            <a:off x="14411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921E30-0456-43AE-A72D-80678EE1BDF4}"/>
              </a:ext>
            </a:extLst>
          </p:cNvPr>
          <p:cNvSpPr/>
          <p:nvPr/>
        </p:nvSpPr>
        <p:spPr>
          <a:xfrm>
            <a:off x="16586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C18F93-71AE-4A0A-A57D-5663F4BDB970}"/>
              </a:ext>
            </a:extLst>
          </p:cNvPr>
          <p:cNvSpPr/>
          <p:nvPr/>
        </p:nvSpPr>
        <p:spPr>
          <a:xfrm>
            <a:off x="18761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821FEE-6922-44CF-9DC0-2301885EC27F}"/>
              </a:ext>
            </a:extLst>
          </p:cNvPr>
          <p:cNvSpPr/>
          <p:nvPr/>
        </p:nvSpPr>
        <p:spPr>
          <a:xfrm>
            <a:off x="20936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7AB621-9B8E-4F82-917F-CE936C853809}"/>
              </a:ext>
            </a:extLst>
          </p:cNvPr>
          <p:cNvSpPr/>
          <p:nvPr/>
        </p:nvSpPr>
        <p:spPr>
          <a:xfrm>
            <a:off x="23111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2761B4-F7B6-4FDA-A8F8-AE459DBC6BCB}"/>
              </a:ext>
            </a:extLst>
          </p:cNvPr>
          <p:cNvSpPr/>
          <p:nvPr/>
        </p:nvSpPr>
        <p:spPr>
          <a:xfrm>
            <a:off x="25286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C8EF72-1891-42C1-9E52-7D3D3C505A5A}"/>
              </a:ext>
            </a:extLst>
          </p:cNvPr>
          <p:cNvSpPr/>
          <p:nvPr/>
        </p:nvSpPr>
        <p:spPr>
          <a:xfrm>
            <a:off x="2746103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226D1-220C-4B16-B681-96A49F226D25}"/>
              </a:ext>
            </a:extLst>
          </p:cNvPr>
          <p:cNvSpPr/>
          <p:nvPr/>
        </p:nvSpPr>
        <p:spPr>
          <a:xfrm>
            <a:off x="30810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60665B-1DA6-48A6-B0CB-5EF35B4719F9}"/>
              </a:ext>
            </a:extLst>
          </p:cNvPr>
          <p:cNvSpPr/>
          <p:nvPr/>
        </p:nvSpPr>
        <p:spPr>
          <a:xfrm>
            <a:off x="3298553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B00120-9469-45F5-838B-7AC05ED57C20}"/>
              </a:ext>
            </a:extLst>
          </p:cNvPr>
          <p:cNvSpPr/>
          <p:nvPr/>
        </p:nvSpPr>
        <p:spPr>
          <a:xfrm>
            <a:off x="35176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2043FD-4158-4C75-B067-5042DC29C37F}"/>
              </a:ext>
            </a:extLst>
          </p:cNvPr>
          <p:cNvSpPr/>
          <p:nvPr/>
        </p:nvSpPr>
        <p:spPr>
          <a:xfrm>
            <a:off x="37351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C60CE-70D4-4117-86EE-D6F81F0705B8}"/>
              </a:ext>
            </a:extLst>
          </p:cNvPr>
          <p:cNvSpPr/>
          <p:nvPr/>
        </p:nvSpPr>
        <p:spPr>
          <a:xfrm>
            <a:off x="395260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E492FF-F716-4B68-8069-1A9B660DDDDD}"/>
              </a:ext>
            </a:extLst>
          </p:cNvPr>
          <p:cNvSpPr/>
          <p:nvPr/>
        </p:nvSpPr>
        <p:spPr>
          <a:xfrm>
            <a:off x="41700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60AD18-75D2-47DC-9DE0-9D052DE27516}"/>
              </a:ext>
            </a:extLst>
          </p:cNvPr>
          <p:cNvSpPr/>
          <p:nvPr/>
        </p:nvSpPr>
        <p:spPr>
          <a:xfrm>
            <a:off x="43875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1EAE17-4D0E-467A-8EDC-641108A2B44E}"/>
              </a:ext>
            </a:extLst>
          </p:cNvPr>
          <p:cNvSpPr/>
          <p:nvPr/>
        </p:nvSpPr>
        <p:spPr>
          <a:xfrm>
            <a:off x="46050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7780F8-A732-4F6C-B543-E8DB17D3F417}"/>
              </a:ext>
            </a:extLst>
          </p:cNvPr>
          <p:cNvSpPr/>
          <p:nvPr/>
        </p:nvSpPr>
        <p:spPr>
          <a:xfrm>
            <a:off x="48225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265AB5-7C97-412E-ABCB-64A981768CA7}"/>
              </a:ext>
            </a:extLst>
          </p:cNvPr>
          <p:cNvSpPr/>
          <p:nvPr/>
        </p:nvSpPr>
        <p:spPr>
          <a:xfrm>
            <a:off x="50400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591821-BD44-4BA5-9255-3256D8144DE9}"/>
              </a:ext>
            </a:extLst>
          </p:cNvPr>
          <p:cNvSpPr/>
          <p:nvPr/>
        </p:nvSpPr>
        <p:spPr>
          <a:xfrm>
            <a:off x="53511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81210F-422C-457C-95AD-9D6C947C6A67}"/>
              </a:ext>
            </a:extLst>
          </p:cNvPr>
          <p:cNvSpPr/>
          <p:nvPr/>
        </p:nvSpPr>
        <p:spPr>
          <a:xfrm>
            <a:off x="55686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155673-C446-401F-A0DA-AC768EA0206E}"/>
              </a:ext>
            </a:extLst>
          </p:cNvPr>
          <p:cNvSpPr/>
          <p:nvPr/>
        </p:nvSpPr>
        <p:spPr>
          <a:xfrm>
            <a:off x="57861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DD206-DAAC-4C2B-97C6-8F025EF33709}"/>
              </a:ext>
            </a:extLst>
          </p:cNvPr>
          <p:cNvSpPr/>
          <p:nvPr/>
        </p:nvSpPr>
        <p:spPr>
          <a:xfrm>
            <a:off x="60036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1135DD-024E-4EF6-9EF1-D8367CB60F7B}"/>
              </a:ext>
            </a:extLst>
          </p:cNvPr>
          <p:cNvSpPr/>
          <p:nvPr/>
        </p:nvSpPr>
        <p:spPr>
          <a:xfrm>
            <a:off x="62322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A18EF6-FFE0-45FC-827A-A00F822B8F58}"/>
              </a:ext>
            </a:extLst>
          </p:cNvPr>
          <p:cNvSpPr/>
          <p:nvPr/>
        </p:nvSpPr>
        <p:spPr>
          <a:xfrm>
            <a:off x="64497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43546B-88FB-4382-90F4-008F8EBFB31A}"/>
              </a:ext>
            </a:extLst>
          </p:cNvPr>
          <p:cNvSpPr/>
          <p:nvPr/>
        </p:nvSpPr>
        <p:spPr>
          <a:xfrm>
            <a:off x="66672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DBB7A2-255D-4ABE-AA2D-BFA756DC6495}"/>
              </a:ext>
            </a:extLst>
          </p:cNvPr>
          <p:cNvSpPr/>
          <p:nvPr/>
        </p:nvSpPr>
        <p:spPr>
          <a:xfrm>
            <a:off x="6884715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B1B48D-AE67-4628-9329-87DA8B8FA80C}"/>
              </a:ext>
            </a:extLst>
          </p:cNvPr>
          <p:cNvSpPr/>
          <p:nvPr/>
        </p:nvSpPr>
        <p:spPr>
          <a:xfrm>
            <a:off x="71037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80DD7A-5D0C-4245-9CEA-381A25CAA31A}"/>
              </a:ext>
            </a:extLst>
          </p:cNvPr>
          <p:cNvSpPr/>
          <p:nvPr/>
        </p:nvSpPr>
        <p:spPr>
          <a:xfrm>
            <a:off x="73212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61EFB1-C803-40C6-8CA8-31010C70521F}"/>
              </a:ext>
            </a:extLst>
          </p:cNvPr>
          <p:cNvSpPr/>
          <p:nvPr/>
        </p:nvSpPr>
        <p:spPr>
          <a:xfrm>
            <a:off x="75387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274D8E-DF6C-486A-A9A0-15140F38518F}"/>
              </a:ext>
            </a:extLst>
          </p:cNvPr>
          <p:cNvSpPr/>
          <p:nvPr/>
        </p:nvSpPr>
        <p:spPr>
          <a:xfrm>
            <a:off x="77562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2CC385-8E6D-4B7F-94C5-8C5CC085BBED}"/>
              </a:ext>
            </a:extLst>
          </p:cNvPr>
          <p:cNvSpPr/>
          <p:nvPr/>
        </p:nvSpPr>
        <p:spPr>
          <a:xfrm>
            <a:off x="1331640" y="283949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5B3261-C48D-475F-9124-D53F0F52AEF6}"/>
              </a:ext>
            </a:extLst>
          </p:cNvPr>
          <p:cNvSpPr/>
          <p:nvPr/>
        </p:nvSpPr>
        <p:spPr>
          <a:xfrm>
            <a:off x="1331640" y="3152229"/>
            <a:ext cx="1317625" cy="312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A4AA8D-BD20-4AEE-A25E-5B41FA2E7F46}"/>
              </a:ext>
            </a:extLst>
          </p:cNvPr>
          <p:cNvSpPr/>
          <p:nvPr/>
        </p:nvSpPr>
        <p:spPr>
          <a:xfrm>
            <a:off x="1331640" y="3464965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DDBCCF-649F-4452-8D88-18DB88131C56}"/>
              </a:ext>
            </a:extLst>
          </p:cNvPr>
          <p:cNvSpPr/>
          <p:nvPr/>
        </p:nvSpPr>
        <p:spPr>
          <a:xfrm>
            <a:off x="1331640" y="3777704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E918A5-D6AB-47BC-8177-8932495BE404}"/>
              </a:ext>
            </a:extLst>
          </p:cNvPr>
          <p:cNvSpPr/>
          <p:nvPr/>
        </p:nvSpPr>
        <p:spPr>
          <a:xfrm>
            <a:off x="1331640" y="4090440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07218E-13D9-49B6-9021-B35490EA50B3}"/>
              </a:ext>
            </a:extLst>
          </p:cNvPr>
          <p:cNvSpPr/>
          <p:nvPr/>
        </p:nvSpPr>
        <p:spPr>
          <a:xfrm>
            <a:off x="1331640" y="440159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4227D8-DDD1-4E0E-BDED-58BF3CC0F72F}"/>
              </a:ext>
            </a:extLst>
          </p:cNvPr>
          <p:cNvSpPr/>
          <p:nvPr/>
        </p:nvSpPr>
        <p:spPr>
          <a:xfrm>
            <a:off x="1331640" y="4714329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FA3A89-139B-48FB-B91E-644E3031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664" y="24648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pgd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8FF313-A5CC-443D-ABAE-1D21A3E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64" y="3141115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DCE48-4718-40F4-A92B-F340C7CBA72C}"/>
              </a:ext>
            </a:extLst>
          </p:cNvPr>
          <p:cNvSpPr/>
          <p:nvPr/>
        </p:nvSpPr>
        <p:spPr>
          <a:xfrm>
            <a:off x="3755753" y="2839490"/>
            <a:ext cx="1317625" cy="312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81C222-5DA8-414E-ABD2-54F1A6E26CF5}"/>
              </a:ext>
            </a:extLst>
          </p:cNvPr>
          <p:cNvSpPr/>
          <p:nvPr/>
        </p:nvSpPr>
        <p:spPr>
          <a:xfrm>
            <a:off x="3755753" y="3152229"/>
            <a:ext cx="1317625" cy="312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A01-717D-4D5F-943D-8561C845A17E}"/>
              </a:ext>
            </a:extLst>
          </p:cNvPr>
          <p:cNvSpPr/>
          <p:nvPr/>
        </p:nvSpPr>
        <p:spPr>
          <a:xfrm>
            <a:off x="3755753" y="3464965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31203E-58DB-4897-BA58-46A0AF4CED66}"/>
              </a:ext>
            </a:extLst>
          </p:cNvPr>
          <p:cNvSpPr/>
          <p:nvPr/>
        </p:nvSpPr>
        <p:spPr>
          <a:xfrm>
            <a:off x="3755753" y="3777704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C600A2-67C7-4E6E-88A4-1F335EC5891B}"/>
              </a:ext>
            </a:extLst>
          </p:cNvPr>
          <p:cNvSpPr/>
          <p:nvPr/>
        </p:nvSpPr>
        <p:spPr>
          <a:xfrm>
            <a:off x="3755753" y="4090440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1043EE-9471-4056-A08C-56E7B7805B51}"/>
              </a:ext>
            </a:extLst>
          </p:cNvPr>
          <p:cNvSpPr/>
          <p:nvPr/>
        </p:nvSpPr>
        <p:spPr>
          <a:xfrm>
            <a:off x="3755753" y="440159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5C8348-EC24-4849-BC29-41C01850BDAE}"/>
              </a:ext>
            </a:extLst>
          </p:cNvPr>
          <p:cNvSpPr/>
          <p:nvPr/>
        </p:nvSpPr>
        <p:spPr>
          <a:xfrm>
            <a:off x="3755753" y="4714329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78" y="24648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9AA4EB-B590-4871-9279-6B435E7D8158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 flipV="1">
            <a:off x="2649264" y="2996654"/>
            <a:ext cx="1106488" cy="31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07563-4723-4B0F-80FE-5EAFD37D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553" y="28204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0169A3-F674-4C87-83AA-DA5F7ACC30BB}"/>
              </a:ext>
            </a:extLst>
          </p:cNvPr>
          <p:cNvSpPr/>
          <p:nvPr/>
        </p:nvSpPr>
        <p:spPr>
          <a:xfrm>
            <a:off x="6179865" y="2550566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E9E0D8-C2C4-4767-920E-5FA15E8CDB2C}"/>
              </a:ext>
            </a:extLst>
          </p:cNvPr>
          <p:cNvSpPr/>
          <p:nvPr/>
        </p:nvSpPr>
        <p:spPr>
          <a:xfrm>
            <a:off x="6179865" y="3160166"/>
            <a:ext cx="1317625" cy="6016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3A63CD-3A67-495C-AF48-10603F24689B}"/>
              </a:ext>
            </a:extLst>
          </p:cNvPr>
          <p:cNvSpPr/>
          <p:nvPr/>
        </p:nvSpPr>
        <p:spPr>
          <a:xfrm>
            <a:off x="6179865" y="3758653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BD13A6-AC93-4F26-9E63-42F8E55C0F2A}"/>
              </a:ext>
            </a:extLst>
          </p:cNvPr>
          <p:cNvSpPr/>
          <p:nvPr/>
        </p:nvSpPr>
        <p:spPr>
          <a:xfrm>
            <a:off x="6179865" y="4357141"/>
            <a:ext cx="1317625" cy="6016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222BB0-1955-4027-A8A3-1E272118717E}"/>
              </a:ext>
            </a:extLst>
          </p:cNvPr>
          <p:cNvSpPr/>
          <p:nvPr/>
        </p:nvSpPr>
        <p:spPr>
          <a:xfrm>
            <a:off x="6179865" y="4965153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86C46-58B3-4D87-BA1F-2A277C3C6952}"/>
              </a:ext>
            </a:extLst>
          </p:cNvPr>
          <p:cNvSpPr/>
          <p:nvPr/>
        </p:nvSpPr>
        <p:spPr>
          <a:xfrm>
            <a:off x="6179865" y="5563641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3FCF43-A96B-4649-BE2D-E32B1E609CAB}"/>
              </a:ext>
            </a:extLst>
          </p:cNvPr>
          <p:cNvCxnSpPr>
            <a:stCxn id="47" idx="3"/>
          </p:cNvCxnSpPr>
          <p:nvPr/>
        </p:nvCxnSpPr>
        <p:spPr>
          <a:xfrm>
            <a:off x="5073378" y="2996653"/>
            <a:ext cx="11064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E9E736-9D2B-4DD9-B492-E7362B5A7015}"/>
              </a:ext>
            </a:extLst>
          </p:cNvPr>
          <p:cNvSpPr/>
          <p:nvPr/>
        </p:nvSpPr>
        <p:spPr>
          <a:xfrm>
            <a:off x="6449739" y="3268115"/>
            <a:ext cx="774700" cy="1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FEE4BB-255B-4124-AA42-A454309F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639" y="2288629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pud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B17C39D-E785-4E64-8795-B4F455FD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27" y="2288629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7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14510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0x00400000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0x00401000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31283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0x0000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888901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0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353697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0x2000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4185045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0x3000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32656"/>
            <a:ext cx="29706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0000000001  0000000001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3" name="TextBox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07563-4723-4B0F-80FE-5EAFD37D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14096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[1]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3FCF43-A96B-4649-BE2D-E32B1E609CAB}"/>
              </a:ext>
            </a:extLst>
          </p:cNvPr>
          <p:cNvCxnSpPr>
            <a:stCxn id="48" idx="3"/>
          </p:cNvCxnSpPr>
          <p:nvPr/>
        </p:nvCxnSpPr>
        <p:spPr>
          <a:xfrm>
            <a:off x="5073378" y="3308598"/>
            <a:ext cx="1154806" cy="105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0"/>
            <a:ext cx="4870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0000 0000 0100 00000000  010000000000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62B261-1C27-4639-B435-0A7B01CC34FE}"/>
              </a:ext>
            </a:extLst>
          </p:cNvPr>
          <p:cNvSpPr/>
          <p:nvPr/>
        </p:nvSpPr>
        <p:spPr>
          <a:xfrm>
            <a:off x="7887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DBE3AA-8591-4C94-99ED-4565FDB0C979}"/>
              </a:ext>
            </a:extLst>
          </p:cNvPr>
          <p:cNvSpPr/>
          <p:nvPr/>
        </p:nvSpPr>
        <p:spPr>
          <a:xfrm>
            <a:off x="100620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021F8F-EEB2-4109-82DA-9220F1D49969}"/>
              </a:ext>
            </a:extLst>
          </p:cNvPr>
          <p:cNvSpPr/>
          <p:nvPr/>
        </p:nvSpPr>
        <p:spPr>
          <a:xfrm>
            <a:off x="12236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359882-50FA-4468-BB0E-48159B319A31}"/>
              </a:ext>
            </a:extLst>
          </p:cNvPr>
          <p:cNvSpPr/>
          <p:nvPr/>
        </p:nvSpPr>
        <p:spPr>
          <a:xfrm>
            <a:off x="14411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921E30-0456-43AE-A72D-80678EE1BDF4}"/>
              </a:ext>
            </a:extLst>
          </p:cNvPr>
          <p:cNvSpPr/>
          <p:nvPr/>
        </p:nvSpPr>
        <p:spPr>
          <a:xfrm>
            <a:off x="16586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C18F93-71AE-4A0A-A57D-5663F4BDB970}"/>
              </a:ext>
            </a:extLst>
          </p:cNvPr>
          <p:cNvSpPr/>
          <p:nvPr/>
        </p:nvSpPr>
        <p:spPr>
          <a:xfrm>
            <a:off x="18761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821FEE-6922-44CF-9DC0-2301885EC27F}"/>
              </a:ext>
            </a:extLst>
          </p:cNvPr>
          <p:cNvSpPr/>
          <p:nvPr/>
        </p:nvSpPr>
        <p:spPr>
          <a:xfrm>
            <a:off x="20936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7AB621-9B8E-4F82-917F-CE936C853809}"/>
              </a:ext>
            </a:extLst>
          </p:cNvPr>
          <p:cNvSpPr/>
          <p:nvPr/>
        </p:nvSpPr>
        <p:spPr>
          <a:xfrm>
            <a:off x="23111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2761B4-F7B6-4FDA-A8F8-AE459DBC6BCB}"/>
              </a:ext>
            </a:extLst>
          </p:cNvPr>
          <p:cNvSpPr/>
          <p:nvPr/>
        </p:nvSpPr>
        <p:spPr>
          <a:xfrm>
            <a:off x="25286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C8EF72-1891-42C1-9E52-7D3D3C505A5A}"/>
              </a:ext>
            </a:extLst>
          </p:cNvPr>
          <p:cNvSpPr/>
          <p:nvPr/>
        </p:nvSpPr>
        <p:spPr>
          <a:xfrm>
            <a:off x="2746103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F226D1-220C-4B16-B681-96A49F226D25}"/>
              </a:ext>
            </a:extLst>
          </p:cNvPr>
          <p:cNvSpPr/>
          <p:nvPr/>
        </p:nvSpPr>
        <p:spPr>
          <a:xfrm>
            <a:off x="30810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60665B-1DA6-48A6-B0CB-5EF35B4719F9}"/>
              </a:ext>
            </a:extLst>
          </p:cNvPr>
          <p:cNvSpPr/>
          <p:nvPr/>
        </p:nvSpPr>
        <p:spPr>
          <a:xfrm>
            <a:off x="3298553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B00120-9469-45F5-838B-7AC05ED57C20}"/>
              </a:ext>
            </a:extLst>
          </p:cNvPr>
          <p:cNvSpPr/>
          <p:nvPr/>
        </p:nvSpPr>
        <p:spPr>
          <a:xfrm>
            <a:off x="35176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2043FD-4158-4C75-B067-5042DC29C37F}"/>
              </a:ext>
            </a:extLst>
          </p:cNvPr>
          <p:cNvSpPr/>
          <p:nvPr/>
        </p:nvSpPr>
        <p:spPr>
          <a:xfrm>
            <a:off x="373511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C60CE-70D4-4117-86EE-D6F81F0705B8}"/>
              </a:ext>
            </a:extLst>
          </p:cNvPr>
          <p:cNvSpPr/>
          <p:nvPr/>
        </p:nvSpPr>
        <p:spPr>
          <a:xfrm>
            <a:off x="395260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E492FF-F716-4B68-8069-1A9B660DDDDD}"/>
              </a:ext>
            </a:extLst>
          </p:cNvPr>
          <p:cNvSpPr/>
          <p:nvPr/>
        </p:nvSpPr>
        <p:spPr>
          <a:xfrm>
            <a:off x="41700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60AD18-75D2-47DC-9DE0-9D052DE27516}"/>
              </a:ext>
            </a:extLst>
          </p:cNvPr>
          <p:cNvSpPr/>
          <p:nvPr/>
        </p:nvSpPr>
        <p:spPr>
          <a:xfrm>
            <a:off x="43875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1EAE17-4D0E-467A-8EDC-641108A2B44E}"/>
              </a:ext>
            </a:extLst>
          </p:cNvPr>
          <p:cNvSpPr/>
          <p:nvPr/>
        </p:nvSpPr>
        <p:spPr>
          <a:xfrm>
            <a:off x="46050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7780F8-A732-4F6C-B543-E8DB17D3F417}"/>
              </a:ext>
            </a:extLst>
          </p:cNvPr>
          <p:cNvSpPr/>
          <p:nvPr/>
        </p:nvSpPr>
        <p:spPr>
          <a:xfrm>
            <a:off x="48225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265AB5-7C97-412E-ABCB-64A981768CA7}"/>
              </a:ext>
            </a:extLst>
          </p:cNvPr>
          <p:cNvSpPr/>
          <p:nvPr/>
        </p:nvSpPr>
        <p:spPr>
          <a:xfrm>
            <a:off x="50400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591821-BD44-4BA5-9255-3256D8144DE9}"/>
              </a:ext>
            </a:extLst>
          </p:cNvPr>
          <p:cNvSpPr/>
          <p:nvPr/>
        </p:nvSpPr>
        <p:spPr>
          <a:xfrm>
            <a:off x="53511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81210F-422C-457C-95AD-9D6C947C6A67}"/>
              </a:ext>
            </a:extLst>
          </p:cNvPr>
          <p:cNvSpPr/>
          <p:nvPr/>
        </p:nvSpPr>
        <p:spPr>
          <a:xfrm>
            <a:off x="55686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F155673-C446-401F-A0DA-AC768EA0206E}"/>
              </a:ext>
            </a:extLst>
          </p:cNvPr>
          <p:cNvSpPr/>
          <p:nvPr/>
        </p:nvSpPr>
        <p:spPr>
          <a:xfrm>
            <a:off x="57861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DD206-DAAC-4C2B-97C6-8F025EF33709}"/>
              </a:ext>
            </a:extLst>
          </p:cNvPr>
          <p:cNvSpPr/>
          <p:nvPr/>
        </p:nvSpPr>
        <p:spPr>
          <a:xfrm>
            <a:off x="60036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1135DD-024E-4EF6-9EF1-D8367CB60F7B}"/>
              </a:ext>
            </a:extLst>
          </p:cNvPr>
          <p:cNvSpPr/>
          <p:nvPr/>
        </p:nvSpPr>
        <p:spPr>
          <a:xfrm>
            <a:off x="62322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A18EF6-FFE0-45FC-827A-A00F822B8F58}"/>
              </a:ext>
            </a:extLst>
          </p:cNvPr>
          <p:cNvSpPr/>
          <p:nvPr/>
        </p:nvSpPr>
        <p:spPr>
          <a:xfrm>
            <a:off x="644973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43546B-88FB-4382-90F4-008F8EBFB31A}"/>
              </a:ext>
            </a:extLst>
          </p:cNvPr>
          <p:cNvSpPr/>
          <p:nvPr/>
        </p:nvSpPr>
        <p:spPr>
          <a:xfrm>
            <a:off x="666722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4DBB7A2-255D-4ABE-AA2D-BFA756DC6495}"/>
              </a:ext>
            </a:extLst>
          </p:cNvPr>
          <p:cNvSpPr/>
          <p:nvPr/>
        </p:nvSpPr>
        <p:spPr>
          <a:xfrm>
            <a:off x="6884715" y="1715540"/>
            <a:ext cx="219075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B1B48D-AE67-4628-9329-87DA8B8FA80C}"/>
              </a:ext>
            </a:extLst>
          </p:cNvPr>
          <p:cNvSpPr/>
          <p:nvPr/>
        </p:nvSpPr>
        <p:spPr>
          <a:xfrm>
            <a:off x="7103789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80DD7A-5D0C-4245-9CEA-381A25CAA31A}"/>
              </a:ext>
            </a:extLst>
          </p:cNvPr>
          <p:cNvSpPr/>
          <p:nvPr/>
        </p:nvSpPr>
        <p:spPr>
          <a:xfrm>
            <a:off x="7321278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A61EFB1-C803-40C6-8CA8-31010C70521F}"/>
              </a:ext>
            </a:extLst>
          </p:cNvPr>
          <p:cNvSpPr/>
          <p:nvPr/>
        </p:nvSpPr>
        <p:spPr>
          <a:xfrm>
            <a:off x="7538764" y="1715540"/>
            <a:ext cx="217488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274D8E-DF6C-486A-A9A0-15140F38518F}"/>
              </a:ext>
            </a:extLst>
          </p:cNvPr>
          <p:cNvSpPr/>
          <p:nvPr/>
        </p:nvSpPr>
        <p:spPr>
          <a:xfrm>
            <a:off x="7756253" y="1715540"/>
            <a:ext cx="217487" cy="374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42CC385-8E6D-4B7F-94C5-8C5CC085BBED}"/>
              </a:ext>
            </a:extLst>
          </p:cNvPr>
          <p:cNvSpPr/>
          <p:nvPr/>
        </p:nvSpPr>
        <p:spPr>
          <a:xfrm>
            <a:off x="1331640" y="283949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5B3261-C48D-475F-9124-D53F0F52AEF6}"/>
              </a:ext>
            </a:extLst>
          </p:cNvPr>
          <p:cNvSpPr/>
          <p:nvPr/>
        </p:nvSpPr>
        <p:spPr>
          <a:xfrm>
            <a:off x="1331640" y="3152229"/>
            <a:ext cx="1317625" cy="312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A4AA8D-BD20-4AEE-A25E-5B41FA2E7F46}"/>
              </a:ext>
            </a:extLst>
          </p:cNvPr>
          <p:cNvSpPr/>
          <p:nvPr/>
        </p:nvSpPr>
        <p:spPr>
          <a:xfrm>
            <a:off x="1331640" y="3464965"/>
            <a:ext cx="1317625" cy="312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DDBCCF-649F-4452-8D88-18DB88131C56}"/>
              </a:ext>
            </a:extLst>
          </p:cNvPr>
          <p:cNvSpPr/>
          <p:nvPr/>
        </p:nvSpPr>
        <p:spPr>
          <a:xfrm>
            <a:off x="1331640" y="3777704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E918A5-D6AB-47BC-8177-8932495BE404}"/>
              </a:ext>
            </a:extLst>
          </p:cNvPr>
          <p:cNvSpPr/>
          <p:nvPr/>
        </p:nvSpPr>
        <p:spPr>
          <a:xfrm>
            <a:off x="1331640" y="4090440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07218E-13D9-49B6-9021-B35490EA50B3}"/>
              </a:ext>
            </a:extLst>
          </p:cNvPr>
          <p:cNvSpPr/>
          <p:nvPr/>
        </p:nvSpPr>
        <p:spPr>
          <a:xfrm>
            <a:off x="1331640" y="440159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34227D8-DDD1-4E0E-BDED-58BF3CC0F72F}"/>
              </a:ext>
            </a:extLst>
          </p:cNvPr>
          <p:cNvSpPr/>
          <p:nvPr/>
        </p:nvSpPr>
        <p:spPr>
          <a:xfrm>
            <a:off x="1331640" y="4714329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0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FA3A89-139B-48FB-B91E-644E3031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664" y="24648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pgd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8FF313-A5CC-443D-ABAE-1D21A3E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64" y="3141115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0DDCE48-4718-40F4-A92B-F340C7CBA72C}"/>
              </a:ext>
            </a:extLst>
          </p:cNvPr>
          <p:cNvSpPr/>
          <p:nvPr/>
        </p:nvSpPr>
        <p:spPr>
          <a:xfrm>
            <a:off x="3755753" y="2839490"/>
            <a:ext cx="1317625" cy="3127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81C222-5DA8-414E-ABD2-54F1A6E26CF5}"/>
              </a:ext>
            </a:extLst>
          </p:cNvPr>
          <p:cNvSpPr/>
          <p:nvPr/>
        </p:nvSpPr>
        <p:spPr>
          <a:xfrm>
            <a:off x="3755753" y="3152229"/>
            <a:ext cx="1317625" cy="312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4AEA01-717D-4D5F-943D-8561C845A17E}"/>
              </a:ext>
            </a:extLst>
          </p:cNvPr>
          <p:cNvSpPr/>
          <p:nvPr/>
        </p:nvSpPr>
        <p:spPr>
          <a:xfrm>
            <a:off x="3755753" y="3464965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2431203E-58DB-4897-BA58-46A0AF4CED66}"/>
              </a:ext>
            </a:extLst>
          </p:cNvPr>
          <p:cNvSpPr/>
          <p:nvPr/>
        </p:nvSpPr>
        <p:spPr>
          <a:xfrm>
            <a:off x="3755753" y="3777704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3C600A2-67C7-4E6E-88A4-1F335EC5891B}"/>
              </a:ext>
            </a:extLst>
          </p:cNvPr>
          <p:cNvSpPr/>
          <p:nvPr/>
        </p:nvSpPr>
        <p:spPr>
          <a:xfrm>
            <a:off x="3779912" y="4869160"/>
            <a:ext cx="1317625" cy="311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1043EE-9471-4056-A08C-56E7B7805B51}"/>
              </a:ext>
            </a:extLst>
          </p:cNvPr>
          <p:cNvSpPr/>
          <p:nvPr/>
        </p:nvSpPr>
        <p:spPr>
          <a:xfrm>
            <a:off x="3779912" y="5180310"/>
            <a:ext cx="1317625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5C8348-EC24-4849-BC29-41C01850BDAE}"/>
              </a:ext>
            </a:extLst>
          </p:cNvPr>
          <p:cNvSpPr/>
          <p:nvPr/>
        </p:nvSpPr>
        <p:spPr>
          <a:xfrm>
            <a:off x="3779912" y="5493049"/>
            <a:ext cx="1317625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78" y="24648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9AA4EB-B590-4871-9279-6B435E7D8158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 flipV="1">
            <a:off x="2649264" y="2996654"/>
            <a:ext cx="1106488" cy="31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07563-4723-4B0F-80FE-5EAFD37D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553" y="282044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[0]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50169A3-F674-4C87-83AA-DA5F7ACC30BB}"/>
              </a:ext>
            </a:extLst>
          </p:cNvPr>
          <p:cNvSpPr/>
          <p:nvPr/>
        </p:nvSpPr>
        <p:spPr>
          <a:xfrm>
            <a:off x="6179865" y="2550566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E9E0D8-C2C4-4767-920E-5FA15E8CDB2C}"/>
              </a:ext>
            </a:extLst>
          </p:cNvPr>
          <p:cNvSpPr/>
          <p:nvPr/>
        </p:nvSpPr>
        <p:spPr>
          <a:xfrm>
            <a:off x="6179865" y="3160166"/>
            <a:ext cx="1317625" cy="6016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3A63CD-3A67-495C-AF48-10603F24689B}"/>
              </a:ext>
            </a:extLst>
          </p:cNvPr>
          <p:cNvSpPr/>
          <p:nvPr/>
        </p:nvSpPr>
        <p:spPr>
          <a:xfrm>
            <a:off x="6179865" y="3758653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BD13A6-AC93-4F26-9E63-42F8E55C0F2A}"/>
              </a:ext>
            </a:extLst>
          </p:cNvPr>
          <p:cNvSpPr/>
          <p:nvPr/>
        </p:nvSpPr>
        <p:spPr>
          <a:xfrm>
            <a:off x="6179865" y="4357141"/>
            <a:ext cx="1317625" cy="6016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222BB0-1955-4027-A8A3-1E272118717E}"/>
              </a:ext>
            </a:extLst>
          </p:cNvPr>
          <p:cNvSpPr/>
          <p:nvPr/>
        </p:nvSpPr>
        <p:spPr>
          <a:xfrm>
            <a:off x="6179865" y="4965153"/>
            <a:ext cx="1317625" cy="601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86C46-58B3-4D87-BA1F-2A277C3C6952}"/>
              </a:ext>
            </a:extLst>
          </p:cNvPr>
          <p:cNvSpPr/>
          <p:nvPr/>
        </p:nvSpPr>
        <p:spPr>
          <a:xfrm>
            <a:off x="6179865" y="5563641"/>
            <a:ext cx="1317625" cy="601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3FCF43-A96B-4649-BE2D-E32B1E609CAB}"/>
              </a:ext>
            </a:extLst>
          </p:cNvPr>
          <p:cNvCxnSpPr>
            <a:stCxn id="47" idx="3"/>
          </p:cNvCxnSpPr>
          <p:nvPr/>
        </p:nvCxnSpPr>
        <p:spPr>
          <a:xfrm>
            <a:off x="5073378" y="2996653"/>
            <a:ext cx="1106487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E9E736-9D2B-4DD9-B492-E7362B5A7015}"/>
              </a:ext>
            </a:extLst>
          </p:cNvPr>
          <p:cNvSpPr/>
          <p:nvPr/>
        </p:nvSpPr>
        <p:spPr>
          <a:xfrm>
            <a:off x="6449739" y="3268115"/>
            <a:ext cx="774700" cy="1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FEE4BB-255B-4124-AA42-A454309F1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639" y="2288629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pud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6" name="TextBox 1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B17C39D-E785-4E64-8795-B4F455FD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27" y="2288629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7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88640"/>
            <a:ext cx="14510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0x00400000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0x00800000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8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31283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0x0000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2888901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0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353697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0x2000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1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4185045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0x3000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2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582908A-EE51-47CC-B8F7-64202942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32656"/>
            <a:ext cx="3097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0000 0000 1000 00000001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3" name="TextBox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1507563-4723-4B0F-80FE-5EAFD37D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140968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[1]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3FCF43-A96B-4649-BE2D-E32B1E609CAB}"/>
              </a:ext>
            </a:extLst>
          </p:cNvPr>
          <p:cNvCxnSpPr>
            <a:stCxn id="48" idx="3"/>
          </p:cNvCxnSpPr>
          <p:nvPr/>
        </p:nvCxnSpPr>
        <p:spPr>
          <a:xfrm>
            <a:off x="5073378" y="3308598"/>
            <a:ext cx="1154806" cy="105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0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C8FF313-A5CC-443D-ABAE-1D21A3E0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429000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[2]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6" name="TextBox 1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B46DA1-C513-419B-945D-84E8C004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4509120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pte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9AA4EB-B590-4871-9279-6B435E7D8158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2649265" y="3621334"/>
            <a:ext cx="1130647" cy="140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91755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917551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917551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917551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917551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917551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917551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341288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341288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341288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854883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854883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430438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400511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4005113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81376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85417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43043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4005113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81376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8462" y="2277914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5065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BA86B4-7B55-439E-88C3-48490852056E}"/>
              </a:ext>
            </a:extLst>
          </p:cNvPr>
          <p:cNvCxnSpPr/>
          <p:nvPr/>
        </p:nvCxnSpPr>
        <p:spPr>
          <a:xfrm>
            <a:off x="3935467" y="15191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CE8E9C-4AC8-4BDA-BEDF-A982EA085406}"/>
              </a:ext>
            </a:extLst>
          </p:cNvPr>
          <p:cNvCxnSpPr/>
          <p:nvPr/>
        </p:nvCxnSpPr>
        <p:spPr>
          <a:xfrm>
            <a:off x="3406754" y="1519137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p1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8462" y="2205906"/>
            <a:ext cx="3385085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p2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p3 = __get_free_pages(0);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91903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get_current() (current_thread_info()-&gt;task)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#define current get_current()</a:t>
            </a: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//---------------------------------------------------</a:t>
            </a:r>
          </a:p>
          <a:p>
            <a:pPr marL="0" lvl="1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current;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current_thread_info()-&gt;task;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27809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538462" y="2205906"/>
            <a:ext cx="2376487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419774" y="2205906"/>
            <a:ext cx="503773" cy="15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3" idx="3"/>
            <a:endCxn id="4" idx="1"/>
          </p:cNvCxnSpPr>
          <p:nvPr/>
        </p:nvCxnSpPr>
        <p:spPr>
          <a:xfrm flipV="1">
            <a:off x="538462" y="2205906"/>
            <a:ext cx="360362" cy="194389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p3);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3356992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1" idx="3"/>
            <a:endCxn id="10" idx="1"/>
          </p:cNvCxnSpPr>
          <p:nvPr/>
        </p:nvCxnSpPr>
        <p:spPr>
          <a:xfrm flipV="1">
            <a:off x="538462" y="2205906"/>
            <a:ext cx="3385085" cy="7921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2" idx="3"/>
            <a:endCxn id="8" idx="1"/>
          </p:cNvCxnSpPr>
          <p:nvPr/>
        </p:nvCxnSpPr>
        <p:spPr>
          <a:xfrm flipV="1">
            <a:off x="538462" y="2205906"/>
            <a:ext cx="2376487" cy="136842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E22D3B-616C-4C10-8078-91E3873E9544}"/>
              </a:ext>
            </a:extLst>
          </p:cNvPr>
          <p:cNvSpPr/>
          <p:nvPr/>
        </p:nvSpPr>
        <p:spPr>
          <a:xfrm>
            <a:off x="898824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3720A9-A929-4685-8046-8010491274F9}"/>
              </a:ext>
            </a:extLst>
          </p:cNvPr>
          <p:cNvSpPr/>
          <p:nvPr/>
        </p:nvSpPr>
        <p:spPr>
          <a:xfrm>
            <a:off x="1403648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BC8280-278B-4A3D-9A7E-8D06D13C4BE4}"/>
              </a:ext>
            </a:extLst>
          </p:cNvPr>
          <p:cNvSpPr/>
          <p:nvPr/>
        </p:nvSpPr>
        <p:spPr>
          <a:xfrm>
            <a:off x="190688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CE1E7E5-428D-4150-9F44-31CB17E681D6}"/>
              </a:ext>
            </a:extLst>
          </p:cNvPr>
          <p:cNvSpPr/>
          <p:nvPr/>
        </p:nvSpPr>
        <p:spPr>
          <a:xfrm>
            <a:off x="2411712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87E1DA-5134-4D2C-A281-88A43F5ACFA5}"/>
              </a:ext>
            </a:extLst>
          </p:cNvPr>
          <p:cNvSpPr/>
          <p:nvPr/>
        </p:nvSpPr>
        <p:spPr>
          <a:xfrm>
            <a:off x="2914949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638A29-E58A-4774-91BD-F80AE682D954}"/>
              </a:ext>
            </a:extLst>
          </p:cNvPr>
          <p:cNvSpPr/>
          <p:nvPr/>
        </p:nvSpPr>
        <p:spPr>
          <a:xfrm>
            <a:off x="3419774" y="1845543"/>
            <a:ext cx="503238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C2A00-6B93-4A06-B2F5-7BC197A55A2B}"/>
              </a:ext>
            </a:extLst>
          </p:cNvPr>
          <p:cNvSpPr/>
          <p:nvPr/>
        </p:nvSpPr>
        <p:spPr>
          <a:xfrm>
            <a:off x="3923547" y="1845543"/>
            <a:ext cx="504825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BE2E2-B2FB-4CE8-9FB0-A963A2A807CC}"/>
              </a:ext>
            </a:extLst>
          </p:cNvPr>
          <p:cNvSpPr/>
          <p:nvPr/>
        </p:nvSpPr>
        <p:spPr>
          <a:xfrm>
            <a:off x="4438055" y="1845543"/>
            <a:ext cx="503237" cy="7207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55E9E4-C617-4869-835D-17B26F35B324}"/>
              </a:ext>
            </a:extLst>
          </p:cNvPr>
          <p:cNvSpPr/>
          <p:nvPr/>
        </p:nvSpPr>
        <p:spPr>
          <a:xfrm>
            <a:off x="4931074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D9E536-DF8C-4FAE-8773-ECED1CB48689}"/>
              </a:ext>
            </a:extLst>
          </p:cNvPr>
          <p:cNvSpPr/>
          <p:nvPr/>
        </p:nvSpPr>
        <p:spPr>
          <a:xfrm>
            <a:off x="5435899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96DA4-052D-4EFA-821D-F09BF4479FCE}"/>
              </a:ext>
            </a:extLst>
          </p:cNvPr>
          <p:cNvSpPr/>
          <p:nvPr/>
        </p:nvSpPr>
        <p:spPr>
          <a:xfrm>
            <a:off x="5939137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EC93DD-4760-4B72-A4EE-041354F06171}"/>
              </a:ext>
            </a:extLst>
          </p:cNvPr>
          <p:cNvSpPr/>
          <p:nvPr/>
        </p:nvSpPr>
        <p:spPr>
          <a:xfrm>
            <a:off x="6443962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D0DCDC-0F54-4CE4-BB32-B603992AD9EB}"/>
              </a:ext>
            </a:extLst>
          </p:cNvPr>
          <p:cNvSpPr/>
          <p:nvPr/>
        </p:nvSpPr>
        <p:spPr>
          <a:xfrm>
            <a:off x="6947199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0A923F-C5F0-4F10-A5A7-693267320AE9}"/>
              </a:ext>
            </a:extLst>
          </p:cNvPr>
          <p:cNvSpPr/>
          <p:nvPr/>
        </p:nvSpPr>
        <p:spPr>
          <a:xfrm>
            <a:off x="7452024" y="1845543"/>
            <a:ext cx="503238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158635E-EB52-49D3-9088-142FAB63346B}"/>
              </a:ext>
            </a:extLst>
          </p:cNvPr>
          <p:cNvSpPr/>
          <p:nvPr/>
        </p:nvSpPr>
        <p:spPr>
          <a:xfrm>
            <a:off x="7955262" y="1845543"/>
            <a:ext cx="504825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5F7EF6-2E50-416A-9BCC-6C8379562DAA}"/>
              </a:ext>
            </a:extLst>
          </p:cNvPr>
          <p:cNvSpPr/>
          <p:nvPr/>
        </p:nvSpPr>
        <p:spPr>
          <a:xfrm>
            <a:off x="8460087" y="1845543"/>
            <a:ext cx="503237" cy="720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20CAAC-33AD-4B6B-AAB3-5E27DC0EC0BA}"/>
              </a:ext>
            </a:extLst>
          </p:cNvPr>
          <p:cNvSpPr/>
          <p:nvPr/>
        </p:nvSpPr>
        <p:spPr>
          <a:xfrm>
            <a:off x="89882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5B5DE8-5A17-45B1-B1BF-94709C8A833A}"/>
              </a:ext>
            </a:extLst>
          </p:cNvPr>
          <p:cNvSpPr/>
          <p:nvPr/>
        </p:nvSpPr>
        <p:spPr>
          <a:xfrm>
            <a:off x="140364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4D9DD7-E583-477C-8513-09DC17EA2562}"/>
              </a:ext>
            </a:extLst>
          </p:cNvPr>
          <p:cNvSpPr/>
          <p:nvPr/>
        </p:nvSpPr>
        <p:spPr>
          <a:xfrm>
            <a:off x="190688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A2177BC-D168-49B5-82CB-12427D547D2F}"/>
              </a:ext>
            </a:extLst>
          </p:cNvPr>
          <p:cNvSpPr/>
          <p:nvPr/>
        </p:nvSpPr>
        <p:spPr>
          <a:xfrm>
            <a:off x="241171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B63C922-9C88-4A00-B0CC-83460F684F67}"/>
              </a:ext>
            </a:extLst>
          </p:cNvPr>
          <p:cNvSpPr/>
          <p:nvPr/>
        </p:nvSpPr>
        <p:spPr>
          <a:xfrm>
            <a:off x="291494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1102B8-2041-4480-B9D2-2BEB2A72F2DB}"/>
              </a:ext>
            </a:extLst>
          </p:cNvPr>
          <p:cNvSpPr/>
          <p:nvPr/>
        </p:nvSpPr>
        <p:spPr>
          <a:xfrm>
            <a:off x="341977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83A032-C660-4294-95A0-68E376F61A90}"/>
              </a:ext>
            </a:extLst>
          </p:cNvPr>
          <p:cNvSpPr/>
          <p:nvPr/>
        </p:nvSpPr>
        <p:spPr>
          <a:xfrm>
            <a:off x="392301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3C7A1E-BAED-4252-9204-CC23C7FC50B4}"/>
              </a:ext>
            </a:extLst>
          </p:cNvPr>
          <p:cNvSpPr/>
          <p:nvPr/>
        </p:nvSpPr>
        <p:spPr>
          <a:xfrm>
            <a:off x="442783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09C90-AA75-4642-BC74-10F45BE68A59}"/>
              </a:ext>
            </a:extLst>
          </p:cNvPr>
          <p:cNvSpPr/>
          <p:nvPr/>
        </p:nvSpPr>
        <p:spPr>
          <a:xfrm>
            <a:off x="4931074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F1D398-3A2B-434C-BCA8-AA640D70F09B}"/>
              </a:ext>
            </a:extLst>
          </p:cNvPr>
          <p:cNvSpPr/>
          <p:nvPr/>
        </p:nvSpPr>
        <p:spPr>
          <a:xfrm>
            <a:off x="5435899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07E87ED-97AC-417A-88E4-EF53C83D3DFF}"/>
              </a:ext>
            </a:extLst>
          </p:cNvPr>
          <p:cNvSpPr/>
          <p:nvPr/>
        </p:nvSpPr>
        <p:spPr>
          <a:xfrm>
            <a:off x="5939137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684094-0600-497C-9685-CC4D809ECB66}"/>
              </a:ext>
            </a:extLst>
          </p:cNvPr>
          <p:cNvSpPr/>
          <p:nvPr/>
        </p:nvSpPr>
        <p:spPr>
          <a:xfrm>
            <a:off x="6443962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5FCAFA-7DEA-4AAC-9764-6035B8C4B703}"/>
              </a:ext>
            </a:extLst>
          </p:cNvPr>
          <p:cNvSpPr/>
          <p:nvPr/>
        </p:nvSpPr>
        <p:spPr>
          <a:xfrm>
            <a:off x="6947199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56FED9-D84E-44BA-9E02-46F32AE1C85B}"/>
              </a:ext>
            </a:extLst>
          </p:cNvPr>
          <p:cNvSpPr/>
          <p:nvPr/>
        </p:nvSpPr>
        <p:spPr>
          <a:xfrm>
            <a:off x="7452024" y="1269280"/>
            <a:ext cx="503238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D35E76-646C-405D-AC6D-6E5DBABA3B7B}"/>
              </a:ext>
            </a:extLst>
          </p:cNvPr>
          <p:cNvSpPr/>
          <p:nvPr/>
        </p:nvSpPr>
        <p:spPr>
          <a:xfrm>
            <a:off x="7955262" y="1269280"/>
            <a:ext cx="5048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7019787-2024-4E8F-9B6F-10C87F9C3FB6}"/>
              </a:ext>
            </a:extLst>
          </p:cNvPr>
          <p:cNvSpPr/>
          <p:nvPr/>
        </p:nvSpPr>
        <p:spPr>
          <a:xfrm>
            <a:off x="8460087" y="1269280"/>
            <a:ext cx="503237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5754E-2C7A-4725-9BCC-0FF82A06CD30}"/>
              </a:ext>
            </a:extLst>
          </p:cNvPr>
          <p:cNvSpPr/>
          <p:nvPr/>
        </p:nvSpPr>
        <p:spPr>
          <a:xfrm>
            <a:off x="89882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368DBE8-56B1-47BA-A007-6823369D8650}"/>
              </a:ext>
            </a:extLst>
          </p:cNvPr>
          <p:cNvSpPr/>
          <p:nvPr/>
        </p:nvSpPr>
        <p:spPr>
          <a:xfrm>
            <a:off x="190688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B04AD948-01EB-48FD-9301-A86E26E372F4}"/>
              </a:ext>
            </a:extLst>
          </p:cNvPr>
          <p:cNvSpPr/>
          <p:nvPr/>
        </p:nvSpPr>
        <p:spPr>
          <a:xfrm>
            <a:off x="291494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7F6EB2-432A-42FE-8C5A-CE7E1491DB85}"/>
              </a:ext>
            </a:extLst>
          </p:cNvPr>
          <p:cNvSpPr/>
          <p:nvPr/>
        </p:nvSpPr>
        <p:spPr>
          <a:xfrm>
            <a:off x="392301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42C89-A9CB-41DA-8934-9876F0608EDA}"/>
              </a:ext>
            </a:extLst>
          </p:cNvPr>
          <p:cNvSpPr/>
          <p:nvPr/>
        </p:nvSpPr>
        <p:spPr>
          <a:xfrm>
            <a:off x="4931074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02DAAE-1EAD-4C01-A9E3-D399AE640AA4}"/>
              </a:ext>
            </a:extLst>
          </p:cNvPr>
          <p:cNvSpPr/>
          <p:nvPr/>
        </p:nvSpPr>
        <p:spPr>
          <a:xfrm>
            <a:off x="5939137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37EA49-A90D-45CC-BF0E-670E12D1A2A7}"/>
              </a:ext>
            </a:extLst>
          </p:cNvPr>
          <p:cNvSpPr/>
          <p:nvPr/>
        </p:nvSpPr>
        <p:spPr>
          <a:xfrm>
            <a:off x="6947199" y="2782875"/>
            <a:ext cx="10080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B13EF11-011B-451F-A3DD-E42719EFB17E}"/>
              </a:ext>
            </a:extLst>
          </p:cNvPr>
          <p:cNvSpPr/>
          <p:nvPr/>
        </p:nvSpPr>
        <p:spPr>
          <a:xfrm>
            <a:off x="7955262" y="2782875"/>
            <a:ext cx="100806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006CCC6-B591-40B3-8DAF-8F9DCAA81B27}"/>
              </a:ext>
            </a:extLst>
          </p:cNvPr>
          <p:cNvSpPr/>
          <p:nvPr/>
        </p:nvSpPr>
        <p:spPr>
          <a:xfrm>
            <a:off x="883098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CC48648-1C39-4392-A9B9-D25773A92C46}"/>
              </a:ext>
            </a:extLst>
          </p:cNvPr>
          <p:cNvSpPr/>
          <p:nvPr/>
        </p:nvSpPr>
        <p:spPr>
          <a:xfrm>
            <a:off x="291494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32B4DD-9ADF-4532-8F09-A8F9507E127F}"/>
              </a:ext>
            </a:extLst>
          </p:cNvPr>
          <p:cNvSpPr/>
          <p:nvPr/>
        </p:nvSpPr>
        <p:spPr>
          <a:xfrm>
            <a:off x="4931074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5E05E4-67E9-4A3D-BF69-286D4FEF6C95}"/>
              </a:ext>
            </a:extLst>
          </p:cNvPr>
          <p:cNvSpPr/>
          <p:nvPr/>
        </p:nvSpPr>
        <p:spPr>
          <a:xfrm>
            <a:off x="6947199" y="3358430"/>
            <a:ext cx="20161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159633-59EF-4BB9-952D-2B6EA29B242F}"/>
              </a:ext>
            </a:extLst>
          </p:cNvPr>
          <p:cNvSpPr/>
          <p:nvPr/>
        </p:nvSpPr>
        <p:spPr>
          <a:xfrm>
            <a:off x="89882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46B1FA-C85F-4B0B-B5EE-71AD6664CF2E}"/>
              </a:ext>
            </a:extLst>
          </p:cNvPr>
          <p:cNvSpPr/>
          <p:nvPr/>
        </p:nvSpPr>
        <p:spPr>
          <a:xfrm>
            <a:off x="4931074" y="3933105"/>
            <a:ext cx="4032250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C88102-E347-43DB-A634-9C3D37658C20}"/>
              </a:ext>
            </a:extLst>
          </p:cNvPr>
          <p:cNvSpPr/>
          <p:nvPr/>
        </p:nvSpPr>
        <p:spPr>
          <a:xfrm>
            <a:off x="898824" y="4509368"/>
            <a:ext cx="80645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D9546D-3102-452B-8AE7-733AA2D936FF}"/>
              </a:ext>
            </a:extLst>
          </p:cNvPr>
          <p:cNvSpPr/>
          <p:nvPr/>
        </p:nvSpPr>
        <p:spPr>
          <a:xfrm>
            <a:off x="178099" y="27821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45BADF-7F45-47D2-8B9C-A1BC630B5BCE}"/>
              </a:ext>
            </a:extLst>
          </p:cNvPr>
          <p:cNvSpPr/>
          <p:nvPr/>
        </p:nvSpPr>
        <p:spPr>
          <a:xfrm>
            <a:off x="178099" y="3358430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7ADE47C-BA49-44C9-88BD-9D62C84CE447}"/>
              </a:ext>
            </a:extLst>
          </p:cNvPr>
          <p:cNvSpPr/>
          <p:nvPr/>
        </p:nvSpPr>
        <p:spPr>
          <a:xfrm>
            <a:off x="178099" y="3933105"/>
            <a:ext cx="360363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DA3D94-151D-4922-97CD-8527DF51FAB3}"/>
              </a:ext>
            </a:extLst>
          </p:cNvPr>
          <p:cNvSpPr/>
          <p:nvPr/>
        </p:nvSpPr>
        <p:spPr>
          <a:xfrm>
            <a:off x="178099" y="4509368"/>
            <a:ext cx="360363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구부러진 연결선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9CF53B0B-EC75-47EE-B183-6B789D1B28F3}"/>
              </a:ext>
            </a:extLst>
          </p:cNvPr>
          <p:cNvCxnSpPr>
            <a:cxnSpLocks/>
            <a:stCxn id="54" idx="3"/>
            <a:endCxn id="4" idx="1"/>
          </p:cNvCxnSpPr>
          <p:nvPr/>
        </p:nvCxnSpPr>
        <p:spPr>
          <a:xfrm flipV="1">
            <a:off x="538462" y="2205906"/>
            <a:ext cx="360362" cy="25193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4426820" y="1434529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536" y="2606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free_pages(0, p1);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-468560" y="4581128"/>
            <a:ext cx="468560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923928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6AD336-4CFC-439B-B7A0-D7C7E959AF46}"/>
              </a:ext>
            </a:extLst>
          </p:cNvPr>
          <p:cNvCxnSpPr/>
          <p:nvPr/>
        </p:nvCxnSpPr>
        <p:spPr>
          <a:xfrm>
            <a:off x="3419872" y="1412776"/>
            <a:ext cx="0" cy="407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020272" y="4365104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20272" y="5013176"/>
            <a:ext cx="194421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209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static inline struct thread_info *current_thread_info(void)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(struct thread_info *)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(current_stack_pointer &amp; ~(THREAD_SIZE - 1));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current_thread_info();</a:t>
            </a: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__get_free_pages( order = 1 );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422108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   pages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40050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0272" y="2852936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0" y="4797152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buffer[4096];</a:t>
            </a:r>
          </a:p>
          <a:p>
            <a:pPr marL="0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buffer=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__get_free_pages( 2 );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740352" y="5013176"/>
            <a:ext cx="648072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444208" y="4797152"/>
            <a:ext cx="576064" cy="432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25649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414908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566124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0x12342000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79715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0x12341234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020272" y="4365104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20272" y="5013176"/>
            <a:ext cx="194421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209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static inline struct thread_info *current_thread_info(void)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(struct thread_info *)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(current_stack_pointer &amp; ~(THREAD_SIZE - 1));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44624" y="2636912"/>
            <a:ext cx="59618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00010010001101000001001000110100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11111111111111111110000000000000 &amp;</a:t>
            </a:r>
          </a:p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----------------------------------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00010010001101000000000000000000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0001 0010 0011 0100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0x12340000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0272" y="2852936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520" y="479715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/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740352" y="5013176"/>
            <a:ext cx="648072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444208" y="4797152"/>
            <a:ext cx="576064" cy="432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256490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414908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8064" y="566124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0x12342000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79715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0x12341234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098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static inline struct thread_info *current_thread_info(void)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(struct thread_info *)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(current_stack_pointer &amp; ~(THREAD_SIZE - 1));</a:t>
            </a: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/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current_thread_info();</a:t>
            </a:r>
          </a:p>
          <a:p>
            <a:pPr marL="0" lvl="1"/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struct thread_info *p = __get_free_pages( order = 1 );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2204864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852936"/>
            <a:ext cx="194421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692696"/>
            <a:ext cx="1944216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3563888" y="2852936"/>
            <a:ext cx="648072" cy="864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267744" y="2636912"/>
            <a:ext cx="576064" cy="4320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0466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0x12340000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8884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50100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0x12342000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63691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0x12341234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8" y="692696"/>
            <a:ext cx="1944216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9269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thread_info.task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6256" y="54868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76256" y="90872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76256" y="126876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76256" y="162880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198884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76256" y="234888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76256" y="270892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76256" y="306896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6256" y="3429000"/>
            <a:ext cx="194421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3" idx="3"/>
            <a:endCxn id="15" idx="1"/>
          </p:cNvCxnSpPr>
          <p:nvPr/>
        </p:nvCxnSpPr>
        <p:spPr>
          <a:xfrm flipV="1">
            <a:off x="4788024" y="728700"/>
            <a:ext cx="2088232" cy="1800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2240" y="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5DCB8A-075D-4C86-A91F-089B67FF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384448"/>
            <a:ext cx="1143000" cy="7620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Text 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F1475E-B724-4404-866C-B4E6166A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120" y="460648"/>
            <a:ext cx="1132298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 user </a:t>
            </a:r>
          </a:p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running </a:t>
            </a:r>
          </a:p>
        </p:txBody>
      </p:sp>
      <p:sp>
        <p:nvSpPr>
          <p:cNvPr id="6" name="Oval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863165-1714-4A8E-A57B-35A66C3B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060848"/>
            <a:ext cx="1219200" cy="8382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 Box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2A3354-B3B6-4B57-B462-B57DC81B8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20" y="2213248"/>
            <a:ext cx="1132298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kernel </a:t>
            </a:r>
          </a:p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running </a:t>
            </a:r>
          </a:p>
        </p:txBody>
      </p:sp>
      <p:sp>
        <p:nvSpPr>
          <p:cNvPr id="8" name="Oval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C8E8484-8D65-4BEC-96DC-8D167D03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720" y="1832248"/>
            <a:ext cx="1143000" cy="7620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Text Box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B0F05B-FA54-4482-9392-530B8482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520" y="2060849"/>
            <a:ext cx="1234312" cy="28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 zombie</a:t>
            </a:r>
          </a:p>
        </p:txBody>
      </p:sp>
      <p:sp>
        <p:nvSpPr>
          <p:cNvPr id="10" name="Oval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2E5DB3-FC4C-489B-A9FB-9584114D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20" y="1756048"/>
            <a:ext cx="1143000" cy="7620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Text Box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9C5ECD0-3909-4593-BF78-82625043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921" y="1908448"/>
            <a:ext cx="960199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initial</a:t>
            </a:r>
          </a:p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(idle)</a:t>
            </a:r>
          </a:p>
        </p:txBody>
      </p:sp>
      <p:sp>
        <p:nvSpPr>
          <p:cNvPr id="12" name="Line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0589258-6BA2-4207-851B-02DDC3FAF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20" y="21370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Text Box 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370FE7-C2BF-4111-8FB8-88365012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20" y="1832249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fork</a:t>
            </a:r>
          </a:p>
        </p:txBody>
      </p:sp>
      <p:sp>
        <p:nvSpPr>
          <p:cNvPr id="14" name="Line 3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75F0EC6-80B7-4C7F-92CA-8E7533125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0" y="114644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5" name="Oval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DB9DA6-6809-4B6D-9910-390250A4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120" y="3280048"/>
            <a:ext cx="1143000" cy="7620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Text Box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56E164-A514-480E-A0DD-AFB4B6E6E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321" y="3432448"/>
            <a:ext cx="1035092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ready</a:t>
            </a:r>
          </a:p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to run</a:t>
            </a:r>
          </a:p>
        </p:txBody>
      </p:sp>
      <p:sp>
        <p:nvSpPr>
          <p:cNvPr id="17" name="Oval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A54125-3FED-4534-8BF5-072C64E8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920" y="4651648"/>
            <a:ext cx="1371600" cy="8382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Text Box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37E6AC-88EF-435C-9F08-969FB4A9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120" y="4804048"/>
            <a:ext cx="1368965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suspended</a:t>
            </a:r>
          </a:p>
          <a:p>
            <a:pPr>
              <a:lnSpc>
                <a:spcPct val="70000"/>
              </a:lnSpc>
            </a:pPr>
            <a:r>
              <a:rPr lang="en-US" altLang="ko-KR" b="1">
                <a:latin typeface="+mn-ea"/>
                <a:ea typeface="+mn-ea"/>
              </a:rPr>
              <a:t>    ready</a:t>
            </a:r>
          </a:p>
        </p:txBody>
      </p:sp>
      <p:sp>
        <p:nvSpPr>
          <p:cNvPr id="19" name="Oval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627EF0-5D29-48C2-ABFA-608CB6F47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20" y="3280048"/>
            <a:ext cx="1143000" cy="7620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20" name="Text 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EB4C93-5C9C-48FE-AFAC-1172F7C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0" y="3508649"/>
            <a:ext cx="122629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sz="2000" b="1" dirty="0">
                <a:latin typeface="+mn-ea"/>
                <a:ea typeface="+mn-ea"/>
              </a:rPr>
              <a:t>   asleep</a:t>
            </a:r>
          </a:p>
        </p:txBody>
      </p:sp>
      <p:sp>
        <p:nvSpPr>
          <p:cNvPr id="21" name="Oval 5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79AC43-C0B7-4394-AD6C-24AE2210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0" y="4651648"/>
            <a:ext cx="1371600" cy="838200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Box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66A88952-F924-4218-93EB-4BF2B5868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120" y="4804048"/>
            <a:ext cx="1368965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b="1" dirty="0">
                <a:latin typeface="+mn-ea"/>
                <a:ea typeface="+mn-ea"/>
              </a:rPr>
              <a:t>suspended</a:t>
            </a:r>
          </a:p>
          <a:p>
            <a:pPr>
              <a:lnSpc>
                <a:spcPct val="70000"/>
              </a:lnSpc>
            </a:pPr>
            <a:r>
              <a:rPr lang="en-US" altLang="ko-KR" b="1" dirty="0">
                <a:latin typeface="+mn-ea"/>
                <a:ea typeface="+mn-ea"/>
              </a:rPr>
              <a:t>   asleep</a:t>
            </a:r>
          </a:p>
        </p:txBody>
      </p:sp>
      <p:sp>
        <p:nvSpPr>
          <p:cNvPr id="23" name="Line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DCB7B6FC-F789-471B-B0D3-EA310ACCA4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7720" y="114644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Line 5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AB3AFFE-044E-4BF7-A8F7-2FAFF4C51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1120" y="2213248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Line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75B9717-96E9-4874-BFFA-78E27C3FF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720" y="22132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Line 5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815F50-A565-43FD-8250-15EB23E64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720" y="251804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Line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F318B0-0108-46A2-8FE1-0E16E3F3F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120" y="2899048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Lin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694267-C950-41AE-B34C-89F71FABD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4720" y="2899048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Line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1CE8B9A-A3B5-469B-AB5C-3BF1EBCA8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2320" y="2822848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Line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4DFC2A-9E54-4224-97AF-633FD3985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7120" y="366104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Line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0DCB068-6C20-4038-9CE9-6A5B6EBD1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7520" y="40420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Line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AD27D0-90EE-4E5B-937E-8602C8894F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89920" y="40420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3" name="Line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574E3A-0B6D-44FE-B21E-9EC3CC4CB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5520" y="40420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Line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8A5B0F-7EEF-4874-871D-F7B8AC53D7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7920" y="404204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5" name="Line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994CE7-61E3-4731-8810-889C7960E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920" y="4346848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Box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434A26E-DDDD-4FDD-9CBD-5D34C8DD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120" y="2746649"/>
            <a:ext cx="5963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fork</a:t>
            </a:r>
          </a:p>
        </p:txBody>
      </p:sp>
      <p:sp>
        <p:nvSpPr>
          <p:cNvPr id="37" name="Text Box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F6E6949-3AF2-4144-A42A-FE417871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720" y="1222649"/>
            <a:ext cx="1380186" cy="6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/>
              <a:t>return from</a:t>
            </a:r>
          </a:p>
          <a:p>
            <a:pPr>
              <a:lnSpc>
                <a:spcPct val="70000"/>
              </a:lnSpc>
            </a:pPr>
            <a:r>
              <a:rPr lang="en-US" altLang="ko-KR"/>
              <a:t>syscall or</a:t>
            </a:r>
          </a:p>
          <a:p>
            <a:pPr>
              <a:lnSpc>
                <a:spcPct val="70000"/>
              </a:lnSpc>
            </a:pPr>
            <a:r>
              <a:rPr lang="en-US" altLang="ko-KR"/>
              <a:t>interrupt</a:t>
            </a:r>
          </a:p>
        </p:txBody>
      </p:sp>
      <p:sp>
        <p:nvSpPr>
          <p:cNvPr id="38" name="Text Box 6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B0FF06-7C04-41AA-B3E5-BB8E49B8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720" y="1298848"/>
            <a:ext cx="1077218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/>
              <a:t>syscall,</a:t>
            </a:r>
          </a:p>
          <a:p>
            <a:pPr>
              <a:lnSpc>
                <a:spcPct val="80000"/>
              </a:lnSpc>
            </a:pPr>
            <a:r>
              <a:rPr lang="en-US" altLang="ko-KR"/>
              <a:t>interrupt</a:t>
            </a:r>
          </a:p>
        </p:txBody>
      </p:sp>
      <p:sp>
        <p:nvSpPr>
          <p:cNvPr id="39" name="Text Box 7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CCE394-8D77-4323-9BCE-0F883DCA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120" y="2822849"/>
            <a:ext cx="8720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switch</a:t>
            </a:r>
          </a:p>
        </p:txBody>
      </p:sp>
      <p:sp>
        <p:nvSpPr>
          <p:cNvPr id="40" name="Text Box 7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9B8259F-AA74-4CEA-AEEE-942A73292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920" y="2822849"/>
            <a:ext cx="135614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sleep, lock</a:t>
            </a:r>
          </a:p>
        </p:txBody>
      </p:sp>
      <p:sp>
        <p:nvSpPr>
          <p:cNvPr id="41" name="Text Box 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DAA198-B738-4355-85DB-B44172F46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720" y="3584849"/>
            <a:ext cx="186589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wakeup, unlock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282A41-FDF8-4693-A695-EB2C1AC6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2120" y="1984649"/>
            <a:ext cx="5610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exit</a:t>
            </a:r>
          </a:p>
        </p:txBody>
      </p:sp>
      <p:sp>
        <p:nvSpPr>
          <p:cNvPr id="43" name="Text Box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AFB85ED-0385-4BB5-8207-AE81C29B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920" y="1908449"/>
            <a:ext cx="61715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wait</a:t>
            </a:r>
          </a:p>
        </p:txBody>
      </p:sp>
      <p:sp>
        <p:nvSpPr>
          <p:cNvPr id="44" name="Text Box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13FBE6-1E70-4E91-88AF-A1F0CCF37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120" y="4270649"/>
            <a:ext cx="75020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swap</a:t>
            </a:r>
          </a:p>
        </p:txBody>
      </p:sp>
      <p:sp>
        <p:nvSpPr>
          <p:cNvPr id="45" name="Text Box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58B005-B3DA-4639-8B59-52465E334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920" y="4270649"/>
            <a:ext cx="75020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swap</a:t>
            </a:r>
          </a:p>
        </p:txBody>
      </p:sp>
      <p:sp>
        <p:nvSpPr>
          <p:cNvPr id="46" name="Text Box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7CCC0A5-59AE-4CB8-83F0-FB62598F5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520" y="3051449"/>
            <a:ext cx="8720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/>
              <a:t>switch</a:t>
            </a:r>
          </a:p>
        </p:txBody>
      </p:sp>
      <p:sp>
        <p:nvSpPr>
          <p:cNvPr id="47" name="Rectangle 7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5EDFBF-7FEB-4AFC-BCC9-34081A72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20" y="5261249"/>
            <a:ext cx="218649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(Source : UNIX Internals)</a:t>
            </a:r>
          </a:p>
        </p:txBody>
      </p:sp>
      <p:sp>
        <p:nvSpPr>
          <p:cNvPr id="48" name="TextBox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06E438-246D-432A-A41E-A2DB4257D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70" y="1427437"/>
            <a:ext cx="249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>
                <a:latin typeface="Consolas" panose="020B0609020204030204" pitchFamily="49" charset="0"/>
              </a:rPr>
              <a:t>부팅시 </a:t>
            </a:r>
            <a:r>
              <a:rPr lang="en-US" altLang="ko-KR" sz="1400">
                <a:latin typeface="Consolas" panose="020B0609020204030204" pitchFamily="49" charset="0"/>
              </a:rPr>
              <a:t>init </a:t>
            </a:r>
            <a:r>
              <a:rPr lang="ko-KR" altLang="en-US" sz="1400">
                <a:latin typeface="Consolas" panose="020B0609020204030204" pitchFamily="49" charset="0"/>
              </a:rPr>
              <a:t>프로세스 생성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6308BD1-FCC9-49B8-A7B9-1E81DD13F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45" y="3051449"/>
            <a:ext cx="2036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>
                <a:latin typeface="Consolas" panose="020B0609020204030204" pitchFamily="49" charset="0"/>
              </a:rPr>
              <a:t>모든 프로세스는</a:t>
            </a:r>
            <a:endParaRPr lang="en-US" altLang="ko-KR" sz="140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init</a:t>
            </a:r>
            <a:r>
              <a:rPr lang="ko-KR" altLang="en-US" sz="1400">
                <a:latin typeface="Consolas" panose="020B0609020204030204" pitchFamily="49" charset="0"/>
              </a:rPr>
              <a:t>으로 부터 생성됨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0">
          <a:defRPr sz="24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2491</Words>
  <Application>Microsoft Office PowerPoint</Application>
  <PresentationFormat>화면 슬라이드 쇼(4:3)</PresentationFormat>
  <Paragraphs>1058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86</cp:revision>
  <dcterms:created xsi:type="dcterms:W3CDTF">2018-07-08T23:01:14Z</dcterms:created>
  <dcterms:modified xsi:type="dcterms:W3CDTF">2018-07-10T07:38:52Z</dcterms:modified>
</cp:coreProperties>
</file>