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8" y="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17AA-0D62-4C0A-B7BC-227699B2E797}" type="datetimeFigureOut">
              <a:rPr lang="ko-KR" altLang="en-US" smtClean="0"/>
              <a:pPr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9C10-F2D8-4DD2-93BC-8961EEEDAE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55" t="11028" r="9518"/>
          <a:stretch>
            <a:fillRect/>
          </a:stretch>
        </p:blipFill>
        <p:spPr bwMode="auto">
          <a:xfrm>
            <a:off x="827584" y="-387424"/>
            <a:ext cx="8424936" cy="519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899592" y="3429000"/>
            <a:ext cx="180020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3501008"/>
            <a:ext cx="15841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581128"/>
            <a:ext cx="81140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792" y="3535124"/>
            <a:ext cx="417235" cy="3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1027" y="3598417"/>
            <a:ext cx="101073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600" b="1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r>
              <a:rPr lang="ko-KR" altLang="en-US" sz="800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900" b="1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900" b="1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000" b="1" smtClean="0">
                <a:solidFill>
                  <a:schemeClr val="accent1">
                    <a:lumMod val="75000"/>
                  </a:schemeClr>
                </a:solidFill>
              </a:rPr>
              <a:t>031-705-1700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72400" y="3725792"/>
            <a:ext cx="540000" cy="60232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00392" y="4085832"/>
            <a:ext cx="72008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무역대행</a:t>
            </a:r>
            <a:endParaRPr lang="ko-KR" altLang="en-US" sz="9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0024" y="3752056"/>
            <a:ext cx="444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300192" y="5589240"/>
            <a:ext cx="568800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chemeClr val="bg1"/>
                </a:solidFill>
              </a:rPr>
              <a:t>회원혜택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2400" y="5661248"/>
            <a:ext cx="568800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700" b="1" smtClean="0">
                <a:solidFill>
                  <a:schemeClr val="bg1"/>
                </a:solidFill>
              </a:rPr>
              <a:t>APP</a:t>
            </a:r>
            <a:r>
              <a:rPr lang="ko-KR" altLang="en-US" sz="700" b="1" smtClean="0">
                <a:solidFill>
                  <a:schemeClr val="bg1"/>
                </a:solidFill>
              </a:rPr>
              <a:t>다운로</a:t>
            </a:r>
            <a:r>
              <a:rPr lang="ko-KR" altLang="en-US" sz="700" b="1">
                <a:solidFill>
                  <a:schemeClr val="bg1"/>
                </a:solidFill>
              </a:rPr>
              <a:t>드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 t="40055" r="3156"/>
          <a:stretch>
            <a:fillRect/>
          </a:stretch>
        </p:blipFill>
        <p:spPr bwMode="auto">
          <a:xfrm>
            <a:off x="5508104" y="3068960"/>
            <a:ext cx="792088" cy="13171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172400" y="4361304"/>
            <a:ext cx="540000" cy="60232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00392" y="4721344"/>
            <a:ext cx="72008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번역대행</a:t>
            </a:r>
            <a:endParaRPr lang="ko-KR" altLang="en-US" sz="9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0024" y="4387568"/>
            <a:ext cx="444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8172400" y="5013176"/>
            <a:ext cx="540000" cy="60232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00392" y="5373216"/>
            <a:ext cx="72008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구매대행</a:t>
            </a:r>
            <a:endParaRPr lang="ko-KR" altLang="en-US" sz="9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0024" y="5039440"/>
            <a:ext cx="444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 l="86818" t="55439" r="7380" b="37792"/>
          <a:stretch>
            <a:fillRect/>
          </a:stretch>
        </p:blipFill>
        <p:spPr bwMode="auto">
          <a:xfrm>
            <a:off x="8028384" y="6237312"/>
            <a:ext cx="778744" cy="4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71600" y="3987552"/>
            <a:ext cx="15841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792" y="4021668"/>
            <a:ext cx="417235" cy="3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01027" y="4084961"/>
            <a:ext cx="101073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ko-KR" sz="1000" b="1" smtClean="0">
                <a:solidFill>
                  <a:schemeClr val="accent1">
                    <a:lumMod val="75000"/>
                  </a:schemeClr>
                </a:solidFill>
              </a:rPr>
              <a:t>1:1 </a:t>
            </a:r>
            <a:r>
              <a:rPr lang="ko-KR" altLang="en-US" sz="1000" b="1" smtClean="0">
                <a:solidFill>
                  <a:schemeClr val="accent1">
                    <a:lumMod val="75000"/>
                  </a:schemeClr>
                </a:solidFill>
              </a:rPr>
              <a:t>문의하기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1600" y="4486507"/>
            <a:ext cx="15841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792" y="4520623"/>
            <a:ext cx="417235" cy="3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1401027" y="4583916"/>
            <a:ext cx="101073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000" b="1" smtClean="0">
                <a:solidFill>
                  <a:schemeClr val="accent1">
                    <a:lumMod val="75000"/>
                  </a:schemeClr>
                </a:solidFill>
              </a:rPr>
              <a:t>입점신청하기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1600" y="4956117"/>
            <a:ext cx="15841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792" y="4990233"/>
            <a:ext cx="417235" cy="3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1401027" y="5053526"/>
            <a:ext cx="101073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000" b="1" smtClean="0">
                <a:solidFill>
                  <a:schemeClr val="accent1">
                    <a:lumMod val="75000"/>
                  </a:schemeClr>
                </a:solidFill>
              </a:rPr>
              <a:t>입점제휴안내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1600" y="5455072"/>
            <a:ext cx="15841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792" y="5489188"/>
            <a:ext cx="417235" cy="3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1401027" y="5552481"/>
            <a:ext cx="101073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ko-KR" altLang="en-US" sz="1000" b="1" smtClean="0">
                <a:solidFill>
                  <a:schemeClr val="accent1">
                    <a:lumMod val="75000"/>
                  </a:schemeClr>
                </a:solidFill>
              </a:rPr>
              <a:t>앱다운로드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wjh</dc:creator>
  <cp:lastModifiedBy>wjh</cp:lastModifiedBy>
  <cp:revision>4</cp:revision>
  <dcterms:created xsi:type="dcterms:W3CDTF">2015-05-07T00:42:42Z</dcterms:created>
  <dcterms:modified xsi:type="dcterms:W3CDTF">2015-06-09T03:29:14Z</dcterms:modified>
</cp:coreProperties>
</file>