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염지현" initials="염" lastIdx="1" clrIdx="0">
    <p:extLst>
      <p:ext uri="{19B8F6BF-5375-455C-9EA6-DF929625EA0E}">
        <p15:presenceInfo xmlns:p15="http://schemas.microsoft.com/office/powerpoint/2012/main" userId="염지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4AEAE"/>
    <a:srgbClr val="EE8686"/>
    <a:srgbClr val="EC7070"/>
    <a:srgbClr val="E85252"/>
    <a:srgbClr val="F8CCCC"/>
    <a:srgbClr val="9B2929"/>
    <a:srgbClr val="E0E0E0"/>
    <a:srgbClr val="B01818"/>
    <a:srgbClr val="E2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3" autoAdjust="0"/>
    <p:restoredTop sz="70294" autoAdjust="0"/>
  </p:normalViewPr>
  <p:slideViewPr>
    <p:cSldViewPr snapToGrid="0">
      <p:cViewPr varScale="1">
        <p:scale>
          <a:sx n="72" d="100"/>
          <a:sy n="72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2D007-B20B-43D5-9BFA-098C9E67CFE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E08D0-C178-4E10-B626-7C864C7FB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4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D3516CB-C841-4C69-BB93-D5097CA1958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5612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CDD18A4-1D97-4DBB-A0EF-465FE1C6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5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5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8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5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7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3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2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BEAE-B04F-4D8F-BAF5-21BF9479AB8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Sparse Matrix</a:t>
            </a:r>
            <a:r>
              <a:rPr lang="ko-KR" alt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40110" y="3761516"/>
            <a:ext cx="9144000" cy="1655762"/>
          </a:xfrm>
        </p:spPr>
        <p:txBody>
          <a:bodyPr/>
          <a:lstStyle/>
          <a:p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민경하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교수님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염지현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김형범</a:t>
            </a:r>
          </a:p>
        </p:txBody>
      </p:sp>
    </p:spTree>
    <p:extLst>
      <p:ext uri="{BB962C8B-B14F-4D97-AF65-F5344CB8AC3E}">
        <p14:creationId xmlns:p14="http://schemas.microsoft.com/office/powerpoint/2010/main" val="34890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E62A7-A8E0-3C67-98C4-FFD5EB1D4DED}"/>
              </a:ext>
            </a:extLst>
          </p:cNvPr>
          <p:cNvSpPr txBox="1"/>
          <p:nvPr/>
        </p:nvSpPr>
        <p:spPr>
          <a:xfrm>
            <a:off x="360727" y="352338"/>
            <a:ext cx="25353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Convolution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 분석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* 3x3 filter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가정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040935F-67D9-1212-2B74-35045D4D1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98610"/>
              </p:ext>
            </p:extLst>
          </p:nvPr>
        </p:nvGraphicFramePr>
        <p:xfrm>
          <a:off x="360728" y="2558801"/>
          <a:ext cx="4816504" cy="270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63">
                  <a:extLst>
                    <a:ext uri="{9D8B030D-6E8A-4147-A177-3AD203B41FA5}">
                      <a16:colId xmlns:a16="http://schemas.microsoft.com/office/drawing/2014/main" val="715306095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954587689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754040218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883725236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544185566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4116552808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147037437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378683492"/>
                    </a:ext>
                  </a:extLst>
                </a:gridCol>
              </a:tblGrid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0409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86856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98880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98488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00508"/>
                  </a:ext>
                </a:extLst>
              </a:tr>
            </a:tbl>
          </a:graphicData>
        </a:graphic>
      </p:graphicFrame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2FAB7EBA-DE48-F7F7-A906-9E221EE1511E}"/>
              </a:ext>
            </a:extLst>
          </p:cNvPr>
          <p:cNvSpPr/>
          <p:nvPr/>
        </p:nvSpPr>
        <p:spPr>
          <a:xfrm rot="16200000">
            <a:off x="2597005" y="-233755"/>
            <a:ext cx="343949" cy="4816504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416C2-48EB-E86C-2F76-852BA4AA30B0}"/>
              </a:ext>
            </a:extLst>
          </p:cNvPr>
          <p:cNvSpPr txBox="1"/>
          <p:nvPr/>
        </p:nvSpPr>
        <p:spPr>
          <a:xfrm>
            <a:off x="1966515" y="1741346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3840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AE69911F-E819-3D23-40BC-6499C181D5AB}"/>
              </a:ext>
            </a:extLst>
          </p:cNvPr>
          <p:cNvSpPr/>
          <p:nvPr/>
        </p:nvSpPr>
        <p:spPr>
          <a:xfrm>
            <a:off x="5362724" y="2558801"/>
            <a:ext cx="343949" cy="2704070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9D7B7-342F-A70B-1F4F-9321194293F8}"/>
              </a:ext>
            </a:extLst>
          </p:cNvPr>
          <p:cNvSpPr txBox="1"/>
          <p:nvPr/>
        </p:nvSpPr>
        <p:spPr>
          <a:xfrm>
            <a:off x="5181009" y="3773537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2160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887F68-1FED-0549-AD5E-E1CBFFCAE3EC}"/>
              </a:ext>
            </a:extLst>
          </p:cNvPr>
          <p:cNvSpPr/>
          <p:nvPr/>
        </p:nvSpPr>
        <p:spPr>
          <a:xfrm>
            <a:off x="6275026" y="3668520"/>
            <a:ext cx="675254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17">
            <a:extLst>
              <a:ext uri="{FF2B5EF4-FFF2-40B4-BE49-F238E27FC236}">
                <a16:creationId xmlns:a16="http://schemas.microsoft.com/office/drawing/2014/main" id="{BAC9E7DA-5C49-AAAC-760C-78BFC28FD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69517"/>
              </p:ext>
            </p:extLst>
          </p:nvPr>
        </p:nvGraphicFramePr>
        <p:xfrm>
          <a:off x="7256828" y="2558801"/>
          <a:ext cx="4449896" cy="270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37">
                  <a:extLst>
                    <a:ext uri="{9D8B030D-6E8A-4147-A177-3AD203B41FA5}">
                      <a16:colId xmlns:a16="http://schemas.microsoft.com/office/drawing/2014/main" val="715306095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954587689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754040218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883725236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544185566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4116552808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147037437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378683492"/>
                    </a:ext>
                  </a:extLst>
                </a:gridCol>
              </a:tblGrid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0409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86856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98880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98488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0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85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E62A7-A8E0-3C67-98C4-FFD5EB1D4DED}"/>
              </a:ext>
            </a:extLst>
          </p:cNvPr>
          <p:cNvSpPr txBox="1"/>
          <p:nvPr/>
        </p:nvSpPr>
        <p:spPr>
          <a:xfrm>
            <a:off x="360727" y="352338"/>
            <a:ext cx="25353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Convolution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 분석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* 3x3 filter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가정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040935F-67D9-1212-2B74-35045D4D1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18750"/>
              </p:ext>
            </p:extLst>
          </p:nvPr>
        </p:nvGraphicFramePr>
        <p:xfrm>
          <a:off x="360728" y="2558801"/>
          <a:ext cx="4816504" cy="270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63">
                  <a:extLst>
                    <a:ext uri="{9D8B030D-6E8A-4147-A177-3AD203B41FA5}">
                      <a16:colId xmlns:a16="http://schemas.microsoft.com/office/drawing/2014/main" val="715306095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954587689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754040218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883725236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544185566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4116552808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147037437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378683492"/>
                    </a:ext>
                  </a:extLst>
                </a:gridCol>
              </a:tblGrid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0409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86856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98880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98488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00508"/>
                  </a:ext>
                </a:extLst>
              </a:tr>
            </a:tbl>
          </a:graphicData>
        </a:graphic>
      </p:graphicFrame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2FAB7EBA-DE48-F7F7-A906-9E221EE1511E}"/>
              </a:ext>
            </a:extLst>
          </p:cNvPr>
          <p:cNvSpPr/>
          <p:nvPr/>
        </p:nvSpPr>
        <p:spPr>
          <a:xfrm rot="16200000">
            <a:off x="2597005" y="-233755"/>
            <a:ext cx="343949" cy="4816504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416C2-48EB-E86C-2F76-852BA4AA30B0}"/>
              </a:ext>
            </a:extLst>
          </p:cNvPr>
          <p:cNvSpPr txBox="1"/>
          <p:nvPr/>
        </p:nvSpPr>
        <p:spPr>
          <a:xfrm>
            <a:off x="1966515" y="1741346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3840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AE69911F-E819-3D23-40BC-6499C181D5AB}"/>
              </a:ext>
            </a:extLst>
          </p:cNvPr>
          <p:cNvSpPr/>
          <p:nvPr/>
        </p:nvSpPr>
        <p:spPr>
          <a:xfrm>
            <a:off x="5362724" y="2558801"/>
            <a:ext cx="343949" cy="2704070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9D7B7-342F-A70B-1F4F-9321194293F8}"/>
              </a:ext>
            </a:extLst>
          </p:cNvPr>
          <p:cNvSpPr txBox="1"/>
          <p:nvPr/>
        </p:nvSpPr>
        <p:spPr>
          <a:xfrm>
            <a:off x="5181009" y="3773537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2160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887F68-1FED-0549-AD5E-E1CBFFCAE3EC}"/>
              </a:ext>
            </a:extLst>
          </p:cNvPr>
          <p:cNvSpPr/>
          <p:nvPr/>
        </p:nvSpPr>
        <p:spPr>
          <a:xfrm>
            <a:off x="6275026" y="3668520"/>
            <a:ext cx="675254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17">
            <a:extLst>
              <a:ext uri="{FF2B5EF4-FFF2-40B4-BE49-F238E27FC236}">
                <a16:creationId xmlns:a16="http://schemas.microsoft.com/office/drawing/2014/main" id="{BAC9E7DA-5C49-AAAC-760C-78BFC28FD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21930"/>
              </p:ext>
            </p:extLst>
          </p:nvPr>
        </p:nvGraphicFramePr>
        <p:xfrm>
          <a:off x="7256828" y="2558801"/>
          <a:ext cx="4449896" cy="270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37">
                  <a:extLst>
                    <a:ext uri="{9D8B030D-6E8A-4147-A177-3AD203B41FA5}">
                      <a16:colId xmlns:a16="http://schemas.microsoft.com/office/drawing/2014/main" val="715306095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954587689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754040218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883725236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544185566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4116552808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147037437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378683492"/>
                    </a:ext>
                  </a:extLst>
                </a:gridCol>
              </a:tblGrid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0409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86856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98880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98488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0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4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E62A7-A8E0-3C67-98C4-FFD5EB1D4DED}"/>
              </a:ext>
            </a:extLst>
          </p:cNvPr>
          <p:cNvSpPr txBox="1"/>
          <p:nvPr/>
        </p:nvSpPr>
        <p:spPr>
          <a:xfrm>
            <a:off x="360727" y="352338"/>
            <a:ext cx="25353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Convolution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 분석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* 3x3 filter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가정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040935F-67D9-1212-2B74-35045D4D1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48607"/>
              </p:ext>
            </p:extLst>
          </p:nvPr>
        </p:nvGraphicFramePr>
        <p:xfrm>
          <a:off x="360728" y="2558801"/>
          <a:ext cx="4816504" cy="270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63">
                  <a:extLst>
                    <a:ext uri="{9D8B030D-6E8A-4147-A177-3AD203B41FA5}">
                      <a16:colId xmlns:a16="http://schemas.microsoft.com/office/drawing/2014/main" val="715306095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954587689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754040218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883725236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544185566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4116552808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1147037437"/>
                    </a:ext>
                  </a:extLst>
                </a:gridCol>
                <a:gridCol w="602063">
                  <a:extLst>
                    <a:ext uri="{9D8B030D-6E8A-4147-A177-3AD203B41FA5}">
                      <a16:colId xmlns:a16="http://schemas.microsoft.com/office/drawing/2014/main" val="378683492"/>
                    </a:ext>
                  </a:extLst>
                </a:gridCol>
              </a:tblGrid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0409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86856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98880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98488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00508"/>
                  </a:ext>
                </a:extLst>
              </a:tr>
            </a:tbl>
          </a:graphicData>
        </a:graphic>
      </p:graphicFrame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2FAB7EBA-DE48-F7F7-A906-9E221EE1511E}"/>
              </a:ext>
            </a:extLst>
          </p:cNvPr>
          <p:cNvSpPr/>
          <p:nvPr/>
        </p:nvSpPr>
        <p:spPr>
          <a:xfrm rot="16200000">
            <a:off x="2597005" y="-233755"/>
            <a:ext cx="343949" cy="4816504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416C2-48EB-E86C-2F76-852BA4AA30B0}"/>
              </a:ext>
            </a:extLst>
          </p:cNvPr>
          <p:cNvSpPr txBox="1"/>
          <p:nvPr/>
        </p:nvSpPr>
        <p:spPr>
          <a:xfrm>
            <a:off x="1966515" y="1741346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3840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AE69911F-E819-3D23-40BC-6499C181D5AB}"/>
              </a:ext>
            </a:extLst>
          </p:cNvPr>
          <p:cNvSpPr/>
          <p:nvPr/>
        </p:nvSpPr>
        <p:spPr>
          <a:xfrm>
            <a:off x="5362724" y="2558801"/>
            <a:ext cx="343949" cy="2704070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9D7B7-342F-A70B-1F4F-9321194293F8}"/>
              </a:ext>
            </a:extLst>
          </p:cNvPr>
          <p:cNvSpPr txBox="1"/>
          <p:nvPr/>
        </p:nvSpPr>
        <p:spPr>
          <a:xfrm>
            <a:off x="5181009" y="3773537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2160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887F68-1FED-0549-AD5E-E1CBFFCAE3EC}"/>
              </a:ext>
            </a:extLst>
          </p:cNvPr>
          <p:cNvSpPr/>
          <p:nvPr/>
        </p:nvSpPr>
        <p:spPr>
          <a:xfrm>
            <a:off x="6275026" y="3668520"/>
            <a:ext cx="675254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17">
            <a:extLst>
              <a:ext uri="{FF2B5EF4-FFF2-40B4-BE49-F238E27FC236}">
                <a16:creationId xmlns:a16="http://schemas.microsoft.com/office/drawing/2014/main" id="{BAC9E7DA-5C49-AAAC-760C-78BFC28FD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18369"/>
              </p:ext>
            </p:extLst>
          </p:nvPr>
        </p:nvGraphicFramePr>
        <p:xfrm>
          <a:off x="7256828" y="2558801"/>
          <a:ext cx="4449896" cy="270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37">
                  <a:extLst>
                    <a:ext uri="{9D8B030D-6E8A-4147-A177-3AD203B41FA5}">
                      <a16:colId xmlns:a16="http://schemas.microsoft.com/office/drawing/2014/main" val="715306095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954587689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754040218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883725236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544185566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4116552808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1147037437"/>
                    </a:ext>
                  </a:extLst>
                </a:gridCol>
                <a:gridCol w="556237">
                  <a:extLst>
                    <a:ext uri="{9D8B030D-6E8A-4147-A177-3AD203B41FA5}">
                      <a16:colId xmlns:a16="http://schemas.microsoft.com/office/drawing/2014/main" val="378683492"/>
                    </a:ext>
                  </a:extLst>
                </a:gridCol>
              </a:tblGrid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0409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86856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7683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98880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98488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0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E62A7-A8E0-3C67-98C4-FFD5EB1D4DED}"/>
              </a:ext>
            </a:extLst>
          </p:cNvPr>
          <p:cNvSpPr txBox="1"/>
          <p:nvPr/>
        </p:nvSpPr>
        <p:spPr>
          <a:xfrm>
            <a:off x="360727" y="352338"/>
            <a:ext cx="27744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Sparse matrix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 분석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* 3x3 filter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70CDC69-78CB-7903-FFF5-D4BD0E933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10497"/>
              </p:ext>
            </p:extLst>
          </p:nvPr>
        </p:nvGraphicFramePr>
        <p:xfrm>
          <a:off x="1781778" y="1771401"/>
          <a:ext cx="573867" cy="432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67">
                  <a:extLst>
                    <a:ext uri="{9D8B030D-6E8A-4147-A177-3AD203B41FA5}">
                      <a16:colId xmlns:a16="http://schemas.microsoft.com/office/drawing/2014/main" val="157198660"/>
                    </a:ext>
                  </a:extLst>
                </a:gridCol>
              </a:tblGrid>
              <a:tr h="526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95679"/>
                  </a:ext>
                </a:extLst>
              </a:tr>
              <a:tr h="526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29636"/>
                  </a:ext>
                </a:extLst>
              </a:tr>
              <a:tr h="263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1137"/>
                  </a:ext>
                </a:extLst>
              </a:tr>
              <a:tr h="526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62757"/>
                  </a:ext>
                </a:extLst>
              </a:tr>
            </a:tbl>
          </a:graphicData>
        </a:graphic>
      </p:graphicFrame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015B7846-F2F7-7D17-18C9-2C586E55208B}"/>
              </a:ext>
            </a:extLst>
          </p:cNvPr>
          <p:cNvSpPr/>
          <p:nvPr/>
        </p:nvSpPr>
        <p:spPr>
          <a:xfrm rot="10800000">
            <a:off x="1186158" y="1771400"/>
            <a:ext cx="343949" cy="4326511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5918E-B85E-149C-08E3-E7C82E212730}"/>
              </a:ext>
            </a:extLst>
          </p:cNvPr>
          <p:cNvSpPr txBox="1"/>
          <p:nvPr/>
        </p:nvSpPr>
        <p:spPr>
          <a:xfrm>
            <a:off x="-125555" y="3796154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3840 * 2160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040935F-67D9-1212-2B74-35045D4D1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58401"/>
              </p:ext>
            </p:extLst>
          </p:nvPr>
        </p:nvGraphicFramePr>
        <p:xfrm>
          <a:off x="3135141" y="1771400"/>
          <a:ext cx="4579200" cy="432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00">
                  <a:extLst>
                    <a:ext uri="{9D8B030D-6E8A-4147-A177-3AD203B41FA5}">
                      <a16:colId xmlns:a16="http://schemas.microsoft.com/office/drawing/2014/main" val="715306095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1954587689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1754040218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1883725236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1544185566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4116552808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1147037437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378683492"/>
                    </a:ext>
                  </a:extLst>
                </a:gridCol>
              </a:tblGrid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50409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86856"/>
                  </a:ext>
                </a:extLst>
              </a:tr>
              <a:tr h="270407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98880"/>
                  </a:ext>
                </a:extLst>
              </a:tr>
              <a:tr h="54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0888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A3FF5775-2C87-7C93-360B-7A131D213C9B}"/>
              </a:ext>
            </a:extLst>
          </p:cNvPr>
          <p:cNvSpPr/>
          <p:nvPr/>
        </p:nvSpPr>
        <p:spPr>
          <a:xfrm>
            <a:off x="2715041" y="3869505"/>
            <a:ext cx="139700" cy="139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0594FDC5-C150-6A1E-5FAE-33DAEE7A3F7A}"/>
              </a:ext>
            </a:extLst>
          </p:cNvPr>
          <p:cNvSpPr/>
          <p:nvPr/>
        </p:nvSpPr>
        <p:spPr>
          <a:xfrm rot="16200000">
            <a:off x="5252766" y="-902503"/>
            <a:ext cx="343949" cy="4579200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878C1-CD9C-1ABB-EEB1-28F37F368574}"/>
              </a:ext>
            </a:extLst>
          </p:cNvPr>
          <p:cNvSpPr txBox="1"/>
          <p:nvPr/>
        </p:nvSpPr>
        <p:spPr>
          <a:xfrm>
            <a:off x="4622276" y="953945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3840 * 2160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923F4118-1618-C601-A9B5-D9699ABF696C}"/>
              </a:ext>
            </a:extLst>
          </p:cNvPr>
          <p:cNvSpPr/>
          <p:nvPr/>
        </p:nvSpPr>
        <p:spPr>
          <a:xfrm>
            <a:off x="7939867" y="1771399"/>
            <a:ext cx="343949" cy="4326511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036E9-DB8E-53AC-8433-266CC27129C9}"/>
              </a:ext>
            </a:extLst>
          </p:cNvPr>
          <p:cNvSpPr txBox="1"/>
          <p:nvPr/>
        </p:nvSpPr>
        <p:spPr>
          <a:xfrm>
            <a:off x="8031812" y="3796154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3840 * 2160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같음 기호 25">
            <a:extLst>
              <a:ext uri="{FF2B5EF4-FFF2-40B4-BE49-F238E27FC236}">
                <a16:creationId xmlns:a16="http://schemas.microsoft.com/office/drawing/2014/main" id="{4F4C4FA8-DC74-7461-B88C-D4A2DAAE533D}"/>
              </a:ext>
            </a:extLst>
          </p:cNvPr>
          <p:cNvSpPr/>
          <p:nvPr/>
        </p:nvSpPr>
        <p:spPr>
          <a:xfrm>
            <a:off x="9397756" y="3437705"/>
            <a:ext cx="374681" cy="976868"/>
          </a:xfrm>
          <a:prstGeom prst="mathEqual">
            <a:avLst>
              <a:gd name="adj1" fmla="val 109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A824E1C5-A90E-09CE-57CE-5EF675EF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97907"/>
              </p:ext>
            </p:extLst>
          </p:nvPr>
        </p:nvGraphicFramePr>
        <p:xfrm>
          <a:off x="9943803" y="1771399"/>
          <a:ext cx="573867" cy="432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67">
                  <a:extLst>
                    <a:ext uri="{9D8B030D-6E8A-4147-A177-3AD203B41FA5}">
                      <a16:colId xmlns:a16="http://schemas.microsoft.com/office/drawing/2014/main" val="157198660"/>
                    </a:ext>
                  </a:extLst>
                </a:gridCol>
              </a:tblGrid>
              <a:tr h="526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95679"/>
                  </a:ext>
                </a:extLst>
              </a:tr>
              <a:tr h="526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29636"/>
                  </a:ext>
                </a:extLst>
              </a:tr>
              <a:tr h="263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1137"/>
                  </a:ext>
                </a:extLst>
              </a:tr>
              <a:tr h="526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3840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62757"/>
                  </a:ext>
                </a:extLst>
              </a:tr>
            </a:tbl>
          </a:graphicData>
        </a:graphic>
      </p:graphicFrame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E7548580-2D01-B31E-7C43-71D2402B9CF1}"/>
              </a:ext>
            </a:extLst>
          </p:cNvPr>
          <p:cNvSpPr/>
          <p:nvPr/>
        </p:nvSpPr>
        <p:spPr>
          <a:xfrm>
            <a:off x="10611021" y="1771399"/>
            <a:ext cx="343949" cy="4326511"/>
          </a:xfrm>
          <a:prstGeom prst="rightBrace">
            <a:avLst>
              <a:gd name="adj1" fmla="val 32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317D10-102C-EB6D-417E-B213E9AE632C}"/>
              </a:ext>
            </a:extLst>
          </p:cNvPr>
          <p:cNvSpPr txBox="1"/>
          <p:nvPr/>
        </p:nvSpPr>
        <p:spPr>
          <a:xfrm>
            <a:off x="10753634" y="3796153"/>
            <a:ext cx="160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3840 * 2160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93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27149</TotalTime>
  <Words>227</Words>
  <Application>Microsoft Office PowerPoint</Application>
  <PresentationFormat>와이드스크린</PresentationFormat>
  <Paragraphs>161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에스코어 드림 4 Regular</vt:lpstr>
      <vt:lpstr>에스코어 드림 6 Bold</vt:lpstr>
      <vt:lpstr>Arial</vt:lpstr>
      <vt:lpstr>Office 테마</vt:lpstr>
      <vt:lpstr>Sparse Matrix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 YEOM</dc:creator>
  <cp:lastModifiedBy>염지현</cp:lastModifiedBy>
  <cp:revision>443</cp:revision>
  <cp:lastPrinted>2021-06-29T05:44:10Z</cp:lastPrinted>
  <dcterms:created xsi:type="dcterms:W3CDTF">2021-06-23T07:45:47Z</dcterms:created>
  <dcterms:modified xsi:type="dcterms:W3CDTF">2022-06-07T04:56:30Z</dcterms:modified>
</cp:coreProperties>
</file>