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0" r:id="rId3"/>
    <p:sldId id="271" r:id="rId4"/>
    <p:sldId id="258" r:id="rId5"/>
    <p:sldId id="262" r:id="rId6"/>
    <p:sldId id="259" r:id="rId7"/>
    <p:sldId id="261" r:id="rId8"/>
    <p:sldId id="267" r:id="rId9"/>
    <p:sldId id="268" r:id="rId10"/>
    <p:sldId id="269" r:id="rId11"/>
    <p:sldId id="272" r:id="rId12"/>
    <p:sldId id="263" r:id="rId13"/>
    <p:sldId id="273" r:id="rId14"/>
    <p:sldId id="266" r:id="rId15"/>
    <p:sldId id="264" r:id="rId16"/>
  </p:sldIdLst>
  <p:sldSz cx="12192000" cy="6858000"/>
  <p:notesSz cx="10234613" cy="71040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염지현" initials="염" lastIdx="1" clrIdx="0">
    <p:extLst>
      <p:ext uri="{19B8F6BF-5375-455C-9EA6-DF929625EA0E}">
        <p15:presenceInfo xmlns:p15="http://schemas.microsoft.com/office/powerpoint/2012/main" userId="염지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252"/>
    <a:srgbClr val="BDD7EE"/>
    <a:srgbClr val="F4AEAE"/>
    <a:srgbClr val="EE8686"/>
    <a:srgbClr val="EC7070"/>
    <a:srgbClr val="F8CCCC"/>
    <a:srgbClr val="9B2929"/>
    <a:srgbClr val="E0E0E0"/>
    <a:srgbClr val="B01818"/>
    <a:srgbClr val="E2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3" autoAdjust="0"/>
    <p:restoredTop sz="70294" autoAdjust="0"/>
  </p:normalViewPr>
  <p:slideViewPr>
    <p:cSldViewPr snapToGrid="0">
      <p:cViewPr varScale="1">
        <p:scale>
          <a:sx n="114" d="100"/>
          <a:sy n="114" d="100"/>
        </p:scale>
        <p:origin x="48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618" cy="3559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708" y="0"/>
            <a:ext cx="4434617" cy="3559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2D007-B20B-43D5-9BFA-098C9E67CFE3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748143"/>
            <a:ext cx="4434618" cy="3559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708" y="6748143"/>
            <a:ext cx="4434617" cy="3559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E08D0-C178-4E10-B626-7C864C7FB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44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8" y="1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D3516CB-C841-4C69-BB93-D5097CA1958D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5612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747629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8" y="6747629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CDD18A4-1D97-4DBB-A0EF-465FE1C6A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58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969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82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62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45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단계</a:t>
            </a:r>
            <a:r>
              <a:rPr lang="en-US" altLang="ko-KR" dirty="0"/>
              <a:t>: 2M 1</a:t>
            </a:r>
            <a:r>
              <a:rPr lang="ko-KR" altLang="en-US" dirty="0"/>
              <a:t>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약 </a:t>
            </a:r>
            <a:r>
              <a:rPr lang="en-US" altLang="ko-KR" dirty="0">
                <a:sym typeface="Wingdings" panose="05000000000000000000" pitchFamily="2" charset="2"/>
              </a:rPr>
              <a:t>231736</a:t>
            </a:r>
            <a:r>
              <a:rPr lang="ko-KR" altLang="en-US" dirty="0">
                <a:sym typeface="Wingdings" panose="05000000000000000000" pitchFamily="2" charset="2"/>
              </a:rPr>
              <a:t>개 파일 생성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2M 56</a:t>
            </a:r>
            <a:r>
              <a:rPr lang="ko-KR" altLang="en-US" dirty="0"/>
              <a:t>장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2M 12</a:t>
            </a:r>
            <a:r>
              <a:rPr lang="ko-KR" altLang="en-US" dirty="0"/>
              <a:t>장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2M 56</a:t>
            </a:r>
            <a:r>
              <a:rPr lang="ko-KR" altLang="en-US" dirty="0"/>
              <a:t>장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이미지 자체로 저장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/>
              <a:t>Input </a:t>
            </a:r>
            <a:r>
              <a:rPr lang="ko-KR" altLang="en-US" dirty="0"/>
              <a:t>쪼개기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쪼개진 </a:t>
            </a:r>
            <a:r>
              <a:rPr lang="en-US" altLang="ko-KR" dirty="0"/>
              <a:t>input </a:t>
            </a:r>
            <a:r>
              <a:rPr lang="ko-KR" altLang="en-US" dirty="0"/>
              <a:t>파일로 저장하기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/>
              <a:t>Output </a:t>
            </a:r>
            <a:r>
              <a:rPr lang="ko-KR" altLang="en-US" dirty="0"/>
              <a:t>하나로 합치기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929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단계</a:t>
            </a:r>
            <a:r>
              <a:rPr lang="en-US" altLang="ko-KR" dirty="0"/>
              <a:t>: 2M 1</a:t>
            </a:r>
            <a:r>
              <a:rPr lang="ko-KR" altLang="en-US" dirty="0"/>
              <a:t>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약 </a:t>
            </a:r>
            <a:r>
              <a:rPr lang="en-US" altLang="ko-KR" dirty="0">
                <a:sym typeface="Wingdings" panose="05000000000000000000" pitchFamily="2" charset="2"/>
              </a:rPr>
              <a:t>231736</a:t>
            </a:r>
            <a:r>
              <a:rPr lang="ko-KR" altLang="en-US" dirty="0">
                <a:sym typeface="Wingdings" panose="05000000000000000000" pitchFamily="2" charset="2"/>
              </a:rPr>
              <a:t>개 파일 생성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2M 56</a:t>
            </a:r>
            <a:r>
              <a:rPr lang="ko-KR" altLang="en-US" dirty="0"/>
              <a:t>장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2M 12</a:t>
            </a:r>
            <a:r>
              <a:rPr lang="ko-KR" altLang="en-US" dirty="0"/>
              <a:t>장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2M 56</a:t>
            </a:r>
            <a:r>
              <a:rPr lang="ko-KR" altLang="en-US" dirty="0"/>
              <a:t>장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이미지 자체로 저장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/>
              <a:t>Input </a:t>
            </a:r>
            <a:r>
              <a:rPr lang="ko-KR" altLang="en-US" dirty="0"/>
              <a:t>쪼개기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쪼개진 </a:t>
            </a:r>
            <a:r>
              <a:rPr lang="en-US" altLang="ko-KR" dirty="0"/>
              <a:t>input </a:t>
            </a:r>
            <a:r>
              <a:rPr lang="ko-KR" altLang="en-US" dirty="0"/>
              <a:t>파일로 저장하기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/>
              <a:t>Output </a:t>
            </a:r>
            <a:r>
              <a:rPr lang="ko-KR" altLang="en-US" dirty="0"/>
              <a:t>하나로 합치기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62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1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1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55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97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726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539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12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18A4-1D97-4DBB-A0EF-465FE1C6AED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9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83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1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3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23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3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39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3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2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2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7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EAE-B04F-4D8F-BAF5-21BF9479AB8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0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4BEAE-B04F-4D8F-BAF5-21BF9479AB8E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DED6B-2C85-4049-8621-722778044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2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033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MMU data format </a:t>
            </a:r>
            <a:r>
              <a:rPr lang="ko-KR" altLang="en-US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440110" y="3761516"/>
            <a:ext cx="9144000" cy="1655762"/>
          </a:xfrm>
        </p:spPr>
        <p:txBody>
          <a:bodyPr/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염지현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김형범</a:t>
            </a:r>
          </a:p>
        </p:txBody>
      </p:sp>
    </p:spTree>
    <p:extLst>
      <p:ext uri="{BB962C8B-B14F-4D97-AF65-F5344CB8AC3E}">
        <p14:creationId xmlns:p14="http://schemas.microsoft.com/office/powerpoint/2010/main" val="348902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95E36CB-E47C-900D-BEBC-1CB672535825}"/>
              </a:ext>
            </a:extLst>
          </p:cNvPr>
          <p:cNvSpPr/>
          <p:nvPr/>
        </p:nvSpPr>
        <p:spPr>
          <a:xfrm>
            <a:off x="277566" y="358745"/>
            <a:ext cx="10390173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50"/>
              </a:spcAft>
              <a:defRPr/>
            </a:pP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format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분석</a:t>
            </a:r>
            <a:endParaRPr lang="en-US" altLang="ko-KR" sz="2000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spcAft>
                <a:spcPts val="850"/>
              </a:spcAft>
              <a:defRPr/>
            </a:pP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6) </a:t>
            </a:r>
            <a:r>
              <a:rPr lang="en-US" altLang="ko-KR" kern="0" spc="-8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mac_out</a:t>
            </a: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kern="0" spc="-8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same_position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같은 크기의 </a:t>
            </a: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 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en-US" altLang="ko-KR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D580A9-D8E7-B1B0-3B2C-13DFD58D30CA}"/>
              </a:ext>
            </a:extLst>
          </p:cNvPr>
          <p:cNvSpPr/>
          <p:nvPr/>
        </p:nvSpPr>
        <p:spPr>
          <a:xfrm>
            <a:off x="2549704" y="2235013"/>
            <a:ext cx="251292" cy="12706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999D5-86D1-6D2A-CAA8-4D156C7FB920}"/>
              </a:ext>
            </a:extLst>
          </p:cNvPr>
          <p:cNvSpPr/>
          <p:nvPr/>
        </p:nvSpPr>
        <p:spPr>
          <a:xfrm>
            <a:off x="2484034" y="2306533"/>
            <a:ext cx="251292" cy="12706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E48D54-7888-9D78-B790-5F9743214A8A}"/>
              </a:ext>
            </a:extLst>
          </p:cNvPr>
          <p:cNvSpPr/>
          <p:nvPr/>
        </p:nvSpPr>
        <p:spPr>
          <a:xfrm>
            <a:off x="2418365" y="2403231"/>
            <a:ext cx="251292" cy="12706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5BB697-2E0B-79CF-6C6C-874F3FE58AC9}"/>
              </a:ext>
            </a:extLst>
          </p:cNvPr>
          <p:cNvSpPr/>
          <p:nvPr/>
        </p:nvSpPr>
        <p:spPr>
          <a:xfrm>
            <a:off x="1598774" y="3693007"/>
            <a:ext cx="251292" cy="12706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5F1C23-185D-9439-0184-6445FE03BDD6}"/>
              </a:ext>
            </a:extLst>
          </p:cNvPr>
          <p:cNvSpPr/>
          <p:nvPr/>
        </p:nvSpPr>
        <p:spPr>
          <a:xfrm>
            <a:off x="1533105" y="3764527"/>
            <a:ext cx="251292" cy="12706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AC7C52-B476-1492-8BA0-22A325F64DF2}"/>
              </a:ext>
            </a:extLst>
          </p:cNvPr>
          <p:cNvSpPr/>
          <p:nvPr/>
        </p:nvSpPr>
        <p:spPr>
          <a:xfrm>
            <a:off x="1467435" y="3861225"/>
            <a:ext cx="251292" cy="12706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911A3C-E679-8BAF-D4FD-082C2C1A81D3}"/>
              </a:ext>
            </a:extLst>
          </p:cNvPr>
          <p:cNvSpPr txBox="1"/>
          <p:nvPr/>
        </p:nvSpPr>
        <p:spPr>
          <a:xfrm rot="2605719">
            <a:off x="2043224" y="2849121"/>
            <a:ext cx="209436" cy="742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1EB06B-9069-85DD-0EAF-0885D881A4C2}"/>
              </a:ext>
            </a:extLst>
          </p:cNvPr>
          <p:cNvSpPr/>
          <p:nvPr/>
        </p:nvSpPr>
        <p:spPr>
          <a:xfrm>
            <a:off x="6769404" y="608801"/>
            <a:ext cx="251292" cy="1270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A88EDE-A736-38EB-F0D8-1DAE354857F2}"/>
              </a:ext>
            </a:extLst>
          </p:cNvPr>
          <p:cNvSpPr/>
          <p:nvPr/>
        </p:nvSpPr>
        <p:spPr>
          <a:xfrm>
            <a:off x="6703734" y="680321"/>
            <a:ext cx="251292" cy="1270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9B8A8D-41F9-368A-8FDB-ABE4E6046611}"/>
              </a:ext>
            </a:extLst>
          </p:cNvPr>
          <p:cNvSpPr/>
          <p:nvPr/>
        </p:nvSpPr>
        <p:spPr>
          <a:xfrm>
            <a:off x="6638065" y="777019"/>
            <a:ext cx="251292" cy="1270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64B475-795A-BE8C-1A53-426AE17546D0}"/>
              </a:ext>
            </a:extLst>
          </p:cNvPr>
          <p:cNvSpPr/>
          <p:nvPr/>
        </p:nvSpPr>
        <p:spPr>
          <a:xfrm>
            <a:off x="5818474" y="2066795"/>
            <a:ext cx="251292" cy="1270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52FFB9-14B2-0BF2-2C8B-377AB2DF9145}"/>
              </a:ext>
            </a:extLst>
          </p:cNvPr>
          <p:cNvSpPr/>
          <p:nvPr/>
        </p:nvSpPr>
        <p:spPr>
          <a:xfrm>
            <a:off x="5752805" y="2138315"/>
            <a:ext cx="251292" cy="1270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ED9132-532B-7051-6715-EDDB693D99B7}"/>
              </a:ext>
            </a:extLst>
          </p:cNvPr>
          <p:cNvSpPr/>
          <p:nvPr/>
        </p:nvSpPr>
        <p:spPr>
          <a:xfrm>
            <a:off x="5687135" y="2235013"/>
            <a:ext cx="251292" cy="1270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229ED-5F0E-C967-9D5F-EB09D106BE21}"/>
              </a:ext>
            </a:extLst>
          </p:cNvPr>
          <p:cNvSpPr txBox="1"/>
          <p:nvPr/>
        </p:nvSpPr>
        <p:spPr>
          <a:xfrm rot="2605719">
            <a:off x="6262924" y="1132656"/>
            <a:ext cx="2094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D87087-03E1-4196-6804-C348594A004A}"/>
              </a:ext>
            </a:extLst>
          </p:cNvPr>
          <p:cNvSpPr/>
          <p:nvPr/>
        </p:nvSpPr>
        <p:spPr>
          <a:xfrm>
            <a:off x="6769404" y="3602377"/>
            <a:ext cx="251292" cy="1270666"/>
          </a:xfrm>
          <a:prstGeom prst="rect">
            <a:avLst/>
          </a:prstGeom>
          <a:solidFill>
            <a:srgbClr val="F4AE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8C3945-78AB-4B81-0A1A-43F2EC2E6BC4}"/>
              </a:ext>
            </a:extLst>
          </p:cNvPr>
          <p:cNvSpPr/>
          <p:nvPr/>
        </p:nvSpPr>
        <p:spPr>
          <a:xfrm>
            <a:off x="6703734" y="3673897"/>
            <a:ext cx="251292" cy="1270666"/>
          </a:xfrm>
          <a:prstGeom prst="rect">
            <a:avLst/>
          </a:prstGeom>
          <a:solidFill>
            <a:srgbClr val="F4AE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89B04F-C436-51B5-8ABC-E8E35D01CB2C}"/>
              </a:ext>
            </a:extLst>
          </p:cNvPr>
          <p:cNvSpPr/>
          <p:nvPr/>
        </p:nvSpPr>
        <p:spPr>
          <a:xfrm>
            <a:off x="6638065" y="3770595"/>
            <a:ext cx="251292" cy="1270666"/>
          </a:xfrm>
          <a:prstGeom prst="rect">
            <a:avLst/>
          </a:prstGeom>
          <a:solidFill>
            <a:srgbClr val="F4AE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B02B8B-CEE5-D8DB-75D3-B11EBF30ED4F}"/>
              </a:ext>
            </a:extLst>
          </p:cNvPr>
          <p:cNvSpPr/>
          <p:nvPr/>
        </p:nvSpPr>
        <p:spPr>
          <a:xfrm>
            <a:off x="5818474" y="5060371"/>
            <a:ext cx="251292" cy="1270666"/>
          </a:xfrm>
          <a:prstGeom prst="rect">
            <a:avLst/>
          </a:prstGeom>
          <a:solidFill>
            <a:srgbClr val="F4AE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28C895-607F-CFF2-66DE-7AA479936705}"/>
              </a:ext>
            </a:extLst>
          </p:cNvPr>
          <p:cNvSpPr/>
          <p:nvPr/>
        </p:nvSpPr>
        <p:spPr>
          <a:xfrm>
            <a:off x="5752805" y="5131891"/>
            <a:ext cx="251292" cy="1270666"/>
          </a:xfrm>
          <a:prstGeom prst="rect">
            <a:avLst/>
          </a:prstGeom>
          <a:solidFill>
            <a:srgbClr val="F4AE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B4B48C-E4C9-70D5-F34D-890FAEE136D5}"/>
              </a:ext>
            </a:extLst>
          </p:cNvPr>
          <p:cNvSpPr/>
          <p:nvPr/>
        </p:nvSpPr>
        <p:spPr>
          <a:xfrm>
            <a:off x="5687135" y="5228589"/>
            <a:ext cx="251292" cy="1270666"/>
          </a:xfrm>
          <a:prstGeom prst="rect">
            <a:avLst/>
          </a:prstGeom>
          <a:solidFill>
            <a:srgbClr val="F4AE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1E9832-D6D8-D843-E812-534FC537FA5A}"/>
              </a:ext>
            </a:extLst>
          </p:cNvPr>
          <p:cNvSpPr txBox="1"/>
          <p:nvPr/>
        </p:nvSpPr>
        <p:spPr>
          <a:xfrm rot="2605719">
            <a:off x="6262924" y="4126232"/>
            <a:ext cx="2094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76AE02B-1A1A-1B90-E1A5-22DA0F86E887}"/>
              </a:ext>
            </a:extLst>
          </p:cNvPr>
          <p:cNvSpPr/>
          <p:nvPr/>
        </p:nvSpPr>
        <p:spPr>
          <a:xfrm>
            <a:off x="3754861" y="2531332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EF77E21-990B-A898-B36B-52C94BAE2E46}"/>
              </a:ext>
            </a:extLst>
          </p:cNvPr>
          <p:cNvSpPr/>
          <p:nvPr/>
        </p:nvSpPr>
        <p:spPr>
          <a:xfrm>
            <a:off x="3754861" y="4459931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같음 기호 26">
            <a:extLst>
              <a:ext uri="{FF2B5EF4-FFF2-40B4-BE49-F238E27FC236}">
                <a16:creationId xmlns:a16="http://schemas.microsoft.com/office/drawing/2014/main" id="{611C87A2-D765-06D8-C836-CA8BDE65BFA1}"/>
              </a:ext>
            </a:extLst>
          </p:cNvPr>
          <p:cNvSpPr/>
          <p:nvPr/>
        </p:nvSpPr>
        <p:spPr>
          <a:xfrm>
            <a:off x="7910166" y="3251422"/>
            <a:ext cx="914400" cy="9144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4BBF3B-042F-CDEC-B90C-729E47AAB708}"/>
              </a:ext>
            </a:extLst>
          </p:cNvPr>
          <p:cNvSpPr/>
          <p:nvPr/>
        </p:nvSpPr>
        <p:spPr>
          <a:xfrm>
            <a:off x="10923434" y="2235013"/>
            <a:ext cx="251292" cy="127066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2B7887-0916-6F1F-B7E1-4DB820D890F2}"/>
              </a:ext>
            </a:extLst>
          </p:cNvPr>
          <p:cNvSpPr/>
          <p:nvPr/>
        </p:nvSpPr>
        <p:spPr>
          <a:xfrm>
            <a:off x="10857764" y="2306533"/>
            <a:ext cx="251292" cy="127066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2E28A27-1731-154F-5126-C1D90C34DEEA}"/>
              </a:ext>
            </a:extLst>
          </p:cNvPr>
          <p:cNvSpPr/>
          <p:nvPr/>
        </p:nvSpPr>
        <p:spPr>
          <a:xfrm>
            <a:off x="10792095" y="2403231"/>
            <a:ext cx="251292" cy="127066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C63F537-FEBD-5B7F-61DE-381816917B65}"/>
              </a:ext>
            </a:extLst>
          </p:cNvPr>
          <p:cNvSpPr/>
          <p:nvPr/>
        </p:nvSpPr>
        <p:spPr>
          <a:xfrm>
            <a:off x="9972504" y="3693007"/>
            <a:ext cx="251292" cy="127066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D72067-8754-79B2-A411-BB5FE2903554}"/>
              </a:ext>
            </a:extLst>
          </p:cNvPr>
          <p:cNvSpPr/>
          <p:nvPr/>
        </p:nvSpPr>
        <p:spPr>
          <a:xfrm>
            <a:off x="9906835" y="3764527"/>
            <a:ext cx="251292" cy="127066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0F232A-EEC9-F8F6-4399-BC8D3314E158}"/>
              </a:ext>
            </a:extLst>
          </p:cNvPr>
          <p:cNvSpPr/>
          <p:nvPr/>
        </p:nvSpPr>
        <p:spPr>
          <a:xfrm>
            <a:off x="9841165" y="3861225"/>
            <a:ext cx="251292" cy="127066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B9E68F-F33A-5569-9847-A0C19266448B}"/>
              </a:ext>
            </a:extLst>
          </p:cNvPr>
          <p:cNvSpPr txBox="1"/>
          <p:nvPr/>
        </p:nvSpPr>
        <p:spPr>
          <a:xfrm rot="2605719">
            <a:off x="10416954" y="2849121"/>
            <a:ext cx="209436" cy="742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3A73FD-E193-86BF-48A8-05782CC220B9}"/>
              </a:ext>
            </a:extLst>
          </p:cNvPr>
          <p:cNvSpPr txBox="1"/>
          <p:nvPr/>
        </p:nvSpPr>
        <p:spPr>
          <a:xfrm>
            <a:off x="1533105" y="5277292"/>
            <a:ext cx="133356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kern="0" spc="-8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Same_pos</a:t>
            </a:r>
            <a:endParaRPr lang="ko-KR" altLang="en-US" sz="15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7159AD-BDB6-B868-FB79-538EEEA1362A}"/>
              </a:ext>
            </a:extLst>
          </p:cNvPr>
          <p:cNvSpPr txBox="1"/>
          <p:nvPr/>
        </p:nvSpPr>
        <p:spPr>
          <a:xfrm>
            <a:off x="5621465" y="6497198"/>
            <a:ext cx="133356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kern="0" spc="-8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ckm_pos</a:t>
            </a:r>
            <a:endParaRPr lang="ko-KR" altLang="en-US" sz="15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2C977F-3E9A-7F4A-732D-B56D7380E867}"/>
              </a:ext>
            </a:extLst>
          </p:cNvPr>
          <p:cNvSpPr txBox="1"/>
          <p:nvPr/>
        </p:nvSpPr>
        <p:spPr>
          <a:xfrm>
            <a:off x="6118084" y="2873147"/>
            <a:ext cx="133356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kern="0" spc="-8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cifm_pos</a:t>
            </a:r>
            <a:endParaRPr lang="ko-KR" altLang="en-US" sz="1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D1593A-CF16-7FF5-8653-31BEF3F58204}"/>
              </a:ext>
            </a:extLst>
          </p:cNvPr>
          <p:cNvSpPr txBox="1"/>
          <p:nvPr/>
        </p:nvSpPr>
        <p:spPr>
          <a:xfrm>
            <a:off x="10032481" y="5277292"/>
            <a:ext cx="133356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kern="0" spc="-8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Mac_out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87400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0A907F-6604-9463-C9F6-BE554794FAE2}"/>
              </a:ext>
            </a:extLst>
          </p:cNvPr>
          <p:cNvSpPr/>
          <p:nvPr/>
        </p:nvSpPr>
        <p:spPr>
          <a:xfrm>
            <a:off x="138783" y="2998113"/>
            <a:ext cx="1191443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50"/>
              </a:spcAft>
              <a:defRPr/>
            </a:pPr>
            <a:r>
              <a:rPr lang="en-US" altLang="ko-KR" sz="5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MMU </a:t>
            </a:r>
            <a:r>
              <a:rPr lang="ko-KR" altLang="en-US" sz="5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관점 </a:t>
            </a:r>
            <a:r>
              <a:rPr lang="en-US" altLang="ko-KR" sz="5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FSRCNN </a:t>
            </a:r>
            <a:r>
              <a:rPr lang="ko-KR" altLang="en-US" sz="5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문제점</a:t>
            </a:r>
          </a:p>
        </p:txBody>
      </p:sp>
    </p:spTree>
    <p:extLst>
      <p:ext uri="{BB962C8B-B14F-4D97-AF65-F5344CB8AC3E}">
        <p14:creationId xmlns:p14="http://schemas.microsoft.com/office/powerpoint/2010/main" val="111158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사람, 여자, 의류, 실외이(가) 표시된 사진  자동 생성된 설명">
            <a:extLst>
              <a:ext uri="{FF2B5EF4-FFF2-40B4-BE49-F238E27FC236}">
                <a16:creationId xmlns:a16="http://schemas.microsoft.com/office/drawing/2014/main" id="{734E9764-2760-0ADA-159B-C5A9577CF8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00428" y="2720067"/>
            <a:ext cx="2438400" cy="2438400"/>
          </a:xfrm>
          <a:prstGeom prst="rect">
            <a:avLst/>
          </a:prstGeom>
        </p:spPr>
      </p:pic>
      <p:pic>
        <p:nvPicPr>
          <p:cNvPr id="6" name="그림 5" descr="텍스트, 여자, 사람, 하얀색이(가) 표시된 사진  자동 생성된 설명">
            <a:extLst>
              <a:ext uri="{FF2B5EF4-FFF2-40B4-BE49-F238E27FC236}">
                <a16:creationId xmlns:a16="http://schemas.microsoft.com/office/drawing/2014/main" id="{F4C45664-AA03-8F06-CA03-5583EF0537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53173" y="2720067"/>
            <a:ext cx="2438400" cy="2438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90A907F-6604-9463-C9F6-BE554794FAE2}"/>
              </a:ext>
            </a:extLst>
          </p:cNvPr>
          <p:cNvSpPr/>
          <p:nvPr/>
        </p:nvSpPr>
        <p:spPr>
          <a:xfrm>
            <a:off x="277566" y="358745"/>
            <a:ext cx="10390173" cy="1100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50"/>
              </a:spcAft>
              <a:defRPr/>
            </a:pP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MMU 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관점 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FSRCNN 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문제점</a:t>
            </a:r>
            <a:endParaRPr lang="en-US" altLang="ko-KR" sz="2000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Aft>
                <a:spcPts val="850"/>
              </a:spcAft>
              <a:defRPr/>
            </a:pP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Pruning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이미지 압축 시 많은 정보 손실</a:t>
            </a:r>
            <a:b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머리카락처럼 살려야 하는 정보를 날린 상태에서 </a:t>
            </a: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 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시 결과 보장 불가  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000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5B0BA83-2156-6396-5455-8363A8FEACBB}"/>
              </a:ext>
            </a:extLst>
          </p:cNvPr>
          <p:cNvSpPr/>
          <p:nvPr/>
        </p:nvSpPr>
        <p:spPr>
          <a:xfrm>
            <a:off x="5606796" y="3939267"/>
            <a:ext cx="978408" cy="484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2EC79-C930-C9B2-63DF-43C560FD8944}"/>
              </a:ext>
            </a:extLst>
          </p:cNvPr>
          <p:cNvSpPr txBox="1"/>
          <p:nvPr/>
        </p:nvSpPr>
        <p:spPr>
          <a:xfrm>
            <a:off x="5606794" y="3569935"/>
            <a:ext cx="978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pruning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21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0A907F-6604-9463-C9F6-BE554794FAE2}"/>
              </a:ext>
            </a:extLst>
          </p:cNvPr>
          <p:cNvSpPr/>
          <p:nvPr/>
        </p:nvSpPr>
        <p:spPr>
          <a:xfrm>
            <a:off x="277566" y="358745"/>
            <a:ext cx="10390173" cy="1100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50"/>
              </a:spcAft>
              <a:defRPr/>
            </a:pP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MMU 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관점 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FSRCNN 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문제점</a:t>
            </a:r>
            <a:endParaRPr lang="en-US" altLang="ko-KR" sz="2000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Aft>
                <a:spcPts val="850"/>
              </a:spcAft>
              <a:defRPr/>
            </a:pP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Pruning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이미지 압축 시 많은 정보 손실</a:t>
            </a:r>
            <a:b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머리카락처럼 살려야 하는 정보를 날린 상태에서 </a:t>
            </a: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 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시 결과 보장 불가  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000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07E55350-9BF4-99D2-DBEF-83367E32A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13023"/>
              </p:ext>
            </p:extLst>
          </p:nvPr>
        </p:nvGraphicFramePr>
        <p:xfrm>
          <a:off x="360726" y="1634065"/>
          <a:ext cx="11409028" cy="4650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4514">
                  <a:extLst>
                    <a:ext uri="{9D8B030D-6E8A-4147-A177-3AD203B41FA5}">
                      <a16:colId xmlns:a16="http://schemas.microsoft.com/office/drawing/2014/main" val="2590297690"/>
                    </a:ext>
                  </a:extLst>
                </a:gridCol>
                <a:gridCol w="5704514">
                  <a:extLst>
                    <a:ext uri="{9D8B030D-6E8A-4147-A177-3AD203B41FA5}">
                      <a16:colId xmlns:a16="http://schemas.microsoft.com/office/drawing/2014/main" val="245260181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SR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sparse matrix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MMU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sparse matrix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659401"/>
                  </a:ext>
                </a:extLst>
              </a:tr>
              <a:tr h="4284516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029316"/>
                  </a:ext>
                </a:extLst>
              </a:tr>
            </a:tbl>
          </a:graphicData>
        </a:graphic>
      </p:graphicFrame>
      <p:pic>
        <p:nvPicPr>
          <p:cNvPr id="8" name="그림 7" descr="사람, 여자, 의류, 실외이(가) 표시된 사진  자동 생성된 설명">
            <a:extLst>
              <a:ext uri="{FF2B5EF4-FFF2-40B4-BE49-F238E27FC236}">
                <a16:creationId xmlns:a16="http://schemas.microsoft.com/office/drawing/2014/main" id="{5A8A0549-ACFE-9D01-3A3F-38AFF95CE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1709" y="3429000"/>
            <a:ext cx="1081671" cy="1081671"/>
          </a:xfrm>
          <a:prstGeom prst="rect">
            <a:avLst/>
          </a:prstGeom>
        </p:spPr>
      </p:pic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9DBC0073-9C6A-3C74-B8E5-239882322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92301"/>
              </p:ext>
            </p:extLst>
          </p:nvPr>
        </p:nvGraphicFramePr>
        <p:xfrm>
          <a:off x="3230554" y="2534953"/>
          <a:ext cx="2713990" cy="284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983544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3362280"/>
                    </a:ext>
                  </a:extLst>
                </a:gridCol>
                <a:gridCol w="214630">
                  <a:extLst>
                    <a:ext uri="{9D8B030D-6E8A-4147-A177-3AD203B41FA5}">
                      <a16:colId xmlns:a16="http://schemas.microsoft.com/office/drawing/2014/main" val="1533818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13911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9773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499763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63655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10992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9934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60441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4346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70981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67914"/>
                    </a:ext>
                  </a:extLst>
                </a:gridCol>
              </a:tblGrid>
              <a:tr h="2848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184534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13810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673626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489865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597769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16320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712533"/>
                  </a:ext>
                </a:extLst>
              </a:tr>
              <a:tr h="569700">
                <a:tc grid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043592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899003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A6AE54B-DAA0-350C-AFF7-61D8A4767BCD}"/>
              </a:ext>
            </a:extLst>
          </p:cNvPr>
          <p:cNvSpPr/>
          <p:nvPr/>
        </p:nvSpPr>
        <p:spPr>
          <a:xfrm>
            <a:off x="1662521" y="3893124"/>
            <a:ext cx="268447" cy="19997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670A6362-5EEC-7F7D-150E-F92B749B8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09408"/>
              </p:ext>
            </p:extLst>
          </p:nvPr>
        </p:nvGraphicFramePr>
        <p:xfrm>
          <a:off x="2112956" y="2534951"/>
          <a:ext cx="443230" cy="2848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38003521"/>
                    </a:ext>
                  </a:extLst>
                </a:gridCol>
              </a:tblGrid>
              <a:tr h="28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33375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339476"/>
                  </a:ext>
                </a:extLst>
              </a:tr>
              <a:tr h="17091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217092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425824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369943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240C30E1-A4BC-7F96-D448-B876F30B7626}"/>
              </a:ext>
            </a:extLst>
          </p:cNvPr>
          <p:cNvSpPr/>
          <p:nvPr/>
        </p:nvSpPr>
        <p:spPr>
          <a:xfrm flipV="1">
            <a:off x="2738175" y="3886182"/>
            <a:ext cx="167306" cy="1673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8F0CB-E1C5-C125-08F1-C671E18EFFC4}"/>
              </a:ext>
            </a:extLst>
          </p:cNvPr>
          <p:cNvSpPr txBox="1"/>
          <p:nvPr/>
        </p:nvSpPr>
        <p:spPr>
          <a:xfrm>
            <a:off x="1891885" y="5558472"/>
            <a:ext cx="8853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/>
              <a:t>Image_pixel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9DAE3-6A38-8BEA-9CAD-C19F408669A4}"/>
              </a:ext>
            </a:extLst>
          </p:cNvPr>
          <p:cNvSpPr txBox="1"/>
          <p:nvPr/>
        </p:nvSpPr>
        <p:spPr>
          <a:xfrm>
            <a:off x="4002183" y="5558472"/>
            <a:ext cx="11707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Sparse</a:t>
            </a:r>
            <a:r>
              <a:rPr lang="ko-KR" altLang="en-US" sz="1000" dirty="0"/>
              <a:t> </a:t>
            </a:r>
            <a:r>
              <a:rPr lang="en-US" altLang="ko-KR" sz="1000" dirty="0"/>
              <a:t>Matrix</a:t>
            </a:r>
            <a:endParaRPr lang="ko-KR" altLang="en-US" sz="1000" dirty="0"/>
          </a:p>
        </p:txBody>
      </p:sp>
      <p:pic>
        <p:nvPicPr>
          <p:cNvPr id="16" name="그림 15" descr="텍스트, 여자, 사람, 하얀색이(가) 표시된 사진  자동 생성된 설명">
            <a:extLst>
              <a:ext uri="{FF2B5EF4-FFF2-40B4-BE49-F238E27FC236}">
                <a16:creationId xmlns:a16="http://schemas.microsoft.com/office/drawing/2014/main" id="{9C9F207C-4062-C644-A159-0A33970163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99268" y="3429000"/>
            <a:ext cx="1081671" cy="1081671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9350C05-6DA0-5335-773C-609AD0C005B6}"/>
              </a:ext>
            </a:extLst>
          </p:cNvPr>
          <p:cNvSpPr/>
          <p:nvPr/>
        </p:nvSpPr>
        <p:spPr>
          <a:xfrm>
            <a:off x="8562721" y="3893124"/>
            <a:ext cx="268447" cy="19997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id="{0ED68520-F67B-6094-D69C-54865D1DF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901043"/>
              </p:ext>
            </p:extLst>
          </p:nvPr>
        </p:nvGraphicFramePr>
        <p:xfrm>
          <a:off x="8991980" y="2534951"/>
          <a:ext cx="443230" cy="2848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38003521"/>
                    </a:ext>
                  </a:extLst>
                </a:gridCol>
              </a:tblGrid>
              <a:tr h="28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33375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339476"/>
                  </a:ext>
                </a:extLst>
              </a:tr>
              <a:tr h="17091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217092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n-1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425824"/>
                  </a:ext>
                </a:extLst>
              </a:tr>
              <a:tr h="28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369943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CC9BE512-C72B-0F63-4404-6E13D1162B98}"/>
              </a:ext>
            </a:extLst>
          </p:cNvPr>
          <p:cNvSpPr/>
          <p:nvPr/>
        </p:nvSpPr>
        <p:spPr>
          <a:xfrm flipV="1">
            <a:off x="9597746" y="3886182"/>
            <a:ext cx="167306" cy="1673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3FFECF-26D1-CA7B-18D9-CA54D2B6C397}"/>
              </a:ext>
            </a:extLst>
          </p:cNvPr>
          <p:cNvSpPr txBox="1"/>
          <p:nvPr/>
        </p:nvSpPr>
        <p:spPr>
          <a:xfrm>
            <a:off x="589858" y="4510671"/>
            <a:ext cx="8853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Original</a:t>
            </a:r>
            <a:r>
              <a:rPr lang="ko-KR" altLang="en-US" sz="1000" dirty="0"/>
              <a:t> </a:t>
            </a:r>
            <a:r>
              <a:rPr lang="en-US" altLang="ko-KR" sz="1000" dirty="0"/>
              <a:t>image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5C8784-FE44-5EA4-27FC-76A43F71EB3B}"/>
              </a:ext>
            </a:extLst>
          </p:cNvPr>
          <p:cNvSpPr txBox="1"/>
          <p:nvPr/>
        </p:nvSpPr>
        <p:spPr>
          <a:xfrm>
            <a:off x="7512763" y="4510671"/>
            <a:ext cx="8853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Pruning image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4D76FD-264A-E38C-884B-697666AA5D33}"/>
              </a:ext>
            </a:extLst>
          </p:cNvPr>
          <p:cNvSpPr txBox="1"/>
          <p:nvPr/>
        </p:nvSpPr>
        <p:spPr>
          <a:xfrm>
            <a:off x="8628229" y="5558472"/>
            <a:ext cx="11707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Sparse</a:t>
            </a:r>
            <a:r>
              <a:rPr lang="ko-KR" altLang="en-US" sz="1000" dirty="0"/>
              <a:t> </a:t>
            </a:r>
            <a:r>
              <a:rPr lang="en-US" altLang="ko-KR" sz="1000" dirty="0"/>
              <a:t>Matrix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9D4EF0-9D95-7129-34B5-353F2FDE32CE}"/>
              </a:ext>
            </a:extLst>
          </p:cNvPr>
          <p:cNvSpPr/>
          <p:nvPr/>
        </p:nvSpPr>
        <p:spPr>
          <a:xfrm>
            <a:off x="10221519" y="3595648"/>
            <a:ext cx="559553" cy="57924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948225-31C3-D311-52CC-0093A4988F68}"/>
              </a:ext>
            </a:extLst>
          </p:cNvPr>
          <p:cNvSpPr/>
          <p:nvPr/>
        </p:nvSpPr>
        <p:spPr>
          <a:xfrm>
            <a:off x="10155850" y="3667168"/>
            <a:ext cx="559553" cy="57924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5F4870-B974-083E-B7ED-B37CBFD6D273}"/>
              </a:ext>
            </a:extLst>
          </p:cNvPr>
          <p:cNvSpPr/>
          <p:nvPr/>
        </p:nvSpPr>
        <p:spPr>
          <a:xfrm>
            <a:off x="10090180" y="3763866"/>
            <a:ext cx="559553" cy="57924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6DEC91-3A3A-3BE8-06CF-65B7067D25A0}"/>
              </a:ext>
            </a:extLst>
          </p:cNvPr>
          <p:cNvSpPr txBox="1"/>
          <p:nvPr/>
        </p:nvSpPr>
        <p:spPr>
          <a:xfrm>
            <a:off x="9915929" y="4439807"/>
            <a:ext cx="11707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kernel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1997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0A907F-6604-9463-C9F6-BE554794FAE2}"/>
              </a:ext>
            </a:extLst>
          </p:cNvPr>
          <p:cNvSpPr/>
          <p:nvPr/>
        </p:nvSpPr>
        <p:spPr>
          <a:xfrm>
            <a:off x="277566" y="358745"/>
            <a:ext cx="11132556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50"/>
              </a:spcAft>
              <a:defRPr/>
            </a:pP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MMU 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관점 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FSRCNN 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문제점</a:t>
            </a:r>
            <a:endParaRPr lang="en-US" altLang="ko-KR" sz="2000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Aft>
                <a:spcPts val="850"/>
              </a:spcAft>
              <a:defRPr/>
            </a:pP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1*1, 3*3, 5*5, 9*9 kernel 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  <a:endParaRPr lang="en-US" altLang="ko-KR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Aft>
                <a:spcPts val="850"/>
              </a:spcAft>
              <a:defRPr/>
            </a:pP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3*3 size 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외에 다른 </a:t>
            </a: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size 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가능성 파악 필요</a:t>
            </a:r>
            <a:endParaRPr lang="en-US" altLang="ko-KR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B063BF6-7FF3-8648-347F-065BDF1A3253}"/>
              </a:ext>
            </a:extLst>
          </p:cNvPr>
          <p:cNvSpPr/>
          <p:nvPr/>
        </p:nvSpPr>
        <p:spPr>
          <a:xfrm>
            <a:off x="2437029" y="3288208"/>
            <a:ext cx="610655" cy="610655"/>
          </a:xfrm>
          <a:prstGeom prst="rect">
            <a:avLst/>
          </a:prstGeom>
          <a:solidFill>
            <a:srgbClr val="F8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02CB8EEE-2103-84A3-BA5F-C2832E713747}"/>
              </a:ext>
            </a:extLst>
          </p:cNvPr>
          <p:cNvSpPr/>
          <p:nvPr/>
        </p:nvSpPr>
        <p:spPr>
          <a:xfrm>
            <a:off x="8992469" y="3288208"/>
            <a:ext cx="610655" cy="610655"/>
          </a:xfrm>
          <a:prstGeom prst="rect">
            <a:avLst/>
          </a:prstGeom>
          <a:solidFill>
            <a:srgbClr val="F8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96654082-EAF2-E705-BC82-79C4EE0279F9}"/>
              </a:ext>
            </a:extLst>
          </p:cNvPr>
          <p:cNvSpPr/>
          <p:nvPr/>
        </p:nvSpPr>
        <p:spPr>
          <a:xfrm>
            <a:off x="3425983" y="2047696"/>
            <a:ext cx="413824" cy="413824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0FF680-4050-EB15-41B8-B67E32708DDD}"/>
              </a:ext>
            </a:extLst>
          </p:cNvPr>
          <p:cNvSpPr/>
          <p:nvPr/>
        </p:nvSpPr>
        <p:spPr>
          <a:xfrm>
            <a:off x="3425983" y="2583934"/>
            <a:ext cx="413824" cy="413824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A281411F-DD9F-626E-8260-FA64E1AC81D1}"/>
              </a:ext>
            </a:extLst>
          </p:cNvPr>
          <p:cNvSpPr/>
          <p:nvPr/>
        </p:nvSpPr>
        <p:spPr>
          <a:xfrm>
            <a:off x="3425983" y="3120171"/>
            <a:ext cx="413824" cy="413824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F5988EA1-0E9B-C653-3A21-45824B0DE1C2}"/>
              </a:ext>
            </a:extLst>
          </p:cNvPr>
          <p:cNvSpPr/>
          <p:nvPr/>
        </p:nvSpPr>
        <p:spPr>
          <a:xfrm>
            <a:off x="3425983" y="4725551"/>
            <a:ext cx="413824" cy="413824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BB809958-FCA4-DDEC-6711-83E6DCD16296}"/>
              </a:ext>
            </a:extLst>
          </p:cNvPr>
          <p:cNvSpPr/>
          <p:nvPr/>
        </p:nvSpPr>
        <p:spPr>
          <a:xfrm>
            <a:off x="4218106" y="2583934"/>
            <a:ext cx="413824" cy="413824"/>
          </a:xfrm>
          <a:prstGeom prst="rect">
            <a:avLst/>
          </a:prstGeom>
          <a:solidFill>
            <a:srgbClr val="EE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EEDF34F-20FA-B412-AD1D-2C0B60FA9D99}"/>
              </a:ext>
            </a:extLst>
          </p:cNvPr>
          <p:cNvSpPr/>
          <p:nvPr/>
        </p:nvSpPr>
        <p:spPr>
          <a:xfrm>
            <a:off x="4218106" y="3120171"/>
            <a:ext cx="413824" cy="413824"/>
          </a:xfrm>
          <a:prstGeom prst="rect">
            <a:avLst/>
          </a:prstGeom>
          <a:solidFill>
            <a:srgbClr val="EE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B5FD015-1086-385F-1C59-7BB493945A99}"/>
              </a:ext>
            </a:extLst>
          </p:cNvPr>
          <p:cNvSpPr/>
          <p:nvPr/>
        </p:nvSpPr>
        <p:spPr>
          <a:xfrm>
            <a:off x="4218106" y="4311727"/>
            <a:ext cx="413824" cy="413824"/>
          </a:xfrm>
          <a:prstGeom prst="rect">
            <a:avLst/>
          </a:prstGeom>
          <a:solidFill>
            <a:srgbClr val="EE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0DF0A07-303D-AA21-1510-A27A345565B8}"/>
              </a:ext>
            </a:extLst>
          </p:cNvPr>
          <p:cNvSpPr txBox="1"/>
          <p:nvPr/>
        </p:nvSpPr>
        <p:spPr>
          <a:xfrm>
            <a:off x="2437029" y="3485627"/>
            <a:ext cx="6093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</a:t>
            </a:r>
            <a:endParaRPr lang="ko-KR" altLang="en-US" sz="10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13341FC-BF78-5B14-3148-FFD8C458F3E6}"/>
              </a:ext>
            </a:extLst>
          </p:cNvPr>
          <p:cNvSpPr txBox="1"/>
          <p:nvPr/>
        </p:nvSpPr>
        <p:spPr>
          <a:xfrm>
            <a:off x="8993763" y="3485627"/>
            <a:ext cx="6093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Output</a:t>
            </a:r>
            <a:endParaRPr lang="ko-KR" altLang="en-US" sz="10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1F5C803-672A-7E74-6FA7-874E3885D6C2}"/>
              </a:ext>
            </a:extLst>
          </p:cNvPr>
          <p:cNvSpPr txBox="1"/>
          <p:nvPr/>
        </p:nvSpPr>
        <p:spPr>
          <a:xfrm>
            <a:off x="3425982" y="2146700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0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D9F0E5C-85A3-A37B-1BA8-4F99A8F30D99}"/>
              </a:ext>
            </a:extLst>
          </p:cNvPr>
          <p:cNvSpPr txBox="1"/>
          <p:nvPr/>
        </p:nvSpPr>
        <p:spPr>
          <a:xfrm>
            <a:off x="3425982" y="2682937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E28E3EB-308F-DF4B-704C-BF998E2B9B70}"/>
              </a:ext>
            </a:extLst>
          </p:cNvPr>
          <p:cNvSpPr txBox="1"/>
          <p:nvPr/>
        </p:nvSpPr>
        <p:spPr>
          <a:xfrm>
            <a:off x="3425982" y="3224679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33CC795-17E0-7DA2-CA29-7D177D009EFB}"/>
              </a:ext>
            </a:extLst>
          </p:cNvPr>
          <p:cNvSpPr txBox="1"/>
          <p:nvPr/>
        </p:nvSpPr>
        <p:spPr>
          <a:xfrm>
            <a:off x="3425982" y="4825504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56</a:t>
            </a:r>
            <a:endParaRPr lang="ko-KR" altLang="en-US" sz="10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6897792-4C68-C819-BC57-A272D7EA9871}"/>
              </a:ext>
            </a:extLst>
          </p:cNvPr>
          <p:cNvSpPr txBox="1"/>
          <p:nvPr/>
        </p:nvSpPr>
        <p:spPr>
          <a:xfrm>
            <a:off x="4218106" y="2680532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0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E2E198D-A64D-4E8A-CBAA-0E61BD74C747}"/>
              </a:ext>
            </a:extLst>
          </p:cNvPr>
          <p:cNvSpPr txBox="1"/>
          <p:nvPr/>
        </p:nvSpPr>
        <p:spPr>
          <a:xfrm>
            <a:off x="4218106" y="3224679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0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D0BF576-96EE-EA2F-F48E-B31DE2159F04}"/>
              </a:ext>
            </a:extLst>
          </p:cNvPr>
          <p:cNvSpPr txBox="1"/>
          <p:nvPr/>
        </p:nvSpPr>
        <p:spPr>
          <a:xfrm>
            <a:off x="4218106" y="4410731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endParaRPr lang="ko-KR" altLang="en-US" sz="1000" dirty="0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FCC2DF5-ED49-DFBF-8071-3B0B0B8C158C}"/>
              </a:ext>
            </a:extLst>
          </p:cNvPr>
          <p:cNvSpPr/>
          <p:nvPr/>
        </p:nvSpPr>
        <p:spPr>
          <a:xfrm>
            <a:off x="5010229" y="2583934"/>
            <a:ext cx="413824" cy="413824"/>
          </a:xfrm>
          <a:prstGeom prst="rect">
            <a:avLst/>
          </a:prstGeom>
          <a:solidFill>
            <a:srgbClr val="EC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7AFC9E1-6A62-DA2F-632B-5F9FCB502EB1}"/>
              </a:ext>
            </a:extLst>
          </p:cNvPr>
          <p:cNvSpPr/>
          <p:nvPr/>
        </p:nvSpPr>
        <p:spPr>
          <a:xfrm>
            <a:off x="5010229" y="3120171"/>
            <a:ext cx="413824" cy="413824"/>
          </a:xfrm>
          <a:prstGeom prst="rect">
            <a:avLst/>
          </a:prstGeom>
          <a:solidFill>
            <a:srgbClr val="EC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72DBD0B4-493F-43E8-0D73-DDA011A6FA5A}"/>
              </a:ext>
            </a:extLst>
          </p:cNvPr>
          <p:cNvSpPr/>
          <p:nvPr/>
        </p:nvSpPr>
        <p:spPr>
          <a:xfrm>
            <a:off x="5010229" y="4311727"/>
            <a:ext cx="413824" cy="413824"/>
          </a:xfrm>
          <a:prstGeom prst="rect">
            <a:avLst/>
          </a:prstGeom>
          <a:solidFill>
            <a:srgbClr val="EC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E509022-6028-41C4-FF31-51C3E88218D3}"/>
              </a:ext>
            </a:extLst>
          </p:cNvPr>
          <p:cNvSpPr txBox="1"/>
          <p:nvPr/>
        </p:nvSpPr>
        <p:spPr>
          <a:xfrm>
            <a:off x="5010229" y="2680532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0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21B6720-BA3B-800D-7B61-482088CEFFFB}"/>
              </a:ext>
            </a:extLst>
          </p:cNvPr>
          <p:cNvSpPr txBox="1"/>
          <p:nvPr/>
        </p:nvSpPr>
        <p:spPr>
          <a:xfrm>
            <a:off x="5010229" y="3224679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0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E484123-F733-B3C5-13D0-55FDDBA0699C}"/>
              </a:ext>
            </a:extLst>
          </p:cNvPr>
          <p:cNvSpPr txBox="1"/>
          <p:nvPr/>
        </p:nvSpPr>
        <p:spPr>
          <a:xfrm>
            <a:off x="5010229" y="4410731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endParaRPr lang="ko-KR" altLang="en-US" sz="1000" dirty="0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266C2D74-411B-8CBE-55DB-1EA1150AA39A}"/>
              </a:ext>
            </a:extLst>
          </p:cNvPr>
          <p:cNvSpPr/>
          <p:nvPr/>
        </p:nvSpPr>
        <p:spPr>
          <a:xfrm>
            <a:off x="5802351" y="2583934"/>
            <a:ext cx="413824" cy="413824"/>
          </a:xfrm>
          <a:prstGeom prst="rect">
            <a:avLst/>
          </a:prstGeom>
          <a:solidFill>
            <a:srgbClr val="E8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3A478011-0ED5-9470-6428-483173096D2A}"/>
              </a:ext>
            </a:extLst>
          </p:cNvPr>
          <p:cNvSpPr/>
          <p:nvPr/>
        </p:nvSpPr>
        <p:spPr>
          <a:xfrm>
            <a:off x="5802351" y="3120171"/>
            <a:ext cx="413824" cy="413824"/>
          </a:xfrm>
          <a:prstGeom prst="rect">
            <a:avLst/>
          </a:prstGeom>
          <a:solidFill>
            <a:srgbClr val="E8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E71BE546-ABD9-B65B-3F3C-A3557B07F0A2}"/>
              </a:ext>
            </a:extLst>
          </p:cNvPr>
          <p:cNvSpPr/>
          <p:nvPr/>
        </p:nvSpPr>
        <p:spPr>
          <a:xfrm>
            <a:off x="5802351" y="4311727"/>
            <a:ext cx="413824" cy="413824"/>
          </a:xfrm>
          <a:prstGeom prst="rect">
            <a:avLst/>
          </a:prstGeom>
          <a:solidFill>
            <a:srgbClr val="E8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24A93EF-8AE9-CE6A-300E-843218D282C7}"/>
              </a:ext>
            </a:extLst>
          </p:cNvPr>
          <p:cNvSpPr txBox="1"/>
          <p:nvPr/>
        </p:nvSpPr>
        <p:spPr>
          <a:xfrm>
            <a:off x="5802351" y="2680532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0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DC90B48-FEE9-74CF-6777-02D4927061EA}"/>
              </a:ext>
            </a:extLst>
          </p:cNvPr>
          <p:cNvSpPr txBox="1"/>
          <p:nvPr/>
        </p:nvSpPr>
        <p:spPr>
          <a:xfrm>
            <a:off x="5802351" y="3224679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0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CE5EC5A-950F-8E83-B23F-21980D4E1484}"/>
              </a:ext>
            </a:extLst>
          </p:cNvPr>
          <p:cNvSpPr txBox="1"/>
          <p:nvPr/>
        </p:nvSpPr>
        <p:spPr>
          <a:xfrm>
            <a:off x="5802351" y="4410731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endParaRPr lang="ko-KR" altLang="en-US" sz="10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F7056563-799D-87C2-EE59-DFE43DBDC919}"/>
              </a:ext>
            </a:extLst>
          </p:cNvPr>
          <p:cNvSpPr/>
          <p:nvPr/>
        </p:nvSpPr>
        <p:spPr>
          <a:xfrm>
            <a:off x="6623697" y="2583934"/>
            <a:ext cx="413824" cy="413824"/>
          </a:xfrm>
          <a:prstGeom prst="rect">
            <a:avLst/>
          </a:prstGeom>
          <a:solidFill>
            <a:srgbClr val="EC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2D0857D-CF53-872C-A15B-7824112EBD13}"/>
              </a:ext>
            </a:extLst>
          </p:cNvPr>
          <p:cNvSpPr/>
          <p:nvPr/>
        </p:nvSpPr>
        <p:spPr>
          <a:xfrm>
            <a:off x="6623697" y="3120171"/>
            <a:ext cx="413824" cy="413824"/>
          </a:xfrm>
          <a:prstGeom prst="rect">
            <a:avLst/>
          </a:prstGeom>
          <a:solidFill>
            <a:srgbClr val="EC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807B6E9A-9566-A9B8-B33F-BCBCFAFC0E54}"/>
              </a:ext>
            </a:extLst>
          </p:cNvPr>
          <p:cNvSpPr/>
          <p:nvPr/>
        </p:nvSpPr>
        <p:spPr>
          <a:xfrm>
            <a:off x="6623697" y="4311727"/>
            <a:ext cx="413824" cy="413824"/>
          </a:xfrm>
          <a:prstGeom prst="rect">
            <a:avLst/>
          </a:prstGeom>
          <a:solidFill>
            <a:srgbClr val="EC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9A56E1C-0CA3-378F-B0BF-4A39BFB186D1}"/>
              </a:ext>
            </a:extLst>
          </p:cNvPr>
          <p:cNvSpPr txBox="1"/>
          <p:nvPr/>
        </p:nvSpPr>
        <p:spPr>
          <a:xfrm>
            <a:off x="6623697" y="2680532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0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47C464E-F593-44E6-446E-DE98616FB015}"/>
              </a:ext>
            </a:extLst>
          </p:cNvPr>
          <p:cNvSpPr txBox="1"/>
          <p:nvPr/>
        </p:nvSpPr>
        <p:spPr>
          <a:xfrm>
            <a:off x="6623697" y="3224679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0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D8239D1-C21C-2599-E9FD-1BEA403BD80E}"/>
              </a:ext>
            </a:extLst>
          </p:cNvPr>
          <p:cNvSpPr txBox="1"/>
          <p:nvPr/>
        </p:nvSpPr>
        <p:spPr>
          <a:xfrm>
            <a:off x="6623697" y="4410731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endParaRPr lang="ko-KR" altLang="en-US" sz="10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7B6BEA9-9259-0BC1-72A2-B707B9127D65}"/>
              </a:ext>
            </a:extLst>
          </p:cNvPr>
          <p:cNvSpPr/>
          <p:nvPr/>
        </p:nvSpPr>
        <p:spPr>
          <a:xfrm>
            <a:off x="7408224" y="2583934"/>
            <a:ext cx="413824" cy="413824"/>
          </a:xfrm>
          <a:prstGeom prst="rect">
            <a:avLst/>
          </a:prstGeom>
          <a:solidFill>
            <a:srgbClr val="EE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D2F8713C-6FB0-5600-2E48-546A0002337E}"/>
              </a:ext>
            </a:extLst>
          </p:cNvPr>
          <p:cNvSpPr/>
          <p:nvPr/>
        </p:nvSpPr>
        <p:spPr>
          <a:xfrm>
            <a:off x="7408224" y="3120171"/>
            <a:ext cx="413824" cy="413824"/>
          </a:xfrm>
          <a:prstGeom prst="rect">
            <a:avLst/>
          </a:prstGeom>
          <a:solidFill>
            <a:srgbClr val="EE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E96B7CAA-BF1D-B366-9B9F-C0206B8A6750}"/>
              </a:ext>
            </a:extLst>
          </p:cNvPr>
          <p:cNvSpPr/>
          <p:nvPr/>
        </p:nvSpPr>
        <p:spPr>
          <a:xfrm>
            <a:off x="7408224" y="4311727"/>
            <a:ext cx="413824" cy="413824"/>
          </a:xfrm>
          <a:prstGeom prst="rect">
            <a:avLst/>
          </a:prstGeom>
          <a:solidFill>
            <a:srgbClr val="EE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81A711F-C0DB-A333-34F9-AB1A6ED0153C}"/>
              </a:ext>
            </a:extLst>
          </p:cNvPr>
          <p:cNvSpPr txBox="1"/>
          <p:nvPr/>
        </p:nvSpPr>
        <p:spPr>
          <a:xfrm>
            <a:off x="7408224" y="2680532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0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6FD341D-94BD-858D-B3A5-C5A89BFD8A89}"/>
              </a:ext>
            </a:extLst>
          </p:cNvPr>
          <p:cNvSpPr txBox="1"/>
          <p:nvPr/>
        </p:nvSpPr>
        <p:spPr>
          <a:xfrm>
            <a:off x="7408224" y="3224679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000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47D34C8-216A-9A0A-5241-E6C95080565C}"/>
              </a:ext>
            </a:extLst>
          </p:cNvPr>
          <p:cNvSpPr txBox="1"/>
          <p:nvPr/>
        </p:nvSpPr>
        <p:spPr>
          <a:xfrm>
            <a:off x="7408224" y="4410731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endParaRPr lang="ko-KR" altLang="en-US" sz="1000" dirty="0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1FEA275C-D740-451F-C9B6-A933E1FCD99A}"/>
              </a:ext>
            </a:extLst>
          </p:cNvPr>
          <p:cNvSpPr/>
          <p:nvPr/>
        </p:nvSpPr>
        <p:spPr>
          <a:xfrm>
            <a:off x="8192751" y="2047696"/>
            <a:ext cx="413824" cy="413824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6D3DDC0B-ECB5-299C-B8F0-C907816F3CFA}"/>
              </a:ext>
            </a:extLst>
          </p:cNvPr>
          <p:cNvSpPr/>
          <p:nvPr/>
        </p:nvSpPr>
        <p:spPr>
          <a:xfrm>
            <a:off x="8192751" y="2583934"/>
            <a:ext cx="413824" cy="413824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EDD2A15E-DD0E-9B96-DC4D-A83B29EF5537}"/>
              </a:ext>
            </a:extLst>
          </p:cNvPr>
          <p:cNvSpPr/>
          <p:nvPr/>
        </p:nvSpPr>
        <p:spPr>
          <a:xfrm>
            <a:off x="8192751" y="3120171"/>
            <a:ext cx="413824" cy="413824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A5E00DEB-6274-372C-12FA-140885A0487B}"/>
              </a:ext>
            </a:extLst>
          </p:cNvPr>
          <p:cNvSpPr/>
          <p:nvPr/>
        </p:nvSpPr>
        <p:spPr>
          <a:xfrm>
            <a:off x="8192751" y="4725551"/>
            <a:ext cx="413824" cy="413824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C08E771-2766-D2D9-9094-91270C8FBD31}"/>
              </a:ext>
            </a:extLst>
          </p:cNvPr>
          <p:cNvSpPr txBox="1"/>
          <p:nvPr/>
        </p:nvSpPr>
        <p:spPr>
          <a:xfrm>
            <a:off x="8192750" y="2146700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0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779317E-FE52-4F9F-D656-41A128A83170}"/>
              </a:ext>
            </a:extLst>
          </p:cNvPr>
          <p:cNvSpPr txBox="1"/>
          <p:nvPr/>
        </p:nvSpPr>
        <p:spPr>
          <a:xfrm>
            <a:off x="8192750" y="2682937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B090CD4-41AD-A333-FB19-E3C79346D09F}"/>
              </a:ext>
            </a:extLst>
          </p:cNvPr>
          <p:cNvSpPr txBox="1"/>
          <p:nvPr/>
        </p:nvSpPr>
        <p:spPr>
          <a:xfrm>
            <a:off x="8192750" y="3224679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69A906E-5DED-4348-5324-0F1E82AEA5AF}"/>
              </a:ext>
            </a:extLst>
          </p:cNvPr>
          <p:cNvSpPr txBox="1"/>
          <p:nvPr/>
        </p:nvSpPr>
        <p:spPr>
          <a:xfrm>
            <a:off x="8192750" y="4825504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56</a:t>
            </a:r>
            <a:endParaRPr lang="ko-KR" altLang="en-US" sz="1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804A858-37E8-E19A-BAB8-748834D55ED0}"/>
              </a:ext>
            </a:extLst>
          </p:cNvPr>
          <p:cNvSpPr txBox="1"/>
          <p:nvPr/>
        </p:nvSpPr>
        <p:spPr>
          <a:xfrm>
            <a:off x="3425982" y="3863087"/>
            <a:ext cx="413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FA3125C-3ECE-7A00-CC00-B50FAE260FDD}"/>
              </a:ext>
            </a:extLst>
          </p:cNvPr>
          <p:cNvSpPr txBox="1"/>
          <p:nvPr/>
        </p:nvSpPr>
        <p:spPr>
          <a:xfrm>
            <a:off x="4218105" y="3632999"/>
            <a:ext cx="413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67E3709-3477-3B09-3080-C0497A686CC5}"/>
              </a:ext>
            </a:extLst>
          </p:cNvPr>
          <p:cNvSpPr txBox="1"/>
          <p:nvPr/>
        </p:nvSpPr>
        <p:spPr>
          <a:xfrm>
            <a:off x="5012981" y="3632999"/>
            <a:ext cx="413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84EE2CF-3C59-0A05-24FD-CA2726705FE9}"/>
              </a:ext>
            </a:extLst>
          </p:cNvPr>
          <p:cNvSpPr txBox="1"/>
          <p:nvPr/>
        </p:nvSpPr>
        <p:spPr>
          <a:xfrm>
            <a:off x="5794024" y="3632999"/>
            <a:ext cx="413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169284C3-C2AC-EB04-B48B-D14580E1E3D8}"/>
              </a:ext>
            </a:extLst>
          </p:cNvPr>
          <p:cNvSpPr txBox="1"/>
          <p:nvPr/>
        </p:nvSpPr>
        <p:spPr>
          <a:xfrm>
            <a:off x="6627766" y="3632999"/>
            <a:ext cx="413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5B524C6-DA90-4CD6-2670-D0E9335E5209}"/>
              </a:ext>
            </a:extLst>
          </p:cNvPr>
          <p:cNvSpPr txBox="1"/>
          <p:nvPr/>
        </p:nvSpPr>
        <p:spPr>
          <a:xfrm>
            <a:off x="7409433" y="3632999"/>
            <a:ext cx="413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3F2A9B2-0DFC-4C2D-07C5-6ED80FF8C7D0}"/>
              </a:ext>
            </a:extLst>
          </p:cNvPr>
          <p:cNvSpPr txBox="1"/>
          <p:nvPr/>
        </p:nvSpPr>
        <p:spPr>
          <a:xfrm>
            <a:off x="8189891" y="3863087"/>
            <a:ext cx="413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/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E42A8620-9B16-B838-A62A-A0299E02DC9A}"/>
              </a:ext>
            </a:extLst>
          </p:cNvPr>
          <p:cNvCxnSpPr>
            <a:cxnSpLocks/>
            <a:stCxn id="207" idx="3"/>
            <a:endCxn id="209" idx="1"/>
          </p:cNvCxnSpPr>
          <p:nvPr/>
        </p:nvCxnSpPr>
        <p:spPr>
          <a:xfrm flipV="1">
            <a:off x="3046390" y="2269811"/>
            <a:ext cx="379592" cy="1338927"/>
          </a:xfrm>
          <a:prstGeom prst="straightConnector1">
            <a:avLst/>
          </a:prstGeom>
          <a:ln w="19050">
            <a:solidFill>
              <a:srgbClr val="F4AE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9FF170C8-FD4E-6278-DB0D-A5D0C71D0137}"/>
              </a:ext>
            </a:extLst>
          </p:cNvPr>
          <p:cNvCxnSpPr>
            <a:cxnSpLocks/>
          </p:cNvCxnSpPr>
          <p:nvPr/>
        </p:nvCxnSpPr>
        <p:spPr>
          <a:xfrm flipV="1">
            <a:off x="3046390" y="2790846"/>
            <a:ext cx="379592" cy="802690"/>
          </a:xfrm>
          <a:prstGeom prst="straightConnector1">
            <a:avLst/>
          </a:prstGeom>
          <a:ln w="19050">
            <a:solidFill>
              <a:srgbClr val="F4AE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5BF97E95-B443-302D-38FF-B832A00B7E4B}"/>
              </a:ext>
            </a:extLst>
          </p:cNvPr>
          <p:cNvCxnSpPr>
            <a:cxnSpLocks/>
            <a:stCxn id="198" idx="3"/>
          </p:cNvCxnSpPr>
          <p:nvPr/>
        </p:nvCxnSpPr>
        <p:spPr>
          <a:xfrm flipV="1">
            <a:off x="3047684" y="3243078"/>
            <a:ext cx="369408" cy="350457"/>
          </a:xfrm>
          <a:prstGeom prst="straightConnector1">
            <a:avLst/>
          </a:prstGeom>
          <a:ln w="19050">
            <a:solidFill>
              <a:srgbClr val="F4AE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25CAF0A3-3822-02AC-FE7B-98F4C0B23B8F}"/>
              </a:ext>
            </a:extLst>
          </p:cNvPr>
          <p:cNvCxnSpPr>
            <a:cxnSpLocks/>
            <a:stCxn id="207" idx="3"/>
            <a:endCxn id="212" idx="1"/>
          </p:cNvCxnSpPr>
          <p:nvPr/>
        </p:nvCxnSpPr>
        <p:spPr>
          <a:xfrm>
            <a:off x="3046390" y="3608738"/>
            <a:ext cx="379592" cy="1339877"/>
          </a:xfrm>
          <a:prstGeom prst="straightConnector1">
            <a:avLst/>
          </a:prstGeom>
          <a:ln w="19050">
            <a:solidFill>
              <a:srgbClr val="F4AE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72C6BF39-81A4-29F2-93CD-E10616A9D9C2}"/>
              </a:ext>
            </a:extLst>
          </p:cNvPr>
          <p:cNvCxnSpPr>
            <a:cxnSpLocks/>
            <a:stCxn id="210" idx="3"/>
            <a:endCxn id="213" idx="1"/>
          </p:cNvCxnSpPr>
          <p:nvPr/>
        </p:nvCxnSpPr>
        <p:spPr>
          <a:xfrm flipV="1">
            <a:off x="3839807" y="2803643"/>
            <a:ext cx="378299" cy="2405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04C6859D-5DE7-249E-31C0-D7CBF89131B2}"/>
              </a:ext>
            </a:extLst>
          </p:cNvPr>
          <p:cNvCxnSpPr>
            <a:cxnSpLocks/>
            <a:stCxn id="210" idx="3"/>
            <a:endCxn id="214" idx="1"/>
          </p:cNvCxnSpPr>
          <p:nvPr/>
        </p:nvCxnSpPr>
        <p:spPr>
          <a:xfrm>
            <a:off x="3839807" y="2806048"/>
            <a:ext cx="378299" cy="541742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8F8B5EE8-89F3-E23E-E6D2-E283C53C9DD2}"/>
              </a:ext>
            </a:extLst>
          </p:cNvPr>
          <p:cNvCxnSpPr>
            <a:cxnSpLocks/>
            <a:stCxn id="210" idx="3"/>
            <a:endCxn id="215" idx="1"/>
          </p:cNvCxnSpPr>
          <p:nvPr/>
        </p:nvCxnSpPr>
        <p:spPr>
          <a:xfrm>
            <a:off x="3839807" y="2806048"/>
            <a:ext cx="378299" cy="1727794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2A7E59F1-2371-06BF-5CCD-BD4591876940}"/>
              </a:ext>
            </a:extLst>
          </p:cNvPr>
          <p:cNvCxnSpPr>
            <a:cxnSpLocks/>
            <a:stCxn id="209" idx="3"/>
            <a:endCxn id="213" idx="1"/>
          </p:cNvCxnSpPr>
          <p:nvPr/>
        </p:nvCxnSpPr>
        <p:spPr>
          <a:xfrm>
            <a:off x="3839807" y="2269811"/>
            <a:ext cx="378299" cy="533832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CAD66B84-9CF6-9918-C8D4-CA5BE86456BE}"/>
              </a:ext>
            </a:extLst>
          </p:cNvPr>
          <p:cNvCxnSpPr>
            <a:cxnSpLocks/>
            <a:stCxn id="209" idx="3"/>
            <a:endCxn id="214" idx="1"/>
          </p:cNvCxnSpPr>
          <p:nvPr/>
        </p:nvCxnSpPr>
        <p:spPr>
          <a:xfrm>
            <a:off x="3839807" y="2269811"/>
            <a:ext cx="378299" cy="1077979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B15FBED5-A927-B566-FFEB-D24204F4CE62}"/>
              </a:ext>
            </a:extLst>
          </p:cNvPr>
          <p:cNvCxnSpPr>
            <a:cxnSpLocks/>
            <a:stCxn id="209" idx="3"/>
            <a:endCxn id="215" idx="1"/>
          </p:cNvCxnSpPr>
          <p:nvPr/>
        </p:nvCxnSpPr>
        <p:spPr>
          <a:xfrm>
            <a:off x="3839807" y="2269811"/>
            <a:ext cx="378299" cy="2264031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06600EA9-62EA-8EBB-A8CA-24304721FC03}"/>
              </a:ext>
            </a:extLst>
          </p:cNvPr>
          <p:cNvCxnSpPr>
            <a:cxnSpLocks/>
            <a:stCxn id="211" idx="3"/>
            <a:endCxn id="213" idx="1"/>
          </p:cNvCxnSpPr>
          <p:nvPr/>
        </p:nvCxnSpPr>
        <p:spPr>
          <a:xfrm flipV="1">
            <a:off x="3839807" y="2803643"/>
            <a:ext cx="378299" cy="544147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21D48060-BC61-394E-ED98-B50DB2AC01B1}"/>
              </a:ext>
            </a:extLst>
          </p:cNvPr>
          <p:cNvCxnSpPr>
            <a:cxnSpLocks/>
            <a:stCxn id="211" idx="3"/>
            <a:endCxn id="214" idx="1"/>
          </p:cNvCxnSpPr>
          <p:nvPr/>
        </p:nvCxnSpPr>
        <p:spPr>
          <a:xfrm>
            <a:off x="3839807" y="3347790"/>
            <a:ext cx="378299" cy="0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143A54F5-45F5-88C8-C9E0-DF442B31C118}"/>
              </a:ext>
            </a:extLst>
          </p:cNvPr>
          <p:cNvCxnSpPr>
            <a:cxnSpLocks/>
            <a:stCxn id="211" idx="3"/>
            <a:endCxn id="215" idx="1"/>
          </p:cNvCxnSpPr>
          <p:nvPr/>
        </p:nvCxnSpPr>
        <p:spPr>
          <a:xfrm>
            <a:off x="3839807" y="3347790"/>
            <a:ext cx="378299" cy="1186052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4AE24C8D-E182-C24D-5F31-3DC707B2372C}"/>
              </a:ext>
            </a:extLst>
          </p:cNvPr>
          <p:cNvCxnSpPr>
            <a:cxnSpLocks/>
            <a:stCxn id="212" idx="3"/>
            <a:endCxn id="213" idx="1"/>
          </p:cNvCxnSpPr>
          <p:nvPr/>
        </p:nvCxnSpPr>
        <p:spPr>
          <a:xfrm flipV="1">
            <a:off x="3839807" y="2803643"/>
            <a:ext cx="378299" cy="2144972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78EA028B-2365-F6D3-1472-24FB3C9D942F}"/>
              </a:ext>
            </a:extLst>
          </p:cNvPr>
          <p:cNvCxnSpPr>
            <a:cxnSpLocks/>
            <a:stCxn id="212" idx="3"/>
            <a:endCxn id="214" idx="1"/>
          </p:cNvCxnSpPr>
          <p:nvPr/>
        </p:nvCxnSpPr>
        <p:spPr>
          <a:xfrm flipV="1">
            <a:off x="3839807" y="3347790"/>
            <a:ext cx="378299" cy="1600825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CC812E29-785F-E842-247B-983F5311ECEE}"/>
              </a:ext>
            </a:extLst>
          </p:cNvPr>
          <p:cNvCxnSpPr>
            <a:cxnSpLocks/>
            <a:stCxn id="212" idx="3"/>
            <a:endCxn id="215" idx="1"/>
          </p:cNvCxnSpPr>
          <p:nvPr/>
        </p:nvCxnSpPr>
        <p:spPr>
          <a:xfrm flipV="1">
            <a:off x="3839807" y="4533842"/>
            <a:ext cx="378299" cy="414773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E070F282-E2EB-4613-86FE-BE840E0A5416}"/>
              </a:ext>
            </a:extLst>
          </p:cNvPr>
          <p:cNvCxnSpPr>
            <a:cxnSpLocks/>
            <a:stCxn id="213" idx="3"/>
            <a:endCxn id="219" idx="1"/>
          </p:cNvCxnSpPr>
          <p:nvPr/>
        </p:nvCxnSpPr>
        <p:spPr>
          <a:xfrm>
            <a:off x="4631931" y="2803643"/>
            <a:ext cx="378298" cy="0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6C5FAA50-C68B-AC58-392F-653797A2FAED}"/>
              </a:ext>
            </a:extLst>
          </p:cNvPr>
          <p:cNvCxnSpPr>
            <a:cxnSpLocks/>
            <a:stCxn id="213" idx="3"/>
            <a:endCxn id="220" idx="1"/>
          </p:cNvCxnSpPr>
          <p:nvPr/>
        </p:nvCxnSpPr>
        <p:spPr>
          <a:xfrm>
            <a:off x="4631931" y="2803643"/>
            <a:ext cx="378298" cy="544147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13970CEE-CC64-4B4F-8F40-C4D86DCE61EC}"/>
              </a:ext>
            </a:extLst>
          </p:cNvPr>
          <p:cNvCxnSpPr>
            <a:cxnSpLocks/>
            <a:stCxn id="213" idx="3"/>
            <a:endCxn id="221" idx="1"/>
          </p:cNvCxnSpPr>
          <p:nvPr/>
        </p:nvCxnSpPr>
        <p:spPr>
          <a:xfrm>
            <a:off x="4631931" y="2803643"/>
            <a:ext cx="378298" cy="1730199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B81CFD65-6C82-9A23-5B17-32A44BC4C1B8}"/>
              </a:ext>
            </a:extLst>
          </p:cNvPr>
          <p:cNvCxnSpPr>
            <a:cxnSpLocks/>
            <a:stCxn id="214" idx="3"/>
            <a:endCxn id="219" idx="1"/>
          </p:cNvCxnSpPr>
          <p:nvPr/>
        </p:nvCxnSpPr>
        <p:spPr>
          <a:xfrm flipV="1">
            <a:off x="4631931" y="2803643"/>
            <a:ext cx="378298" cy="544147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D09B74BF-FDEC-3ECF-845C-C6122A426CDC}"/>
              </a:ext>
            </a:extLst>
          </p:cNvPr>
          <p:cNvCxnSpPr>
            <a:cxnSpLocks/>
            <a:stCxn id="214" idx="3"/>
            <a:endCxn id="220" idx="1"/>
          </p:cNvCxnSpPr>
          <p:nvPr/>
        </p:nvCxnSpPr>
        <p:spPr>
          <a:xfrm>
            <a:off x="4631931" y="3347790"/>
            <a:ext cx="378298" cy="0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2793D990-DC7A-51E3-7471-F1C95143D38A}"/>
              </a:ext>
            </a:extLst>
          </p:cNvPr>
          <p:cNvCxnSpPr>
            <a:cxnSpLocks/>
            <a:stCxn id="214" idx="3"/>
            <a:endCxn id="221" idx="1"/>
          </p:cNvCxnSpPr>
          <p:nvPr/>
        </p:nvCxnSpPr>
        <p:spPr>
          <a:xfrm>
            <a:off x="4631931" y="3347790"/>
            <a:ext cx="378298" cy="1186052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C1A65961-C3F8-00F7-AEAA-F244B7A5D828}"/>
              </a:ext>
            </a:extLst>
          </p:cNvPr>
          <p:cNvCxnSpPr>
            <a:cxnSpLocks/>
            <a:stCxn id="215" idx="3"/>
            <a:endCxn id="219" idx="1"/>
          </p:cNvCxnSpPr>
          <p:nvPr/>
        </p:nvCxnSpPr>
        <p:spPr>
          <a:xfrm flipV="1">
            <a:off x="4631931" y="2803643"/>
            <a:ext cx="378298" cy="1730199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F5C95064-260B-F596-43DC-6C421C07AC47}"/>
              </a:ext>
            </a:extLst>
          </p:cNvPr>
          <p:cNvCxnSpPr>
            <a:cxnSpLocks/>
            <a:stCxn id="215" idx="3"/>
            <a:endCxn id="220" idx="1"/>
          </p:cNvCxnSpPr>
          <p:nvPr/>
        </p:nvCxnSpPr>
        <p:spPr>
          <a:xfrm flipV="1">
            <a:off x="4631931" y="3347790"/>
            <a:ext cx="378298" cy="1186052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831ADA11-F0E2-2FFE-6208-D87EEA1E5CAB}"/>
              </a:ext>
            </a:extLst>
          </p:cNvPr>
          <p:cNvCxnSpPr>
            <a:cxnSpLocks/>
            <a:stCxn id="215" idx="3"/>
            <a:endCxn id="221" idx="1"/>
          </p:cNvCxnSpPr>
          <p:nvPr/>
        </p:nvCxnSpPr>
        <p:spPr>
          <a:xfrm>
            <a:off x="4631931" y="4533842"/>
            <a:ext cx="378298" cy="0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CBCFB5B3-FDE7-3AFE-3822-F4115F9658E5}"/>
              </a:ext>
            </a:extLst>
          </p:cNvPr>
          <p:cNvCxnSpPr>
            <a:cxnSpLocks/>
          </p:cNvCxnSpPr>
          <p:nvPr/>
        </p:nvCxnSpPr>
        <p:spPr>
          <a:xfrm>
            <a:off x="5421609" y="2788440"/>
            <a:ext cx="378298" cy="0"/>
          </a:xfrm>
          <a:prstGeom prst="straightConnector1">
            <a:avLst/>
          </a:prstGeom>
          <a:ln w="19050">
            <a:solidFill>
              <a:srgbClr val="E8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521CCE9E-9F39-F852-01CA-4B53E6C3AA13}"/>
              </a:ext>
            </a:extLst>
          </p:cNvPr>
          <p:cNvCxnSpPr>
            <a:cxnSpLocks/>
          </p:cNvCxnSpPr>
          <p:nvPr/>
        </p:nvCxnSpPr>
        <p:spPr>
          <a:xfrm>
            <a:off x="5421609" y="2788440"/>
            <a:ext cx="378298" cy="544147"/>
          </a:xfrm>
          <a:prstGeom prst="straightConnector1">
            <a:avLst/>
          </a:prstGeom>
          <a:ln w="19050">
            <a:solidFill>
              <a:srgbClr val="E8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B4B95629-6832-E711-CBB8-CD0CB408E6B4}"/>
              </a:ext>
            </a:extLst>
          </p:cNvPr>
          <p:cNvCxnSpPr>
            <a:cxnSpLocks/>
          </p:cNvCxnSpPr>
          <p:nvPr/>
        </p:nvCxnSpPr>
        <p:spPr>
          <a:xfrm>
            <a:off x="5421609" y="2788440"/>
            <a:ext cx="378298" cy="1730199"/>
          </a:xfrm>
          <a:prstGeom prst="straightConnector1">
            <a:avLst/>
          </a:prstGeom>
          <a:ln w="19050">
            <a:solidFill>
              <a:srgbClr val="E8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E0F2BA43-2D75-B260-6AB5-846B6E72B338}"/>
              </a:ext>
            </a:extLst>
          </p:cNvPr>
          <p:cNvCxnSpPr>
            <a:cxnSpLocks/>
          </p:cNvCxnSpPr>
          <p:nvPr/>
        </p:nvCxnSpPr>
        <p:spPr>
          <a:xfrm flipV="1">
            <a:off x="5421609" y="2788440"/>
            <a:ext cx="378298" cy="544147"/>
          </a:xfrm>
          <a:prstGeom prst="straightConnector1">
            <a:avLst/>
          </a:prstGeom>
          <a:ln w="19050">
            <a:solidFill>
              <a:srgbClr val="E8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45EA0802-12E9-4D16-799A-843951B5B3F0}"/>
              </a:ext>
            </a:extLst>
          </p:cNvPr>
          <p:cNvCxnSpPr>
            <a:cxnSpLocks/>
          </p:cNvCxnSpPr>
          <p:nvPr/>
        </p:nvCxnSpPr>
        <p:spPr>
          <a:xfrm>
            <a:off x="5421609" y="3332587"/>
            <a:ext cx="378298" cy="0"/>
          </a:xfrm>
          <a:prstGeom prst="straightConnector1">
            <a:avLst/>
          </a:prstGeom>
          <a:ln w="19050">
            <a:solidFill>
              <a:srgbClr val="E8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7435BC83-08E3-896E-0245-4C2DAFE15494}"/>
              </a:ext>
            </a:extLst>
          </p:cNvPr>
          <p:cNvCxnSpPr>
            <a:cxnSpLocks/>
          </p:cNvCxnSpPr>
          <p:nvPr/>
        </p:nvCxnSpPr>
        <p:spPr>
          <a:xfrm>
            <a:off x="5421609" y="3332587"/>
            <a:ext cx="378298" cy="1186052"/>
          </a:xfrm>
          <a:prstGeom prst="straightConnector1">
            <a:avLst/>
          </a:prstGeom>
          <a:ln w="19050">
            <a:solidFill>
              <a:srgbClr val="E8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DFB2A301-6800-26F2-8830-E6AD7FEB1A6B}"/>
              </a:ext>
            </a:extLst>
          </p:cNvPr>
          <p:cNvCxnSpPr>
            <a:cxnSpLocks/>
          </p:cNvCxnSpPr>
          <p:nvPr/>
        </p:nvCxnSpPr>
        <p:spPr>
          <a:xfrm flipV="1">
            <a:off x="5421609" y="2788440"/>
            <a:ext cx="378298" cy="1730199"/>
          </a:xfrm>
          <a:prstGeom prst="straightConnector1">
            <a:avLst/>
          </a:prstGeom>
          <a:ln w="19050">
            <a:solidFill>
              <a:srgbClr val="E8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99EC4411-EBD2-B0DD-BEDE-0BA8BF5183A2}"/>
              </a:ext>
            </a:extLst>
          </p:cNvPr>
          <p:cNvCxnSpPr>
            <a:cxnSpLocks/>
          </p:cNvCxnSpPr>
          <p:nvPr/>
        </p:nvCxnSpPr>
        <p:spPr>
          <a:xfrm flipV="1">
            <a:off x="5421609" y="3332587"/>
            <a:ext cx="378298" cy="1186052"/>
          </a:xfrm>
          <a:prstGeom prst="straightConnector1">
            <a:avLst/>
          </a:prstGeom>
          <a:ln w="19050">
            <a:solidFill>
              <a:srgbClr val="E8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A1C3BBB7-735B-C96F-B496-FE286BC3B84E}"/>
              </a:ext>
            </a:extLst>
          </p:cNvPr>
          <p:cNvCxnSpPr>
            <a:cxnSpLocks/>
          </p:cNvCxnSpPr>
          <p:nvPr/>
        </p:nvCxnSpPr>
        <p:spPr>
          <a:xfrm>
            <a:off x="5421609" y="4518639"/>
            <a:ext cx="378298" cy="0"/>
          </a:xfrm>
          <a:prstGeom prst="straightConnector1">
            <a:avLst/>
          </a:prstGeom>
          <a:ln w="19050">
            <a:solidFill>
              <a:srgbClr val="E8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B792E3AE-471C-1BAD-7467-25FB5903A078}"/>
              </a:ext>
            </a:extLst>
          </p:cNvPr>
          <p:cNvCxnSpPr>
            <a:cxnSpLocks/>
          </p:cNvCxnSpPr>
          <p:nvPr/>
        </p:nvCxnSpPr>
        <p:spPr>
          <a:xfrm>
            <a:off x="6228536" y="2788440"/>
            <a:ext cx="378298" cy="0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4521F45B-F40F-1356-1767-67A6C5BC1558}"/>
              </a:ext>
            </a:extLst>
          </p:cNvPr>
          <p:cNvCxnSpPr>
            <a:cxnSpLocks/>
          </p:cNvCxnSpPr>
          <p:nvPr/>
        </p:nvCxnSpPr>
        <p:spPr>
          <a:xfrm>
            <a:off x="6228536" y="2788440"/>
            <a:ext cx="378298" cy="544147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3D570F9C-D16F-51C4-9D36-58B347320932}"/>
              </a:ext>
            </a:extLst>
          </p:cNvPr>
          <p:cNvCxnSpPr>
            <a:cxnSpLocks/>
          </p:cNvCxnSpPr>
          <p:nvPr/>
        </p:nvCxnSpPr>
        <p:spPr>
          <a:xfrm>
            <a:off x="6228536" y="2788440"/>
            <a:ext cx="378298" cy="1730199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F74C8772-DBCC-2087-6FEF-E940053A0E26}"/>
              </a:ext>
            </a:extLst>
          </p:cNvPr>
          <p:cNvCxnSpPr>
            <a:cxnSpLocks/>
          </p:cNvCxnSpPr>
          <p:nvPr/>
        </p:nvCxnSpPr>
        <p:spPr>
          <a:xfrm flipV="1">
            <a:off x="6228536" y="2788440"/>
            <a:ext cx="378298" cy="544147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C2034C80-6F58-2E7B-D862-77AD3FB58FAA}"/>
              </a:ext>
            </a:extLst>
          </p:cNvPr>
          <p:cNvCxnSpPr>
            <a:cxnSpLocks/>
          </p:cNvCxnSpPr>
          <p:nvPr/>
        </p:nvCxnSpPr>
        <p:spPr>
          <a:xfrm>
            <a:off x="6228536" y="3332587"/>
            <a:ext cx="378298" cy="0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화살표 연결선 293">
            <a:extLst>
              <a:ext uri="{FF2B5EF4-FFF2-40B4-BE49-F238E27FC236}">
                <a16:creationId xmlns:a16="http://schemas.microsoft.com/office/drawing/2014/main" id="{01AE2202-06EE-C2D6-80F7-987716661653}"/>
              </a:ext>
            </a:extLst>
          </p:cNvPr>
          <p:cNvCxnSpPr>
            <a:cxnSpLocks/>
          </p:cNvCxnSpPr>
          <p:nvPr/>
        </p:nvCxnSpPr>
        <p:spPr>
          <a:xfrm>
            <a:off x="6228536" y="3332587"/>
            <a:ext cx="378298" cy="1186052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595E4327-AD19-BA0E-3E46-3ACD6E49CD09}"/>
              </a:ext>
            </a:extLst>
          </p:cNvPr>
          <p:cNvCxnSpPr>
            <a:cxnSpLocks/>
          </p:cNvCxnSpPr>
          <p:nvPr/>
        </p:nvCxnSpPr>
        <p:spPr>
          <a:xfrm flipV="1">
            <a:off x="6228536" y="2788440"/>
            <a:ext cx="378298" cy="1730199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F51F8F2E-CDCA-DF49-6770-8A27CB82EDF4}"/>
              </a:ext>
            </a:extLst>
          </p:cNvPr>
          <p:cNvCxnSpPr>
            <a:cxnSpLocks/>
          </p:cNvCxnSpPr>
          <p:nvPr/>
        </p:nvCxnSpPr>
        <p:spPr>
          <a:xfrm flipV="1">
            <a:off x="6228536" y="3332587"/>
            <a:ext cx="378298" cy="1186052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화살표 연결선 296">
            <a:extLst>
              <a:ext uri="{FF2B5EF4-FFF2-40B4-BE49-F238E27FC236}">
                <a16:creationId xmlns:a16="http://schemas.microsoft.com/office/drawing/2014/main" id="{D0367A65-A144-94B8-B968-9CC57494F326}"/>
              </a:ext>
            </a:extLst>
          </p:cNvPr>
          <p:cNvCxnSpPr>
            <a:cxnSpLocks/>
          </p:cNvCxnSpPr>
          <p:nvPr/>
        </p:nvCxnSpPr>
        <p:spPr>
          <a:xfrm>
            <a:off x="6228536" y="4518639"/>
            <a:ext cx="378298" cy="0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B9FFAA40-F1DD-2146-6BF6-7C7538C16DC3}"/>
              </a:ext>
            </a:extLst>
          </p:cNvPr>
          <p:cNvCxnSpPr>
            <a:cxnSpLocks/>
          </p:cNvCxnSpPr>
          <p:nvPr/>
        </p:nvCxnSpPr>
        <p:spPr>
          <a:xfrm>
            <a:off x="7036045" y="2788440"/>
            <a:ext cx="378298" cy="0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7056EE0C-33F1-B7C2-AD1B-8304B5D35D73}"/>
              </a:ext>
            </a:extLst>
          </p:cNvPr>
          <p:cNvCxnSpPr>
            <a:cxnSpLocks/>
          </p:cNvCxnSpPr>
          <p:nvPr/>
        </p:nvCxnSpPr>
        <p:spPr>
          <a:xfrm>
            <a:off x="7036045" y="2788440"/>
            <a:ext cx="378298" cy="544147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F8FB6AAD-1E14-EAB1-9E43-BDE71D7B05BF}"/>
              </a:ext>
            </a:extLst>
          </p:cNvPr>
          <p:cNvCxnSpPr>
            <a:cxnSpLocks/>
          </p:cNvCxnSpPr>
          <p:nvPr/>
        </p:nvCxnSpPr>
        <p:spPr>
          <a:xfrm>
            <a:off x="7036045" y="2788440"/>
            <a:ext cx="378298" cy="1730199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화살표 연결선 300">
            <a:extLst>
              <a:ext uri="{FF2B5EF4-FFF2-40B4-BE49-F238E27FC236}">
                <a16:creationId xmlns:a16="http://schemas.microsoft.com/office/drawing/2014/main" id="{5BA2342B-D4B0-83F8-BE5A-A36521FE3F45}"/>
              </a:ext>
            </a:extLst>
          </p:cNvPr>
          <p:cNvCxnSpPr>
            <a:cxnSpLocks/>
          </p:cNvCxnSpPr>
          <p:nvPr/>
        </p:nvCxnSpPr>
        <p:spPr>
          <a:xfrm flipV="1">
            <a:off x="7036045" y="2788440"/>
            <a:ext cx="378298" cy="544147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756DE963-CC62-1759-C4B1-65A5DA1B1494}"/>
              </a:ext>
            </a:extLst>
          </p:cNvPr>
          <p:cNvCxnSpPr>
            <a:cxnSpLocks/>
          </p:cNvCxnSpPr>
          <p:nvPr/>
        </p:nvCxnSpPr>
        <p:spPr>
          <a:xfrm>
            <a:off x="7036045" y="3332587"/>
            <a:ext cx="378298" cy="0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592AB2FA-7401-62C0-6DD4-514CA3B81BA6}"/>
              </a:ext>
            </a:extLst>
          </p:cNvPr>
          <p:cNvCxnSpPr>
            <a:cxnSpLocks/>
          </p:cNvCxnSpPr>
          <p:nvPr/>
        </p:nvCxnSpPr>
        <p:spPr>
          <a:xfrm>
            <a:off x="7036045" y="3332587"/>
            <a:ext cx="378298" cy="1186052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E56ADDE1-7079-C98A-3D96-C0EF36A8877D}"/>
              </a:ext>
            </a:extLst>
          </p:cNvPr>
          <p:cNvCxnSpPr>
            <a:cxnSpLocks/>
          </p:cNvCxnSpPr>
          <p:nvPr/>
        </p:nvCxnSpPr>
        <p:spPr>
          <a:xfrm flipV="1">
            <a:off x="7036045" y="2788440"/>
            <a:ext cx="378298" cy="1730199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>
            <a:extLst>
              <a:ext uri="{FF2B5EF4-FFF2-40B4-BE49-F238E27FC236}">
                <a16:creationId xmlns:a16="http://schemas.microsoft.com/office/drawing/2014/main" id="{03D65367-A305-6F6B-8562-07448EBA48F3}"/>
              </a:ext>
            </a:extLst>
          </p:cNvPr>
          <p:cNvCxnSpPr>
            <a:cxnSpLocks/>
          </p:cNvCxnSpPr>
          <p:nvPr/>
        </p:nvCxnSpPr>
        <p:spPr>
          <a:xfrm flipV="1">
            <a:off x="7036045" y="3332587"/>
            <a:ext cx="378298" cy="1186052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1FAA9B91-44A0-8E0D-0B52-9DFDE49596BE}"/>
              </a:ext>
            </a:extLst>
          </p:cNvPr>
          <p:cNvCxnSpPr>
            <a:cxnSpLocks/>
          </p:cNvCxnSpPr>
          <p:nvPr/>
        </p:nvCxnSpPr>
        <p:spPr>
          <a:xfrm>
            <a:off x="7036045" y="4518639"/>
            <a:ext cx="378298" cy="0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id="{FEAEC918-4A76-4FE3-3E1F-C6C48A0F2EDE}"/>
              </a:ext>
            </a:extLst>
          </p:cNvPr>
          <p:cNvCxnSpPr>
            <a:cxnSpLocks/>
            <a:stCxn id="237" idx="3"/>
            <a:endCxn id="244" idx="1"/>
          </p:cNvCxnSpPr>
          <p:nvPr/>
        </p:nvCxnSpPr>
        <p:spPr>
          <a:xfrm flipV="1">
            <a:off x="7822049" y="2269811"/>
            <a:ext cx="370701" cy="533832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6724736C-E6C0-1279-A787-6F2E9DFFE5C6}"/>
              </a:ext>
            </a:extLst>
          </p:cNvPr>
          <p:cNvCxnSpPr>
            <a:cxnSpLocks/>
            <a:stCxn id="237" idx="3"/>
            <a:endCxn id="245" idx="1"/>
          </p:cNvCxnSpPr>
          <p:nvPr/>
        </p:nvCxnSpPr>
        <p:spPr>
          <a:xfrm>
            <a:off x="7822049" y="2803643"/>
            <a:ext cx="370701" cy="2405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BA24A85B-E6FE-060B-38C4-FD37A0D776C1}"/>
              </a:ext>
            </a:extLst>
          </p:cNvPr>
          <p:cNvCxnSpPr>
            <a:cxnSpLocks/>
            <a:stCxn id="237" idx="3"/>
            <a:endCxn id="246" idx="1"/>
          </p:cNvCxnSpPr>
          <p:nvPr/>
        </p:nvCxnSpPr>
        <p:spPr>
          <a:xfrm>
            <a:off x="7822049" y="2803643"/>
            <a:ext cx="370701" cy="544147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763FDF86-567F-9DF0-5F4E-50858A616DD0}"/>
              </a:ext>
            </a:extLst>
          </p:cNvPr>
          <p:cNvCxnSpPr>
            <a:cxnSpLocks/>
            <a:stCxn id="237" idx="3"/>
            <a:endCxn id="247" idx="1"/>
          </p:cNvCxnSpPr>
          <p:nvPr/>
        </p:nvCxnSpPr>
        <p:spPr>
          <a:xfrm>
            <a:off x="7822049" y="2803643"/>
            <a:ext cx="370701" cy="2144972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화살표 연결선 310">
            <a:extLst>
              <a:ext uri="{FF2B5EF4-FFF2-40B4-BE49-F238E27FC236}">
                <a16:creationId xmlns:a16="http://schemas.microsoft.com/office/drawing/2014/main" id="{2E24FB71-716B-7DDD-639F-23B48D3DFC15}"/>
              </a:ext>
            </a:extLst>
          </p:cNvPr>
          <p:cNvCxnSpPr>
            <a:cxnSpLocks/>
            <a:stCxn id="238" idx="3"/>
            <a:endCxn id="244" idx="1"/>
          </p:cNvCxnSpPr>
          <p:nvPr/>
        </p:nvCxnSpPr>
        <p:spPr>
          <a:xfrm flipV="1">
            <a:off x="7822049" y="2269811"/>
            <a:ext cx="370701" cy="1077979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36DC41C7-C6C8-EC9B-4EB2-F278893AFE8E}"/>
              </a:ext>
            </a:extLst>
          </p:cNvPr>
          <p:cNvCxnSpPr>
            <a:cxnSpLocks/>
            <a:stCxn id="238" idx="3"/>
            <a:endCxn id="245" idx="1"/>
          </p:cNvCxnSpPr>
          <p:nvPr/>
        </p:nvCxnSpPr>
        <p:spPr>
          <a:xfrm flipV="1">
            <a:off x="7822049" y="2806048"/>
            <a:ext cx="370701" cy="541742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>
            <a:extLst>
              <a:ext uri="{FF2B5EF4-FFF2-40B4-BE49-F238E27FC236}">
                <a16:creationId xmlns:a16="http://schemas.microsoft.com/office/drawing/2014/main" id="{8C32D923-2FC7-C681-4AB9-C93589FFE4CF}"/>
              </a:ext>
            </a:extLst>
          </p:cNvPr>
          <p:cNvCxnSpPr>
            <a:cxnSpLocks/>
            <a:stCxn id="238" idx="3"/>
            <a:endCxn id="246" idx="1"/>
          </p:cNvCxnSpPr>
          <p:nvPr/>
        </p:nvCxnSpPr>
        <p:spPr>
          <a:xfrm>
            <a:off x="7822049" y="3347790"/>
            <a:ext cx="370701" cy="0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63BD7817-CADF-75D8-A82F-2D71270EEECC}"/>
              </a:ext>
            </a:extLst>
          </p:cNvPr>
          <p:cNvCxnSpPr>
            <a:cxnSpLocks/>
            <a:stCxn id="238" idx="3"/>
            <a:endCxn id="247" idx="1"/>
          </p:cNvCxnSpPr>
          <p:nvPr/>
        </p:nvCxnSpPr>
        <p:spPr>
          <a:xfrm>
            <a:off x="7822049" y="3347790"/>
            <a:ext cx="370701" cy="1600825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DFB9CC6D-4CA9-46E7-CC6C-5E3E1D6443C1}"/>
              </a:ext>
            </a:extLst>
          </p:cNvPr>
          <p:cNvCxnSpPr>
            <a:cxnSpLocks/>
            <a:stCxn id="239" idx="3"/>
            <a:endCxn id="244" idx="1"/>
          </p:cNvCxnSpPr>
          <p:nvPr/>
        </p:nvCxnSpPr>
        <p:spPr>
          <a:xfrm flipV="1">
            <a:off x="7822049" y="2269811"/>
            <a:ext cx="370701" cy="2264031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D76EED78-832D-6503-09FF-5159070E81FC}"/>
              </a:ext>
            </a:extLst>
          </p:cNvPr>
          <p:cNvCxnSpPr>
            <a:cxnSpLocks/>
            <a:stCxn id="239" idx="3"/>
            <a:endCxn id="245" idx="1"/>
          </p:cNvCxnSpPr>
          <p:nvPr/>
        </p:nvCxnSpPr>
        <p:spPr>
          <a:xfrm flipV="1">
            <a:off x="7822049" y="2806048"/>
            <a:ext cx="370701" cy="1727794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2709C14A-E421-B401-6587-0AD048B35447}"/>
              </a:ext>
            </a:extLst>
          </p:cNvPr>
          <p:cNvCxnSpPr>
            <a:cxnSpLocks/>
            <a:stCxn id="239" idx="3"/>
            <a:endCxn id="246" idx="1"/>
          </p:cNvCxnSpPr>
          <p:nvPr/>
        </p:nvCxnSpPr>
        <p:spPr>
          <a:xfrm flipV="1">
            <a:off x="7822049" y="3347790"/>
            <a:ext cx="370701" cy="1186052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5A988D47-3971-23CE-BFC2-8586ACA9B48A}"/>
              </a:ext>
            </a:extLst>
          </p:cNvPr>
          <p:cNvCxnSpPr>
            <a:cxnSpLocks/>
            <a:stCxn id="239" idx="3"/>
            <a:endCxn id="247" idx="1"/>
          </p:cNvCxnSpPr>
          <p:nvPr/>
        </p:nvCxnSpPr>
        <p:spPr>
          <a:xfrm>
            <a:off x="7822049" y="4533842"/>
            <a:ext cx="370701" cy="414773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3D8FA892-6344-0DB4-E3DF-19F006FA0BB8}"/>
              </a:ext>
            </a:extLst>
          </p:cNvPr>
          <p:cNvCxnSpPr>
            <a:cxnSpLocks/>
            <a:stCxn id="244" idx="3"/>
            <a:endCxn id="208" idx="1"/>
          </p:cNvCxnSpPr>
          <p:nvPr/>
        </p:nvCxnSpPr>
        <p:spPr>
          <a:xfrm>
            <a:off x="8606575" y="2269811"/>
            <a:ext cx="387188" cy="1338927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id="{047F8871-D2A9-CB11-D79F-E04431E51899}"/>
              </a:ext>
            </a:extLst>
          </p:cNvPr>
          <p:cNvCxnSpPr>
            <a:cxnSpLocks/>
            <a:stCxn id="245" idx="3"/>
            <a:endCxn id="208" idx="1"/>
          </p:cNvCxnSpPr>
          <p:nvPr/>
        </p:nvCxnSpPr>
        <p:spPr>
          <a:xfrm>
            <a:off x="8606575" y="2806048"/>
            <a:ext cx="387188" cy="802690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0E49BBA2-3B7E-3258-FBE5-13682D5829A3}"/>
              </a:ext>
            </a:extLst>
          </p:cNvPr>
          <p:cNvCxnSpPr>
            <a:cxnSpLocks/>
            <a:stCxn id="246" idx="3"/>
            <a:endCxn id="208" idx="1"/>
          </p:cNvCxnSpPr>
          <p:nvPr/>
        </p:nvCxnSpPr>
        <p:spPr>
          <a:xfrm>
            <a:off x="8606575" y="3347790"/>
            <a:ext cx="387188" cy="260948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>
            <a:extLst>
              <a:ext uri="{FF2B5EF4-FFF2-40B4-BE49-F238E27FC236}">
                <a16:creationId xmlns:a16="http://schemas.microsoft.com/office/drawing/2014/main" id="{307B727C-E037-8F95-16A9-DA45750935AE}"/>
              </a:ext>
            </a:extLst>
          </p:cNvPr>
          <p:cNvCxnSpPr>
            <a:cxnSpLocks/>
            <a:stCxn id="247" idx="3"/>
            <a:endCxn id="208" idx="1"/>
          </p:cNvCxnSpPr>
          <p:nvPr/>
        </p:nvCxnSpPr>
        <p:spPr>
          <a:xfrm flipV="1">
            <a:off x="8606575" y="3608738"/>
            <a:ext cx="387188" cy="1339877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3" name="그룹 322">
            <a:extLst>
              <a:ext uri="{FF2B5EF4-FFF2-40B4-BE49-F238E27FC236}">
                <a16:creationId xmlns:a16="http://schemas.microsoft.com/office/drawing/2014/main" id="{8045B55C-F3E8-153E-BF2D-9172011C434C}"/>
              </a:ext>
            </a:extLst>
          </p:cNvPr>
          <p:cNvGrpSpPr/>
          <p:nvPr/>
        </p:nvGrpSpPr>
        <p:grpSpPr>
          <a:xfrm>
            <a:off x="2287341" y="5517409"/>
            <a:ext cx="1321174" cy="276274"/>
            <a:chOff x="751995" y="5457473"/>
            <a:chExt cx="1995431" cy="1818657"/>
          </a:xfrm>
          <a:solidFill>
            <a:srgbClr val="F4AEAE"/>
          </a:solidFill>
        </p:grpSpPr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BAD0816B-FC11-9F87-CF0D-AF4673A6D479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7E97248F-8F6C-5F57-70A9-9D36C4ACB33B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 * 56 * 5 *5</a:t>
              </a:r>
              <a:endParaRPr lang="ko-KR" altLang="en-US" sz="1000" dirty="0"/>
            </a:p>
          </p:txBody>
        </p:sp>
      </p:grpSp>
      <p:grpSp>
        <p:nvGrpSpPr>
          <p:cNvPr id="326" name="그룹 325">
            <a:extLst>
              <a:ext uri="{FF2B5EF4-FFF2-40B4-BE49-F238E27FC236}">
                <a16:creationId xmlns:a16="http://schemas.microsoft.com/office/drawing/2014/main" id="{1D6E81EA-9849-D1C4-D41D-2CC2BDF9B37F}"/>
              </a:ext>
            </a:extLst>
          </p:cNvPr>
          <p:cNvGrpSpPr/>
          <p:nvPr/>
        </p:nvGrpSpPr>
        <p:grpSpPr>
          <a:xfrm>
            <a:off x="3749865" y="5517409"/>
            <a:ext cx="1241949" cy="276274"/>
            <a:chOff x="751995" y="5457473"/>
            <a:chExt cx="1995431" cy="1818657"/>
          </a:xfrm>
          <a:solidFill>
            <a:srgbClr val="EE8686"/>
          </a:solidFill>
        </p:grpSpPr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9AEB61A2-83A4-719A-746F-FADED1D819BE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E248A38E-27C6-A637-B883-D4596C2FFF1B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56 * 12 * 1 * 1</a:t>
              </a:r>
              <a:endParaRPr lang="ko-KR" altLang="en-US" sz="1000" dirty="0"/>
            </a:p>
          </p:txBody>
        </p: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56574165-B259-20F2-9BD2-70ABA8007618}"/>
              </a:ext>
            </a:extLst>
          </p:cNvPr>
          <p:cNvGrpSpPr/>
          <p:nvPr/>
        </p:nvGrpSpPr>
        <p:grpSpPr>
          <a:xfrm>
            <a:off x="4425016" y="4826947"/>
            <a:ext cx="1076059" cy="429238"/>
            <a:chOff x="751995" y="5457473"/>
            <a:chExt cx="1995431" cy="1818657"/>
          </a:xfrm>
        </p:grpSpPr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B5AEAAFC-637F-9792-28AC-B132F70AB4CF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solidFill>
              <a:srgbClr val="EC7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CB0F188-38AD-3D64-730D-F606FB7E5454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 * 12 * 3 * 3</a:t>
              </a:r>
              <a:endParaRPr lang="ko-KR" altLang="en-US" sz="1000" dirty="0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77F7ED46-C267-7CFB-D14B-0B5E95B90FF0}"/>
              </a:ext>
            </a:extLst>
          </p:cNvPr>
          <p:cNvGrpSpPr/>
          <p:nvPr/>
        </p:nvGrpSpPr>
        <p:grpSpPr>
          <a:xfrm>
            <a:off x="5209792" y="5127360"/>
            <a:ext cx="1076059" cy="429238"/>
            <a:chOff x="751995" y="5457473"/>
            <a:chExt cx="1995431" cy="1818657"/>
          </a:xfrm>
        </p:grpSpPr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1191B073-C9BD-B65F-5D91-99BFDD79383D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solidFill>
              <a:srgbClr val="E8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76B6CEC5-1876-628F-3B57-8426B45A9F05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 * 12 * 3 * 3</a:t>
              </a:r>
              <a:endParaRPr lang="ko-KR" altLang="en-US" sz="1000" dirty="0"/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6A9FEA83-B014-5C7E-9945-D8B0ECA7446F}"/>
              </a:ext>
            </a:extLst>
          </p:cNvPr>
          <p:cNvGrpSpPr/>
          <p:nvPr/>
        </p:nvGrpSpPr>
        <p:grpSpPr>
          <a:xfrm>
            <a:off x="6026791" y="4825706"/>
            <a:ext cx="1076059" cy="429238"/>
            <a:chOff x="751995" y="5457473"/>
            <a:chExt cx="1995431" cy="1818657"/>
          </a:xfrm>
        </p:grpSpPr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1335733D-F635-1631-839B-C60D79D4F54D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solidFill>
              <a:srgbClr val="EC7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B41A5351-E5F4-7C8D-BF4B-69477B151946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 * 12 * 3 * 3</a:t>
              </a:r>
              <a:endParaRPr lang="ko-KR" altLang="en-US" sz="1000" dirty="0"/>
            </a:p>
          </p:txBody>
        </p: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06DA6540-E68E-7A19-85B4-6ADDCD79C9E7}"/>
              </a:ext>
            </a:extLst>
          </p:cNvPr>
          <p:cNvGrpSpPr/>
          <p:nvPr/>
        </p:nvGrpSpPr>
        <p:grpSpPr>
          <a:xfrm>
            <a:off x="6836964" y="5127360"/>
            <a:ext cx="1076059" cy="429238"/>
            <a:chOff x="751995" y="5457473"/>
            <a:chExt cx="1995431" cy="1818657"/>
          </a:xfrm>
        </p:grpSpPr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42E298ED-A2FF-F53F-3D41-58AB7790F6C2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solidFill>
              <a:srgbClr val="EE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E5BEC71B-AB4F-45C9-6FFF-8B8A5B6FD88E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 * 12 * 3 * 3</a:t>
              </a:r>
              <a:endParaRPr lang="ko-KR" altLang="en-US" sz="1000" dirty="0"/>
            </a:p>
          </p:txBody>
        </p: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C04CB4D1-B9B5-DAAD-CCFF-3A8B611303D2}"/>
              </a:ext>
            </a:extLst>
          </p:cNvPr>
          <p:cNvGrpSpPr/>
          <p:nvPr/>
        </p:nvGrpSpPr>
        <p:grpSpPr>
          <a:xfrm>
            <a:off x="2287341" y="5965565"/>
            <a:ext cx="1323976" cy="264969"/>
            <a:chOff x="751995" y="5457473"/>
            <a:chExt cx="1995431" cy="1744238"/>
          </a:xfrm>
          <a:solidFill>
            <a:srgbClr val="F4AEAE"/>
          </a:solidFill>
        </p:grpSpPr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00B58908-7BC8-7B24-FF2F-B7372087BEC6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2EEF01CC-A870-AC91-3F6E-B96951330B31}"/>
                </a:ext>
              </a:extLst>
            </p:cNvPr>
            <p:cNvSpPr txBox="1"/>
            <p:nvPr/>
          </p:nvSpPr>
          <p:spPr>
            <a:xfrm>
              <a:off x="751998" y="5580887"/>
              <a:ext cx="1991203" cy="162082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2M * 56 * 25</a:t>
              </a:r>
              <a:endParaRPr lang="ko-KR" altLang="en-US" sz="1000" dirty="0"/>
            </a:p>
          </p:txBody>
        </p: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72A360E9-C74A-664D-7915-47BBA19298C7}"/>
              </a:ext>
            </a:extLst>
          </p:cNvPr>
          <p:cNvGrpSpPr/>
          <p:nvPr/>
        </p:nvGrpSpPr>
        <p:grpSpPr>
          <a:xfrm>
            <a:off x="3749865" y="5963863"/>
            <a:ext cx="1241949" cy="264969"/>
            <a:chOff x="751995" y="5457473"/>
            <a:chExt cx="1995431" cy="1744238"/>
          </a:xfrm>
          <a:solidFill>
            <a:srgbClr val="EE8686"/>
          </a:solidFill>
        </p:grpSpPr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DE6306B1-8185-E9EC-8D85-2EEC36F6C15F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48B6AF78-2199-8844-2018-6D39995D9FB2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2082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2M * 56 * 12</a:t>
              </a:r>
              <a:endParaRPr lang="ko-KR" altLang="en-US" sz="1000" dirty="0"/>
            </a:p>
          </p:txBody>
        </p: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682F744B-792A-0B35-546A-1E37225BED37}"/>
              </a:ext>
            </a:extLst>
          </p:cNvPr>
          <p:cNvGrpSpPr/>
          <p:nvPr/>
        </p:nvGrpSpPr>
        <p:grpSpPr>
          <a:xfrm>
            <a:off x="5403131" y="5786519"/>
            <a:ext cx="1632914" cy="256499"/>
            <a:chOff x="751995" y="5457473"/>
            <a:chExt cx="1995431" cy="3080013"/>
          </a:xfrm>
          <a:solidFill>
            <a:srgbClr val="EE8686"/>
          </a:solidFill>
        </p:grpSpPr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F249EEB1-DE52-496C-B08D-32EEF0DB4F64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22B93337-0886-EB0C-E4A6-B6464DDFFAB6}"/>
                </a:ext>
              </a:extLst>
            </p:cNvPr>
            <p:cNvSpPr txBox="1"/>
            <p:nvPr/>
          </p:nvSpPr>
          <p:spPr>
            <a:xfrm>
              <a:off x="751999" y="5580890"/>
              <a:ext cx="1991205" cy="295659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2M * 12 * 12 * 9 * 4 </a:t>
              </a:r>
              <a:endParaRPr lang="ko-KR" altLang="en-US" sz="1000" dirty="0"/>
            </a:p>
          </p:txBody>
        </p:sp>
      </p:grpSp>
      <p:grpSp>
        <p:nvGrpSpPr>
          <p:cNvPr id="350" name="그룹 349">
            <a:extLst>
              <a:ext uri="{FF2B5EF4-FFF2-40B4-BE49-F238E27FC236}">
                <a16:creationId xmlns:a16="http://schemas.microsoft.com/office/drawing/2014/main" id="{C0E2A7EF-E44F-1DB0-770C-DCBAAA4FF0C7}"/>
              </a:ext>
            </a:extLst>
          </p:cNvPr>
          <p:cNvGrpSpPr/>
          <p:nvPr/>
        </p:nvGrpSpPr>
        <p:grpSpPr>
          <a:xfrm>
            <a:off x="7523157" y="5517409"/>
            <a:ext cx="1241949" cy="476761"/>
            <a:chOff x="751995" y="5457473"/>
            <a:chExt cx="1995431" cy="1818657"/>
          </a:xfrm>
        </p:grpSpPr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3BF0CCC1-D179-3140-64E8-48FE72DBB215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solidFill>
              <a:srgbClr val="F4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DF6F8D86-D93C-4585-53B0-E143E94A0C43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 * 56 * 1 * 1</a:t>
              </a:r>
              <a:endParaRPr lang="ko-KR" altLang="en-US" sz="1000" dirty="0"/>
            </a:p>
          </p:txBody>
        </p:sp>
      </p:grpSp>
      <p:grpSp>
        <p:nvGrpSpPr>
          <p:cNvPr id="353" name="그룹 352">
            <a:extLst>
              <a:ext uri="{FF2B5EF4-FFF2-40B4-BE49-F238E27FC236}">
                <a16:creationId xmlns:a16="http://schemas.microsoft.com/office/drawing/2014/main" id="{C46DDF65-5434-E97A-6CB2-D81D760CFBE0}"/>
              </a:ext>
            </a:extLst>
          </p:cNvPr>
          <p:cNvGrpSpPr/>
          <p:nvPr/>
        </p:nvGrpSpPr>
        <p:grpSpPr>
          <a:xfrm>
            <a:off x="8853846" y="5517409"/>
            <a:ext cx="1241949" cy="476761"/>
            <a:chOff x="751995" y="5457473"/>
            <a:chExt cx="1995431" cy="1818657"/>
          </a:xfrm>
        </p:grpSpPr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1E49023C-BC43-1BCE-EDAA-FF19EAF24908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solidFill>
              <a:srgbClr val="F8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041BE579-3BF7-FDB4-7FEB-B5827B50CFFE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56 * 1 * 9 * 9</a:t>
              </a:r>
              <a:endParaRPr lang="ko-KR" altLang="en-US" sz="1000" dirty="0"/>
            </a:p>
          </p:txBody>
        </p:sp>
      </p:grp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72218EBE-7734-0116-1D1B-F7A635B4DC80}"/>
              </a:ext>
            </a:extLst>
          </p:cNvPr>
          <p:cNvGrpSpPr/>
          <p:nvPr/>
        </p:nvGrpSpPr>
        <p:grpSpPr>
          <a:xfrm>
            <a:off x="7523157" y="5933562"/>
            <a:ext cx="1241949" cy="278574"/>
            <a:chOff x="751995" y="5457473"/>
            <a:chExt cx="1995431" cy="1062651"/>
          </a:xfrm>
        </p:grpSpPr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0D8AA1F7-9C4E-C39B-28D3-EE69EF752CE7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solidFill>
              <a:srgbClr val="F4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369C53A9-ECE0-F685-5D08-28E7349B7AA5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9392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2M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 56</a:t>
              </a:r>
              <a:endParaRPr lang="ko-KR" altLang="en-US" sz="1000" dirty="0"/>
            </a:p>
          </p:txBody>
        </p:sp>
      </p:grpSp>
      <p:grpSp>
        <p:nvGrpSpPr>
          <p:cNvPr id="359" name="그룹 358">
            <a:extLst>
              <a:ext uri="{FF2B5EF4-FFF2-40B4-BE49-F238E27FC236}">
                <a16:creationId xmlns:a16="http://schemas.microsoft.com/office/drawing/2014/main" id="{081F8655-84AE-D77B-0A51-68654D104E18}"/>
              </a:ext>
            </a:extLst>
          </p:cNvPr>
          <p:cNvGrpSpPr/>
          <p:nvPr/>
        </p:nvGrpSpPr>
        <p:grpSpPr>
          <a:xfrm>
            <a:off x="8853847" y="5933564"/>
            <a:ext cx="1429698" cy="476761"/>
            <a:chOff x="751995" y="5457473"/>
            <a:chExt cx="1995431" cy="1818653"/>
          </a:xfrm>
        </p:grpSpPr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B5226724-C8A9-2190-BFD9-48DB66A7F360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solidFill>
              <a:srgbClr val="F8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E0B44812-3B8A-1A76-8A5C-5BB18E56B9E6}"/>
                </a:ext>
              </a:extLst>
            </p:cNvPr>
            <p:cNvSpPr txBox="1"/>
            <p:nvPr/>
          </p:nvSpPr>
          <p:spPr>
            <a:xfrm>
              <a:off x="751997" y="5580886"/>
              <a:ext cx="1991205" cy="16952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8M * 56 * 9 * 9</a:t>
              </a:r>
              <a:endParaRPr lang="ko-KR" altLang="en-US" sz="1000" dirty="0"/>
            </a:p>
          </p:txBody>
        </p:sp>
      </p:grpSp>
      <p:graphicFrame>
        <p:nvGraphicFramePr>
          <p:cNvPr id="362" name="표 167">
            <a:extLst>
              <a:ext uri="{FF2B5EF4-FFF2-40B4-BE49-F238E27FC236}">
                <a16:creationId xmlns:a16="http://schemas.microsoft.com/office/drawing/2014/main" id="{A19EEC01-78D3-F2AB-35CE-598AC659B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341114"/>
              </p:ext>
            </p:extLst>
          </p:nvPr>
        </p:nvGraphicFramePr>
        <p:xfrm>
          <a:off x="2287341" y="1593599"/>
          <a:ext cx="731578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469">
                  <a:extLst>
                    <a:ext uri="{9D8B030D-6E8A-4147-A177-3AD203B41FA5}">
                      <a16:colId xmlns:a16="http://schemas.microsoft.com/office/drawing/2014/main" val="1791065403"/>
                    </a:ext>
                  </a:extLst>
                </a:gridCol>
                <a:gridCol w="744629">
                  <a:extLst>
                    <a:ext uri="{9D8B030D-6E8A-4147-A177-3AD203B41FA5}">
                      <a16:colId xmlns:a16="http://schemas.microsoft.com/office/drawing/2014/main" val="3068136024"/>
                    </a:ext>
                  </a:extLst>
                </a:gridCol>
                <a:gridCol w="3298881">
                  <a:extLst>
                    <a:ext uri="{9D8B030D-6E8A-4147-A177-3AD203B41FA5}">
                      <a16:colId xmlns:a16="http://schemas.microsoft.com/office/drawing/2014/main" val="1243520204"/>
                    </a:ext>
                  </a:extLst>
                </a:gridCol>
                <a:gridCol w="770605">
                  <a:extLst>
                    <a:ext uri="{9D8B030D-6E8A-4147-A177-3AD203B41FA5}">
                      <a16:colId xmlns:a16="http://schemas.microsoft.com/office/drawing/2014/main" val="3906781166"/>
                    </a:ext>
                  </a:extLst>
                </a:gridCol>
                <a:gridCol w="1216199">
                  <a:extLst>
                    <a:ext uri="{9D8B030D-6E8A-4147-A177-3AD203B41FA5}">
                      <a16:colId xmlns:a16="http://schemas.microsoft.com/office/drawing/2014/main" val="326402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Feature extraction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Shrinking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Mapping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Expanding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Deconvolution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949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353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0A907F-6604-9463-C9F6-BE554794FAE2}"/>
              </a:ext>
            </a:extLst>
          </p:cNvPr>
          <p:cNvSpPr/>
          <p:nvPr/>
        </p:nvSpPr>
        <p:spPr>
          <a:xfrm>
            <a:off x="277566" y="358745"/>
            <a:ext cx="11132556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50"/>
              </a:spcAft>
              <a:defRPr/>
            </a:pP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MMU 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관점 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FSRCNN 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문제점</a:t>
            </a:r>
            <a:endParaRPr lang="en-US" altLang="ko-KR" sz="2000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Aft>
                <a:spcPts val="850"/>
              </a:spcAft>
              <a:defRPr/>
            </a:pP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</a:t>
            </a:r>
            <a:r>
              <a:rPr lang="ko-KR" altLang="en-US" kern="0" spc="-8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연산량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증가</a:t>
            </a:r>
            <a:endParaRPr lang="en-US" altLang="ko-KR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Aft>
                <a:spcPts val="850"/>
              </a:spcAft>
              <a:defRPr/>
            </a:pP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layer 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별로 </a:t>
            </a: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 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쪼개기 </a:t>
            </a: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channelization  0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이 아닌 </a:t>
            </a:r>
            <a:r>
              <a:rPr lang="en-US" altLang="ko-KR" kern="0" spc="-8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val</a:t>
            </a: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, pos 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저장 </a:t>
            </a: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연산 </a:t>
            </a: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하나의 </a:t>
            </a: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output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으로 합침</a:t>
            </a: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 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과정 반복</a:t>
            </a:r>
            <a:endParaRPr lang="en-US" altLang="ko-KR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083588-78A7-D241-2044-F0739B572F6F}"/>
              </a:ext>
            </a:extLst>
          </p:cNvPr>
          <p:cNvSpPr/>
          <p:nvPr/>
        </p:nvSpPr>
        <p:spPr>
          <a:xfrm>
            <a:off x="427254" y="3288208"/>
            <a:ext cx="610655" cy="610655"/>
          </a:xfrm>
          <a:prstGeom prst="rect">
            <a:avLst/>
          </a:prstGeom>
          <a:solidFill>
            <a:srgbClr val="F8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B56314-E81E-B714-DC0B-46E1F750A353}"/>
              </a:ext>
            </a:extLst>
          </p:cNvPr>
          <p:cNvSpPr/>
          <p:nvPr/>
        </p:nvSpPr>
        <p:spPr>
          <a:xfrm>
            <a:off x="6982694" y="3288208"/>
            <a:ext cx="610655" cy="610655"/>
          </a:xfrm>
          <a:prstGeom prst="rect">
            <a:avLst/>
          </a:prstGeom>
          <a:solidFill>
            <a:srgbClr val="F8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5C46-3706-6325-19E0-4D6206A687E1}"/>
              </a:ext>
            </a:extLst>
          </p:cNvPr>
          <p:cNvSpPr/>
          <p:nvPr/>
        </p:nvSpPr>
        <p:spPr>
          <a:xfrm>
            <a:off x="1416208" y="2047696"/>
            <a:ext cx="413824" cy="413824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3E5F99-3CEF-1B03-7610-D48ECE7451A6}"/>
              </a:ext>
            </a:extLst>
          </p:cNvPr>
          <p:cNvSpPr/>
          <p:nvPr/>
        </p:nvSpPr>
        <p:spPr>
          <a:xfrm>
            <a:off x="1416208" y="2583934"/>
            <a:ext cx="413824" cy="413824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633538-217A-91DE-6940-F4232926372B}"/>
              </a:ext>
            </a:extLst>
          </p:cNvPr>
          <p:cNvSpPr/>
          <p:nvPr/>
        </p:nvSpPr>
        <p:spPr>
          <a:xfrm>
            <a:off x="1416208" y="3120171"/>
            <a:ext cx="413824" cy="413824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A62D9A-86C7-B416-14CA-D2510BF65458}"/>
              </a:ext>
            </a:extLst>
          </p:cNvPr>
          <p:cNvSpPr/>
          <p:nvPr/>
        </p:nvSpPr>
        <p:spPr>
          <a:xfrm>
            <a:off x="1416208" y="4725551"/>
            <a:ext cx="413824" cy="413824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7F2948-B5EF-B4B1-EB0C-C6052BD15A93}"/>
              </a:ext>
            </a:extLst>
          </p:cNvPr>
          <p:cNvSpPr/>
          <p:nvPr/>
        </p:nvSpPr>
        <p:spPr>
          <a:xfrm>
            <a:off x="2208331" y="2583934"/>
            <a:ext cx="413824" cy="413824"/>
          </a:xfrm>
          <a:prstGeom prst="rect">
            <a:avLst/>
          </a:prstGeom>
          <a:solidFill>
            <a:srgbClr val="EE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E86091-BEB1-5158-61AF-D7AEE1B9BF49}"/>
              </a:ext>
            </a:extLst>
          </p:cNvPr>
          <p:cNvSpPr/>
          <p:nvPr/>
        </p:nvSpPr>
        <p:spPr>
          <a:xfrm>
            <a:off x="2208331" y="3120171"/>
            <a:ext cx="413824" cy="413824"/>
          </a:xfrm>
          <a:prstGeom prst="rect">
            <a:avLst/>
          </a:prstGeom>
          <a:solidFill>
            <a:srgbClr val="EE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B99E56-13FF-554D-E218-C1B72DE30A32}"/>
              </a:ext>
            </a:extLst>
          </p:cNvPr>
          <p:cNvSpPr/>
          <p:nvPr/>
        </p:nvSpPr>
        <p:spPr>
          <a:xfrm>
            <a:off x="2208331" y="4311727"/>
            <a:ext cx="413824" cy="413824"/>
          </a:xfrm>
          <a:prstGeom prst="rect">
            <a:avLst/>
          </a:prstGeom>
          <a:solidFill>
            <a:srgbClr val="EE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FC9C1-D36E-AE42-EC15-F45BD27B4046}"/>
              </a:ext>
            </a:extLst>
          </p:cNvPr>
          <p:cNvSpPr txBox="1"/>
          <p:nvPr/>
        </p:nvSpPr>
        <p:spPr>
          <a:xfrm>
            <a:off x="427254" y="3485627"/>
            <a:ext cx="6093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A7416-5345-3F69-834D-4AC7E09E2A2B}"/>
              </a:ext>
            </a:extLst>
          </p:cNvPr>
          <p:cNvSpPr txBox="1"/>
          <p:nvPr/>
        </p:nvSpPr>
        <p:spPr>
          <a:xfrm>
            <a:off x="6983988" y="3485627"/>
            <a:ext cx="6093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Output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9B3460-89BD-3DB0-5B41-C0F16BE14C32}"/>
              </a:ext>
            </a:extLst>
          </p:cNvPr>
          <p:cNvSpPr txBox="1"/>
          <p:nvPr/>
        </p:nvSpPr>
        <p:spPr>
          <a:xfrm>
            <a:off x="1416207" y="2146700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D006D5-14A9-BFF0-02A2-A47B8975A7C3}"/>
              </a:ext>
            </a:extLst>
          </p:cNvPr>
          <p:cNvSpPr txBox="1"/>
          <p:nvPr/>
        </p:nvSpPr>
        <p:spPr>
          <a:xfrm>
            <a:off x="1416207" y="2682937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21B744-DA46-B57F-CC0A-BB53635D31CC}"/>
              </a:ext>
            </a:extLst>
          </p:cNvPr>
          <p:cNvSpPr txBox="1"/>
          <p:nvPr/>
        </p:nvSpPr>
        <p:spPr>
          <a:xfrm>
            <a:off x="1416207" y="3224679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84FFF6-4B1A-0B0A-9686-4E4885E01C1C}"/>
              </a:ext>
            </a:extLst>
          </p:cNvPr>
          <p:cNvSpPr txBox="1"/>
          <p:nvPr/>
        </p:nvSpPr>
        <p:spPr>
          <a:xfrm>
            <a:off x="1416207" y="4825504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56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A43BEC-D27F-B2BD-C192-15586C151D6E}"/>
              </a:ext>
            </a:extLst>
          </p:cNvPr>
          <p:cNvSpPr txBox="1"/>
          <p:nvPr/>
        </p:nvSpPr>
        <p:spPr>
          <a:xfrm>
            <a:off x="2208331" y="2680532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2E1E5E-76EA-8203-67D6-EDA1A581B5AA}"/>
              </a:ext>
            </a:extLst>
          </p:cNvPr>
          <p:cNvSpPr txBox="1"/>
          <p:nvPr/>
        </p:nvSpPr>
        <p:spPr>
          <a:xfrm>
            <a:off x="2208331" y="3224679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7AF66-5BD2-8448-A865-F00FC0F50A16}"/>
              </a:ext>
            </a:extLst>
          </p:cNvPr>
          <p:cNvSpPr txBox="1"/>
          <p:nvPr/>
        </p:nvSpPr>
        <p:spPr>
          <a:xfrm>
            <a:off x="2208331" y="4410731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56FE5-3EBB-A7F7-EEB0-95E1FF207B1E}"/>
              </a:ext>
            </a:extLst>
          </p:cNvPr>
          <p:cNvSpPr/>
          <p:nvPr/>
        </p:nvSpPr>
        <p:spPr>
          <a:xfrm>
            <a:off x="3000454" y="2583934"/>
            <a:ext cx="413824" cy="413824"/>
          </a:xfrm>
          <a:prstGeom prst="rect">
            <a:avLst/>
          </a:prstGeom>
          <a:solidFill>
            <a:srgbClr val="EC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02EC84-C136-65E3-3250-6E2EC2766C38}"/>
              </a:ext>
            </a:extLst>
          </p:cNvPr>
          <p:cNvSpPr/>
          <p:nvPr/>
        </p:nvSpPr>
        <p:spPr>
          <a:xfrm>
            <a:off x="3000454" y="3120171"/>
            <a:ext cx="413824" cy="413824"/>
          </a:xfrm>
          <a:prstGeom prst="rect">
            <a:avLst/>
          </a:prstGeom>
          <a:solidFill>
            <a:srgbClr val="EC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E51D8F-D133-AC1D-EFA0-C1046D1F223E}"/>
              </a:ext>
            </a:extLst>
          </p:cNvPr>
          <p:cNvSpPr/>
          <p:nvPr/>
        </p:nvSpPr>
        <p:spPr>
          <a:xfrm>
            <a:off x="3000454" y="4311727"/>
            <a:ext cx="413824" cy="413824"/>
          </a:xfrm>
          <a:prstGeom prst="rect">
            <a:avLst/>
          </a:prstGeom>
          <a:solidFill>
            <a:srgbClr val="EC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A95E82-C3A8-3E1C-4AAF-A8E1B941B52D}"/>
              </a:ext>
            </a:extLst>
          </p:cNvPr>
          <p:cNvSpPr txBox="1"/>
          <p:nvPr/>
        </p:nvSpPr>
        <p:spPr>
          <a:xfrm>
            <a:off x="3000454" y="2680532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7C0F49-1C42-3AD2-6C5F-0216FF8D344F}"/>
              </a:ext>
            </a:extLst>
          </p:cNvPr>
          <p:cNvSpPr txBox="1"/>
          <p:nvPr/>
        </p:nvSpPr>
        <p:spPr>
          <a:xfrm>
            <a:off x="3000454" y="3224679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B522E1-C268-BF0D-9DA6-DE53D3469A16}"/>
              </a:ext>
            </a:extLst>
          </p:cNvPr>
          <p:cNvSpPr txBox="1"/>
          <p:nvPr/>
        </p:nvSpPr>
        <p:spPr>
          <a:xfrm>
            <a:off x="3000454" y="4410731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8C981BD-1CEE-D260-D70C-676CE23050CD}"/>
              </a:ext>
            </a:extLst>
          </p:cNvPr>
          <p:cNvSpPr/>
          <p:nvPr/>
        </p:nvSpPr>
        <p:spPr>
          <a:xfrm>
            <a:off x="3792576" y="2583934"/>
            <a:ext cx="413824" cy="413824"/>
          </a:xfrm>
          <a:prstGeom prst="rect">
            <a:avLst/>
          </a:prstGeom>
          <a:solidFill>
            <a:srgbClr val="E8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46A7902-2103-AF6F-A55E-2C8EC9670E31}"/>
              </a:ext>
            </a:extLst>
          </p:cNvPr>
          <p:cNvSpPr/>
          <p:nvPr/>
        </p:nvSpPr>
        <p:spPr>
          <a:xfrm>
            <a:off x="3792576" y="3120171"/>
            <a:ext cx="413824" cy="413824"/>
          </a:xfrm>
          <a:prstGeom prst="rect">
            <a:avLst/>
          </a:prstGeom>
          <a:solidFill>
            <a:srgbClr val="E8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A4A6A7C-D297-AB75-16A8-80F1D3BB69C6}"/>
              </a:ext>
            </a:extLst>
          </p:cNvPr>
          <p:cNvSpPr/>
          <p:nvPr/>
        </p:nvSpPr>
        <p:spPr>
          <a:xfrm>
            <a:off x="3792576" y="4311727"/>
            <a:ext cx="413824" cy="413824"/>
          </a:xfrm>
          <a:prstGeom prst="rect">
            <a:avLst/>
          </a:prstGeom>
          <a:solidFill>
            <a:srgbClr val="E8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8B2F82-9CF6-4E6D-59F6-84B18FF5B303}"/>
              </a:ext>
            </a:extLst>
          </p:cNvPr>
          <p:cNvSpPr txBox="1"/>
          <p:nvPr/>
        </p:nvSpPr>
        <p:spPr>
          <a:xfrm>
            <a:off x="3792576" y="2680532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700111-9376-10C9-05F2-76E272DBECCE}"/>
              </a:ext>
            </a:extLst>
          </p:cNvPr>
          <p:cNvSpPr txBox="1"/>
          <p:nvPr/>
        </p:nvSpPr>
        <p:spPr>
          <a:xfrm>
            <a:off x="3792576" y="3224679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85E5B9-A5AA-4046-6964-BD1C3E097730}"/>
              </a:ext>
            </a:extLst>
          </p:cNvPr>
          <p:cNvSpPr txBox="1"/>
          <p:nvPr/>
        </p:nvSpPr>
        <p:spPr>
          <a:xfrm>
            <a:off x="3792576" y="4410731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endParaRPr lang="ko-KR" altLang="en-US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899A6-DEF5-7ABF-7352-92CE6314FBAB}"/>
              </a:ext>
            </a:extLst>
          </p:cNvPr>
          <p:cNvSpPr/>
          <p:nvPr/>
        </p:nvSpPr>
        <p:spPr>
          <a:xfrm>
            <a:off x="4613922" y="2583934"/>
            <a:ext cx="413824" cy="413824"/>
          </a:xfrm>
          <a:prstGeom prst="rect">
            <a:avLst/>
          </a:prstGeom>
          <a:solidFill>
            <a:srgbClr val="EC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6B02D3-6D76-C017-3057-93C76C948497}"/>
              </a:ext>
            </a:extLst>
          </p:cNvPr>
          <p:cNvSpPr/>
          <p:nvPr/>
        </p:nvSpPr>
        <p:spPr>
          <a:xfrm>
            <a:off x="4613922" y="3120171"/>
            <a:ext cx="413824" cy="413824"/>
          </a:xfrm>
          <a:prstGeom prst="rect">
            <a:avLst/>
          </a:prstGeom>
          <a:solidFill>
            <a:srgbClr val="EC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54DEF0-E20F-0314-59D9-8F5C06B5B39D}"/>
              </a:ext>
            </a:extLst>
          </p:cNvPr>
          <p:cNvSpPr/>
          <p:nvPr/>
        </p:nvSpPr>
        <p:spPr>
          <a:xfrm>
            <a:off x="4613922" y="4311727"/>
            <a:ext cx="413824" cy="413824"/>
          </a:xfrm>
          <a:prstGeom prst="rect">
            <a:avLst/>
          </a:prstGeom>
          <a:solidFill>
            <a:srgbClr val="EC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4E75-9745-CBD2-66AE-2DD5165812C9}"/>
              </a:ext>
            </a:extLst>
          </p:cNvPr>
          <p:cNvSpPr txBox="1"/>
          <p:nvPr/>
        </p:nvSpPr>
        <p:spPr>
          <a:xfrm>
            <a:off x="4613922" y="2680532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0A6936-4E50-C09E-EEB3-7F08BCA82E72}"/>
              </a:ext>
            </a:extLst>
          </p:cNvPr>
          <p:cNvSpPr txBox="1"/>
          <p:nvPr/>
        </p:nvSpPr>
        <p:spPr>
          <a:xfrm>
            <a:off x="4613922" y="3224679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746250-A597-D699-D610-268B9733830B}"/>
              </a:ext>
            </a:extLst>
          </p:cNvPr>
          <p:cNvSpPr txBox="1"/>
          <p:nvPr/>
        </p:nvSpPr>
        <p:spPr>
          <a:xfrm>
            <a:off x="4613922" y="4410731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1AA2D3C-B499-4862-DF44-5CC46D5572CD}"/>
              </a:ext>
            </a:extLst>
          </p:cNvPr>
          <p:cNvSpPr/>
          <p:nvPr/>
        </p:nvSpPr>
        <p:spPr>
          <a:xfrm>
            <a:off x="5398449" y="2583934"/>
            <a:ext cx="413824" cy="413824"/>
          </a:xfrm>
          <a:prstGeom prst="rect">
            <a:avLst/>
          </a:prstGeom>
          <a:solidFill>
            <a:srgbClr val="EE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651E8-2A74-35C5-EA74-904FF41E2C56}"/>
              </a:ext>
            </a:extLst>
          </p:cNvPr>
          <p:cNvSpPr/>
          <p:nvPr/>
        </p:nvSpPr>
        <p:spPr>
          <a:xfrm>
            <a:off x="5398449" y="3120171"/>
            <a:ext cx="413824" cy="413824"/>
          </a:xfrm>
          <a:prstGeom prst="rect">
            <a:avLst/>
          </a:prstGeom>
          <a:solidFill>
            <a:srgbClr val="EE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1C50787-8751-7ECD-4D5C-C504A007CD96}"/>
              </a:ext>
            </a:extLst>
          </p:cNvPr>
          <p:cNvSpPr/>
          <p:nvPr/>
        </p:nvSpPr>
        <p:spPr>
          <a:xfrm>
            <a:off x="5398449" y="4311727"/>
            <a:ext cx="413824" cy="413824"/>
          </a:xfrm>
          <a:prstGeom prst="rect">
            <a:avLst/>
          </a:prstGeom>
          <a:solidFill>
            <a:srgbClr val="EE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2A9C20-E4D3-03C2-B919-1017318ED0EC}"/>
              </a:ext>
            </a:extLst>
          </p:cNvPr>
          <p:cNvSpPr txBox="1"/>
          <p:nvPr/>
        </p:nvSpPr>
        <p:spPr>
          <a:xfrm>
            <a:off x="5398449" y="2680532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1E0DB2-EF2F-1351-304D-8AED057365AE}"/>
              </a:ext>
            </a:extLst>
          </p:cNvPr>
          <p:cNvSpPr txBox="1"/>
          <p:nvPr/>
        </p:nvSpPr>
        <p:spPr>
          <a:xfrm>
            <a:off x="5398449" y="3224679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E74E9F-0752-B983-B09E-49FE7BFE6E48}"/>
              </a:ext>
            </a:extLst>
          </p:cNvPr>
          <p:cNvSpPr txBox="1"/>
          <p:nvPr/>
        </p:nvSpPr>
        <p:spPr>
          <a:xfrm>
            <a:off x="5398449" y="4410731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12AA626-39E1-C30C-2254-ECAE5043A29C}"/>
              </a:ext>
            </a:extLst>
          </p:cNvPr>
          <p:cNvSpPr/>
          <p:nvPr/>
        </p:nvSpPr>
        <p:spPr>
          <a:xfrm>
            <a:off x="6182976" y="2047696"/>
            <a:ext cx="413824" cy="413824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FFBCF27-FAE8-8A98-0A1B-B5C46F998FC8}"/>
              </a:ext>
            </a:extLst>
          </p:cNvPr>
          <p:cNvSpPr/>
          <p:nvPr/>
        </p:nvSpPr>
        <p:spPr>
          <a:xfrm>
            <a:off x="6182976" y="2583934"/>
            <a:ext cx="413824" cy="413824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7520835-F6F7-43E1-E26B-5633F2EE0D93}"/>
              </a:ext>
            </a:extLst>
          </p:cNvPr>
          <p:cNvSpPr/>
          <p:nvPr/>
        </p:nvSpPr>
        <p:spPr>
          <a:xfrm>
            <a:off x="6182976" y="3120171"/>
            <a:ext cx="413824" cy="413824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32BCCED-5109-E32A-1D0E-B7CE50C0AA1D}"/>
              </a:ext>
            </a:extLst>
          </p:cNvPr>
          <p:cNvSpPr/>
          <p:nvPr/>
        </p:nvSpPr>
        <p:spPr>
          <a:xfrm>
            <a:off x="6182976" y="4725551"/>
            <a:ext cx="413824" cy="413824"/>
          </a:xfrm>
          <a:prstGeom prst="rect">
            <a:avLst/>
          </a:prstGeom>
          <a:solidFill>
            <a:srgbClr val="F4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7E393C-905E-43D3-1D59-FA6AE0D2873A}"/>
              </a:ext>
            </a:extLst>
          </p:cNvPr>
          <p:cNvSpPr txBox="1"/>
          <p:nvPr/>
        </p:nvSpPr>
        <p:spPr>
          <a:xfrm>
            <a:off x="6182975" y="2146700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8D3457-CCC5-4F8A-D204-5FF5BA1F3D86}"/>
              </a:ext>
            </a:extLst>
          </p:cNvPr>
          <p:cNvSpPr txBox="1"/>
          <p:nvPr/>
        </p:nvSpPr>
        <p:spPr>
          <a:xfrm>
            <a:off x="6182975" y="2682937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5E8053-C7ED-0277-7F21-B01D918DCFE6}"/>
              </a:ext>
            </a:extLst>
          </p:cNvPr>
          <p:cNvSpPr txBox="1"/>
          <p:nvPr/>
        </p:nvSpPr>
        <p:spPr>
          <a:xfrm>
            <a:off x="6182975" y="3224679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482336-683C-D23F-7956-AC2F1ADDDD1C}"/>
              </a:ext>
            </a:extLst>
          </p:cNvPr>
          <p:cNvSpPr txBox="1"/>
          <p:nvPr/>
        </p:nvSpPr>
        <p:spPr>
          <a:xfrm>
            <a:off x="6182975" y="4825504"/>
            <a:ext cx="413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56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6EED68-CB1D-E166-27D4-229FDB9585E8}"/>
              </a:ext>
            </a:extLst>
          </p:cNvPr>
          <p:cNvSpPr txBox="1"/>
          <p:nvPr/>
        </p:nvSpPr>
        <p:spPr>
          <a:xfrm>
            <a:off x="1416207" y="3863087"/>
            <a:ext cx="413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1AB53D-4C74-EB97-7CCC-876824CCDB76}"/>
              </a:ext>
            </a:extLst>
          </p:cNvPr>
          <p:cNvSpPr txBox="1"/>
          <p:nvPr/>
        </p:nvSpPr>
        <p:spPr>
          <a:xfrm>
            <a:off x="2208330" y="3632999"/>
            <a:ext cx="413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E4E913-BDA5-4BA3-F93A-8A22F9B85B1B}"/>
              </a:ext>
            </a:extLst>
          </p:cNvPr>
          <p:cNvSpPr txBox="1"/>
          <p:nvPr/>
        </p:nvSpPr>
        <p:spPr>
          <a:xfrm>
            <a:off x="3003206" y="3632999"/>
            <a:ext cx="413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4B92FF-399F-1BEA-2102-BD7425E3C11F}"/>
              </a:ext>
            </a:extLst>
          </p:cNvPr>
          <p:cNvSpPr txBox="1"/>
          <p:nvPr/>
        </p:nvSpPr>
        <p:spPr>
          <a:xfrm>
            <a:off x="3784249" y="3632999"/>
            <a:ext cx="413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CF261D-8EBA-6ABE-CBE9-A005A021888D}"/>
              </a:ext>
            </a:extLst>
          </p:cNvPr>
          <p:cNvSpPr txBox="1"/>
          <p:nvPr/>
        </p:nvSpPr>
        <p:spPr>
          <a:xfrm>
            <a:off x="4617991" y="3632999"/>
            <a:ext cx="413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EE9275-062E-76C2-E1BF-BB90AFBD194B}"/>
              </a:ext>
            </a:extLst>
          </p:cNvPr>
          <p:cNvSpPr txBox="1"/>
          <p:nvPr/>
        </p:nvSpPr>
        <p:spPr>
          <a:xfrm>
            <a:off x="5399658" y="3632999"/>
            <a:ext cx="413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D6119B-316C-9D05-F170-1DFBE035812F}"/>
              </a:ext>
            </a:extLst>
          </p:cNvPr>
          <p:cNvSpPr txBox="1"/>
          <p:nvPr/>
        </p:nvSpPr>
        <p:spPr>
          <a:xfrm>
            <a:off x="6180116" y="3863087"/>
            <a:ext cx="413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7AB3F68-5369-7D8E-A6A8-2DB62E360372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036615" y="2269811"/>
            <a:ext cx="379592" cy="1338927"/>
          </a:xfrm>
          <a:prstGeom prst="straightConnector1">
            <a:avLst/>
          </a:prstGeom>
          <a:ln w="19050">
            <a:solidFill>
              <a:srgbClr val="F4AE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764F8D2-B12A-94AE-DDCB-7A1B519A9410}"/>
              </a:ext>
            </a:extLst>
          </p:cNvPr>
          <p:cNvCxnSpPr>
            <a:cxnSpLocks/>
          </p:cNvCxnSpPr>
          <p:nvPr/>
        </p:nvCxnSpPr>
        <p:spPr>
          <a:xfrm flipV="1">
            <a:off x="1036615" y="2790846"/>
            <a:ext cx="379592" cy="802690"/>
          </a:xfrm>
          <a:prstGeom prst="straightConnector1">
            <a:avLst/>
          </a:prstGeom>
          <a:ln w="19050">
            <a:solidFill>
              <a:srgbClr val="F4AE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4F7FA99-748B-5204-2CE5-C9F5A9A525A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037909" y="3243078"/>
            <a:ext cx="369408" cy="350457"/>
          </a:xfrm>
          <a:prstGeom prst="straightConnector1">
            <a:avLst/>
          </a:prstGeom>
          <a:ln w="19050">
            <a:solidFill>
              <a:srgbClr val="F4AE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0A7D651-9FB2-8213-A5C6-9763BC9AD83A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1036615" y="3608738"/>
            <a:ext cx="379592" cy="1339877"/>
          </a:xfrm>
          <a:prstGeom prst="straightConnector1">
            <a:avLst/>
          </a:prstGeom>
          <a:ln w="19050">
            <a:solidFill>
              <a:srgbClr val="F4AE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261BA65-F012-F3FF-20A0-FCEF8187AE06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1830032" y="2803643"/>
            <a:ext cx="378299" cy="2405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D74B3AA-E275-12FA-80F5-B86518657246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1830032" y="2806048"/>
            <a:ext cx="378299" cy="541742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F029291-2386-720F-B999-372DE2004EC2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1830032" y="2806048"/>
            <a:ext cx="378299" cy="1727794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18DC8EF-10C8-4F78-1CB2-7F0878E3DA64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1830032" y="2269811"/>
            <a:ext cx="378299" cy="533832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FADC918-9DF1-1999-8E4C-70B5AAD8DF60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1830032" y="2269811"/>
            <a:ext cx="378299" cy="1077979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31E58A9-10ED-3A66-94A0-94DA34214ECC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1830032" y="2269811"/>
            <a:ext cx="378299" cy="2264031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6B6D714-48BB-88A6-1AF2-C49506901FA0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1830032" y="2803643"/>
            <a:ext cx="378299" cy="544147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1ED0213-DACE-6073-F9FB-5DD15D74E3FC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1830032" y="3347790"/>
            <a:ext cx="378299" cy="0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04B9852-5979-4770-B548-CE26AB972CF0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1830032" y="3347790"/>
            <a:ext cx="378299" cy="1186052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0BC53D2-4E22-DAC8-FFFC-49F5B2E3FB33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1830032" y="2803643"/>
            <a:ext cx="378299" cy="2144972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E9B80-2B3D-4B51-1E7A-EA3886AB60E0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1830032" y="3347790"/>
            <a:ext cx="378299" cy="1600825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75D9353-50A1-FAF8-ADA9-9549B9FF9830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1830032" y="4533842"/>
            <a:ext cx="378299" cy="414773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7477B7D-B30D-53BB-D297-B90F7FDCFA6F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622156" y="2803643"/>
            <a:ext cx="378298" cy="0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B0561C2-3DB2-F135-65C8-F9AC09CDCCD2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2622156" y="2803643"/>
            <a:ext cx="378298" cy="544147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0AEEA79-E5BE-0C2F-F485-B9E1EB441B73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2622156" y="2803643"/>
            <a:ext cx="378298" cy="1730199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6187133-18D2-CE9F-480E-3EF360A7996E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2622156" y="2803643"/>
            <a:ext cx="378298" cy="544147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AA63787-4906-C569-B679-9C9232237103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2622156" y="3347790"/>
            <a:ext cx="378298" cy="0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EFA3E19-B7A8-0344-C9D7-62D5A80B3B47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>
            <a:off x="2622156" y="3347790"/>
            <a:ext cx="378298" cy="1186052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131F01D-D8A2-886F-6948-E20204C20FEE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2622156" y="2803643"/>
            <a:ext cx="378298" cy="1730199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221CCCF-1E10-B99A-4712-E202D85257CA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 flipV="1">
            <a:off x="2622156" y="3347790"/>
            <a:ext cx="378298" cy="1186052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08B0060-1B04-2036-A1E0-A86BADC46CC0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2622156" y="4533842"/>
            <a:ext cx="378298" cy="0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3AE3B36-818B-295D-0C03-03D916797F43}"/>
              </a:ext>
            </a:extLst>
          </p:cNvPr>
          <p:cNvCxnSpPr>
            <a:cxnSpLocks/>
          </p:cNvCxnSpPr>
          <p:nvPr/>
        </p:nvCxnSpPr>
        <p:spPr>
          <a:xfrm>
            <a:off x="3411834" y="2788440"/>
            <a:ext cx="378298" cy="0"/>
          </a:xfrm>
          <a:prstGeom prst="straightConnector1">
            <a:avLst/>
          </a:prstGeom>
          <a:ln w="19050">
            <a:solidFill>
              <a:srgbClr val="E8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7E6441D-9B58-BAE0-25BF-1521CDC45C15}"/>
              </a:ext>
            </a:extLst>
          </p:cNvPr>
          <p:cNvCxnSpPr>
            <a:cxnSpLocks/>
          </p:cNvCxnSpPr>
          <p:nvPr/>
        </p:nvCxnSpPr>
        <p:spPr>
          <a:xfrm>
            <a:off x="3411834" y="2788440"/>
            <a:ext cx="378298" cy="544147"/>
          </a:xfrm>
          <a:prstGeom prst="straightConnector1">
            <a:avLst/>
          </a:prstGeom>
          <a:ln w="19050">
            <a:solidFill>
              <a:srgbClr val="E8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3E18E99-49A9-5DA1-F97C-A18419A1BF34}"/>
              </a:ext>
            </a:extLst>
          </p:cNvPr>
          <p:cNvCxnSpPr>
            <a:cxnSpLocks/>
          </p:cNvCxnSpPr>
          <p:nvPr/>
        </p:nvCxnSpPr>
        <p:spPr>
          <a:xfrm>
            <a:off x="3411834" y="2788440"/>
            <a:ext cx="378298" cy="1730199"/>
          </a:xfrm>
          <a:prstGeom prst="straightConnector1">
            <a:avLst/>
          </a:prstGeom>
          <a:ln w="19050">
            <a:solidFill>
              <a:srgbClr val="E8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FE660D4-38ED-650E-EF70-320EE5FC51CB}"/>
              </a:ext>
            </a:extLst>
          </p:cNvPr>
          <p:cNvCxnSpPr>
            <a:cxnSpLocks/>
          </p:cNvCxnSpPr>
          <p:nvPr/>
        </p:nvCxnSpPr>
        <p:spPr>
          <a:xfrm flipV="1">
            <a:off x="3411834" y="2788440"/>
            <a:ext cx="378298" cy="544147"/>
          </a:xfrm>
          <a:prstGeom prst="straightConnector1">
            <a:avLst/>
          </a:prstGeom>
          <a:ln w="19050">
            <a:solidFill>
              <a:srgbClr val="E8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24798956-DFE6-9237-9C85-CA271304D0E8}"/>
              </a:ext>
            </a:extLst>
          </p:cNvPr>
          <p:cNvCxnSpPr>
            <a:cxnSpLocks/>
          </p:cNvCxnSpPr>
          <p:nvPr/>
        </p:nvCxnSpPr>
        <p:spPr>
          <a:xfrm>
            <a:off x="3411834" y="3332587"/>
            <a:ext cx="378298" cy="0"/>
          </a:xfrm>
          <a:prstGeom prst="straightConnector1">
            <a:avLst/>
          </a:prstGeom>
          <a:ln w="19050">
            <a:solidFill>
              <a:srgbClr val="E8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02A7259-64CB-A76D-543A-27A47280069A}"/>
              </a:ext>
            </a:extLst>
          </p:cNvPr>
          <p:cNvCxnSpPr>
            <a:cxnSpLocks/>
          </p:cNvCxnSpPr>
          <p:nvPr/>
        </p:nvCxnSpPr>
        <p:spPr>
          <a:xfrm>
            <a:off x="3411834" y="3332587"/>
            <a:ext cx="378298" cy="1186052"/>
          </a:xfrm>
          <a:prstGeom prst="straightConnector1">
            <a:avLst/>
          </a:prstGeom>
          <a:ln w="19050">
            <a:solidFill>
              <a:srgbClr val="E8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9F7CC34-DD1B-22E4-F1EE-4F876A4035A4}"/>
              </a:ext>
            </a:extLst>
          </p:cNvPr>
          <p:cNvCxnSpPr>
            <a:cxnSpLocks/>
          </p:cNvCxnSpPr>
          <p:nvPr/>
        </p:nvCxnSpPr>
        <p:spPr>
          <a:xfrm flipV="1">
            <a:off x="3411834" y="2788440"/>
            <a:ext cx="378298" cy="1730199"/>
          </a:xfrm>
          <a:prstGeom prst="straightConnector1">
            <a:avLst/>
          </a:prstGeom>
          <a:ln w="19050">
            <a:solidFill>
              <a:srgbClr val="E8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D8D0797-E897-8B84-BDD7-77053061171B}"/>
              </a:ext>
            </a:extLst>
          </p:cNvPr>
          <p:cNvCxnSpPr>
            <a:cxnSpLocks/>
          </p:cNvCxnSpPr>
          <p:nvPr/>
        </p:nvCxnSpPr>
        <p:spPr>
          <a:xfrm flipV="1">
            <a:off x="3411834" y="3332587"/>
            <a:ext cx="378298" cy="1186052"/>
          </a:xfrm>
          <a:prstGeom prst="straightConnector1">
            <a:avLst/>
          </a:prstGeom>
          <a:ln w="19050">
            <a:solidFill>
              <a:srgbClr val="E8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C72FAD3-0F0F-AE87-2062-BDB9FD6E00FC}"/>
              </a:ext>
            </a:extLst>
          </p:cNvPr>
          <p:cNvCxnSpPr>
            <a:cxnSpLocks/>
          </p:cNvCxnSpPr>
          <p:nvPr/>
        </p:nvCxnSpPr>
        <p:spPr>
          <a:xfrm>
            <a:off x="3411834" y="4518639"/>
            <a:ext cx="378298" cy="0"/>
          </a:xfrm>
          <a:prstGeom prst="straightConnector1">
            <a:avLst/>
          </a:prstGeom>
          <a:ln w="19050">
            <a:solidFill>
              <a:srgbClr val="E8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2A142C9-5F73-F2D8-CD97-B4826B2333A0}"/>
              </a:ext>
            </a:extLst>
          </p:cNvPr>
          <p:cNvCxnSpPr>
            <a:cxnSpLocks/>
          </p:cNvCxnSpPr>
          <p:nvPr/>
        </p:nvCxnSpPr>
        <p:spPr>
          <a:xfrm>
            <a:off x="4218761" y="2788440"/>
            <a:ext cx="378298" cy="0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17C1324-9946-B6ED-397A-E3710807F501}"/>
              </a:ext>
            </a:extLst>
          </p:cNvPr>
          <p:cNvCxnSpPr>
            <a:cxnSpLocks/>
          </p:cNvCxnSpPr>
          <p:nvPr/>
        </p:nvCxnSpPr>
        <p:spPr>
          <a:xfrm>
            <a:off x="4218761" y="2788440"/>
            <a:ext cx="378298" cy="544147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772C9F6-6D75-6BE2-2FC5-DFFF33FF7A32}"/>
              </a:ext>
            </a:extLst>
          </p:cNvPr>
          <p:cNvCxnSpPr>
            <a:cxnSpLocks/>
          </p:cNvCxnSpPr>
          <p:nvPr/>
        </p:nvCxnSpPr>
        <p:spPr>
          <a:xfrm>
            <a:off x="4218761" y="2788440"/>
            <a:ext cx="378298" cy="1730199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FC31191-7776-CAD2-28D3-F529F5979D38}"/>
              </a:ext>
            </a:extLst>
          </p:cNvPr>
          <p:cNvCxnSpPr>
            <a:cxnSpLocks/>
          </p:cNvCxnSpPr>
          <p:nvPr/>
        </p:nvCxnSpPr>
        <p:spPr>
          <a:xfrm flipV="1">
            <a:off x="4218761" y="2788440"/>
            <a:ext cx="378298" cy="544147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F27759A-9BD2-D81B-0CC5-153DD63B97E6}"/>
              </a:ext>
            </a:extLst>
          </p:cNvPr>
          <p:cNvCxnSpPr>
            <a:cxnSpLocks/>
          </p:cNvCxnSpPr>
          <p:nvPr/>
        </p:nvCxnSpPr>
        <p:spPr>
          <a:xfrm>
            <a:off x="4218761" y="3332587"/>
            <a:ext cx="378298" cy="0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826A012-5024-F012-C15B-055CF4BAA879}"/>
              </a:ext>
            </a:extLst>
          </p:cNvPr>
          <p:cNvCxnSpPr>
            <a:cxnSpLocks/>
          </p:cNvCxnSpPr>
          <p:nvPr/>
        </p:nvCxnSpPr>
        <p:spPr>
          <a:xfrm>
            <a:off x="4218761" y="3332587"/>
            <a:ext cx="378298" cy="1186052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27AA89F-6CB9-4445-4D48-58736D2770AD}"/>
              </a:ext>
            </a:extLst>
          </p:cNvPr>
          <p:cNvCxnSpPr>
            <a:cxnSpLocks/>
          </p:cNvCxnSpPr>
          <p:nvPr/>
        </p:nvCxnSpPr>
        <p:spPr>
          <a:xfrm flipV="1">
            <a:off x="4218761" y="2788440"/>
            <a:ext cx="378298" cy="1730199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790F1A8-EB70-4222-8F5B-F85BD5E5E01C}"/>
              </a:ext>
            </a:extLst>
          </p:cNvPr>
          <p:cNvCxnSpPr>
            <a:cxnSpLocks/>
          </p:cNvCxnSpPr>
          <p:nvPr/>
        </p:nvCxnSpPr>
        <p:spPr>
          <a:xfrm flipV="1">
            <a:off x="4218761" y="3332587"/>
            <a:ext cx="378298" cy="1186052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2FD634F-1D40-A3B0-C59F-65D35AB14889}"/>
              </a:ext>
            </a:extLst>
          </p:cNvPr>
          <p:cNvCxnSpPr>
            <a:cxnSpLocks/>
          </p:cNvCxnSpPr>
          <p:nvPr/>
        </p:nvCxnSpPr>
        <p:spPr>
          <a:xfrm>
            <a:off x="4218761" y="4518639"/>
            <a:ext cx="378298" cy="0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63CB945-79AF-B6B3-4803-9D1A9E7E235F}"/>
              </a:ext>
            </a:extLst>
          </p:cNvPr>
          <p:cNvCxnSpPr>
            <a:cxnSpLocks/>
          </p:cNvCxnSpPr>
          <p:nvPr/>
        </p:nvCxnSpPr>
        <p:spPr>
          <a:xfrm>
            <a:off x="5026270" y="2788440"/>
            <a:ext cx="378298" cy="0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CF87E2A-4016-8D1E-15AA-4360FE80B9E5}"/>
              </a:ext>
            </a:extLst>
          </p:cNvPr>
          <p:cNvCxnSpPr>
            <a:cxnSpLocks/>
          </p:cNvCxnSpPr>
          <p:nvPr/>
        </p:nvCxnSpPr>
        <p:spPr>
          <a:xfrm>
            <a:off x="5026270" y="2788440"/>
            <a:ext cx="378298" cy="544147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13C8704-7562-7565-15B2-894D71C6FD07}"/>
              </a:ext>
            </a:extLst>
          </p:cNvPr>
          <p:cNvCxnSpPr>
            <a:cxnSpLocks/>
          </p:cNvCxnSpPr>
          <p:nvPr/>
        </p:nvCxnSpPr>
        <p:spPr>
          <a:xfrm>
            <a:off x="5026270" y="2788440"/>
            <a:ext cx="378298" cy="1730199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163ADAC-BE44-A0DB-D186-95ECBA63EE26}"/>
              </a:ext>
            </a:extLst>
          </p:cNvPr>
          <p:cNvCxnSpPr>
            <a:cxnSpLocks/>
          </p:cNvCxnSpPr>
          <p:nvPr/>
        </p:nvCxnSpPr>
        <p:spPr>
          <a:xfrm flipV="1">
            <a:off x="5026270" y="2788440"/>
            <a:ext cx="378298" cy="544147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9D05487-FF5A-D706-697F-C24B91E7B9AD}"/>
              </a:ext>
            </a:extLst>
          </p:cNvPr>
          <p:cNvCxnSpPr>
            <a:cxnSpLocks/>
          </p:cNvCxnSpPr>
          <p:nvPr/>
        </p:nvCxnSpPr>
        <p:spPr>
          <a:xfrm>
            <a:off x="5026270" y="3332587"/>
            <a:ext cx="378298" cy="0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398DCA2-A3DB-EE6F-2157-1B1BA92DBAE7}"/>
              </a:ext>
            </a:extLst>
          </p:cNvPr>
          <p:cNvCxnSpPr>
            <a:cxnSpLocks/>
          </p:cNvCxnSpPr>
          <p:nvPr/>
        </p:nvCxnSpPr>
        <p:spPr>
          <a:xfrm>
            <a:off x="5026270" y="3332587"/>
            <a:ext cx="378298" cy="1186052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FBAEF1A-0938-B131-65C7-E4343DE6A8AE}"/>
              </a:ext>
            </a:extLst>
          </p:cNvPr>
          <p:cNvCxnSpPr>
            <a:cxnSpLocks/>
          </p:cNvCxnSpPr>
          <p:nvPr/>
        </p:nvCxnSpPr>
        <p:spPr>
          <a:xfrm flipV="1">
            <a:off x="5026270" y="2788440"/>
            <a:ext cx="378298" cy="1730199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55A8E24-736F-4257-81D0-10766EA12CEF}"/>
              </a:ext>
            </a:extLst>
          </p:cNvPr>
          <p:cNvCxnSpPr>
            <a:cxnSpLocks/>
          </p:cNvCxnSpPr>
          <p:nvPr/>
        </p:nvCxnSpPr>
        <p:spPr>
          <a:xfrm flipV="1">
            <a:off x="5026270" y="3332587"/>
            <a:ext cx="378298" cy="1186052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19FFDC6-1A53-3AAD-5830-1C217E602C0F}"/>
              </a:ext>
            </a:extLst>
          </p:cNvPr>
          <p:cNvCxnSpPr>
            <a:cxnSpLocks/>
          </p:cNvCxnSpPr>
          <p:nvPr/>
        </p:nvCxnSpPr>
        <p:spPr>
          <a:xfrm>
            <a:off x="5026270" y="4518639"/>
            <a:ext cx="378298" cy="0"/>
          </a:xfrm>
          <a:prstGeom prst="straightConnector1">
            <a:avLst/>
          </a:prstGeom>
          <a:ln w="19050">
            <a:solidFill>
              <a:srgbClr val="EC70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F3405CC-4B45-DE81-70C3-2AD6AA01ECA9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 flipV="1">
            <a:off x="5812274" y="2269811"/>
            <a:ext cx="370701" cy="533832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22B392D5-80D6-B418-4C78-F178C4DA721B}"/>
              </a:ext>
            </a:extLst>
          </p:cNvPr>
          <p:cNvCxnSpPr>
            <a:cxnSpLocks/>
            <a:stCxn id="48" idx="3"/>
            <a:endCxn id="56" idx="1"/>
          </p:cNvCxnSpPr>
          <p:nvPr/>
        </p:nvCxnSpPr>
        <p:spPr>
          <a:xfrm>
            <a:off x="5812274" y="2803643"/>
            <a:ext cx="370701" cy="2405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23A5D63-C7AA-7744-0D40-D04567775707}"/>
              </a:ext>
            </a:extLst>
          </p:cNvPr>
          <p:cNvCxnSpPr>
            <a:cxnSpLocks/>
            <a:stCxn id="48" idx="3"/>
            <a:endCxn id="57" idx="1"/>
          </p:cNvCxnSpPr>
          <p:nvPr/>
        </p:nvCxnSpPr>
        <p:spPr>
          <a:xfrm>
            <a:off x="5812274" y="2803643"/>
            <a:ext cx="370701" cy="544147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3C913BD-BE26-9652-F731-1D3AEE289E8B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>
            <a:off x="5812274" y="2803643"/>
            <a:ext cx="370701" cy="2144972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AA750372-46F8-6C11-3655-9ABD615A8042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 flipV="1">
            <a:off x="5812274" y="2269811"/>
            <a:ext cx="370701" cy="1077979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7BBCAC5-006C-AE11-7AF2-0E9A5F304A1A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 flipV="1">
            <a:off x="5812274" y="2806048"/>
            <a:ext cx="370701" cy="541742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6033C95-A55E-5C50-20A3-B4C579FB71FE}"/>
              </a:ext>
            </a:extLst>
          </p:cNvPr>
          <p:cNvCxnSpPr>
            <a:cxnSpLocks/>
            <a:stCxn id="49" idx="3"/>
            <a:endCxn id="57" idx="1"/>
          </p:cNvCxnSpPr>
          <p:nvPr/>
        </p:nvCxnSpPr>
        <p:spPr>
          <a:xfrm>
            <a:off x="5812274" y="3347790"/>
            <a:ext cx="370701" cy="0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5E2A9B2-FDFF-F34D-7775-8D0BAB625C49}"/>
              </a:ext>
            </a:extLst>
          </p:cNvPr>
          <p:cNvCxnSpPr>
            <a:cxnSpLocks/>
            <a:stCxn id="49" idx="3"/>
            <a:endCxn id="58" idx="1"/>
          </p:cNvCxnSpPr>
          <p:nvPr/>
        </p:nvCxnSpPr>
        <p:spPr>
          <a:xfrm>
            <a:off x="5812274" y="3347790"/>
            <a:ext cx="370701" cy="1600825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300019-9B55-52CC-B055-DC0D5ADC9741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 flipV="1">
            <a:off x="5812274" y="2269811"/>
            <a:ext cx="370701" cy="2264031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2CDB188C-7B4D-05E7-D649-EEE140FF3751}"/>
              </a:ext>
            </a:extLst>
          </p:cNvPr>
          <p:cNvCxnSpPr>
            <a:cxnSpLocks/>
            <a:stCxn id="50" idx="3"/>
            <a:endCxn id="56" idx="1"/>
          </p:cNvCxnSpPr>
          <p:nvPr/>
        </p:nvCxnSpPr>
        <p:spPr>
          <a:xfrm flipV="1">
            <a:off x="5812274" y="2806048"/>
            <a:ext cx="370701" cy="1727794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15B9416B-4E1E-FF08-B5D1-5D0EE806A1C5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 flipV="1">
            <a:off x="5812274" y="3347790"/>
            <a:ext cx="370701" cy="1186052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761FE210-4586-592E-B8D8-13DCB2E59E91}"/>
              </a:ext>
            </a:extLst>
          </p:cNvPr>
          <p:cNvCxnSpPr>
            <a:cxnSpLocks/>
            <a:stCxn id="50" idx="3"/>
            <a:endCxn id="58" idx="1"/>
          </p:cNvCxnSpPr>
          <p:nvPr/>
        </p:nvCxnSpPr>
        <p:spPr>
          <a:xfrm>
            <a:off x="5812274" y="4533842"/>
            <a:ext cx="370701" cy="414773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86C10B3-DCED-57A4-25BB-B2F95A10DB1A}"/>
              </a:ext>
            </a:extLst>
          </p:cNvPr>
          <p:cNvCxnSpPr>
            <a:cxnSpLocks/>
            <a:stCxn id="55" idx="3"/>
            <a:endCxn id="19" idx="1"/>
          </p:cNvCxnSpPr>
          <p:nvPr/>
        </p:nvCxnSpPr>
        <p:spPr>
          <a:xfrm>
            <a:off x="6596800" y="2269811"/>
            <a:ext cx="387188" cy="1338927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BA486775-2159-1E2F-A991-3A0514D4912C}"/>
              </a:ext>
            </a:extLst>
          </p:cNvPr>
          <p:cNvCxnSpPr>
            <a:cxnSpLocks/>
            <a:stCxn id="56" idx="3"/>
            <a:endCxn id="19" idx="1"/>
          </p:cNvCxnSpPr>
          <p:nvPr/>
        </p:nvCxnSpPr>
        <p:spPr>
          <a:xfrm>
            <a:off x="6596800" y="2806048"/>
            <a:ext cx="387188" cy="802690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71CAFC4B-FB28-4D99-E490-370F7EAA04ED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6596800" y="3347790"/>
            <a:ext cx="387188" cy="260948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53412DFF-3A22-038C-41DA-D88FAF01477A}"/>
              </a:ext>
            </a:extLst>
          </p:cNvPr>
          <p:cNvCxnSpPr>
            <a:cxnSpLocks/>
            <a:stCxn id="58" idx="3"/>
            <a:endCxn id="19" idx="1"/>
          </p:cNvCxnSpPr>
          <p:nvPr/>
        </p:nvCxnSpPr>
        <p:spPr>
          <a:xfrm flipV="1">
            <a:off x="6596800" y="3608738"/>
            <a:ext cx="387188" cy="1339877"/>
          </a:xfrm>
          <a:prstGeom prst="straightConnector1">
            <a:avLst/>
          </a:prstGeom>
          <a:ln w="19050">
            <a:solidFill>
              <a:srgbClr val="EE8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5F2C9503-175C-0E73-6243-7E01975C1E33}"/>
              </a:ext>
            </a:extLst>
          </p:cNvPr>
          <p:cNvGrpSpPr/>
          <p:nvPr/>
        </p:nvGrpSpPr>
        <p:grpSpPr>
          <a:xfrm>
            <a:off x="277566" y="5517409"/>
            <a:ext cx="1321174" cy="276274"/>
            <a:chOff x="751995" y="5457473"/>
            <a:chExt cx="1995431" cy="1818657"/>
          </a:xfrm>
          <a:solidFill>
            <a:srgbClr val="F4AEAE"/>
          </a:solidFill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821B4464-8DE9-3F41-1B6C-FB59BA3E9B6D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20D8DBF-5E0E-6D01-D3F9-754193807B9F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 * 56 * 5 *5</a:t>
              </a:r>
              <a:endParaRPr lang="ko-KR" altLang="en-US" sz="1000" dirty="0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C3FE11E1-E289-BCB4-64DE-3028450EB2E4}"/>
              </a:ext>
            </a:extLst>
          </p:cNvPr>
          <p:cNvGrpSpPr/>
          <p:nvPr/>
        </p:nvGrpSpPr>
        <p:grpSpPr>
          <a:xfrm>
            <a:off x="1740090" y="5517409"/>
            <a:ext cx="1241949" cy="276274"/>
            <a:chOff x="751995" y="5457473"/>
            <a:chExt cx="1995431" cy="1818657"/>
          </a:xfrm>
          <a:solidFill>
            <a:srgbClr val="EE8686"/>
          </a:solidFill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FB53B5E-BBD7-A9AB-4787-D9E793B51CC4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9C7267C-9342-D83F-BA32-49936335C70B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56 * 12 * 1 * 1</a:t>
              </a:r>
              <a:endParaRPr lang="ko-KR" altLang="en-US" sz="1000" dirty="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CACA49DA-1573-7CC2-856C-4160DC86D25E}"/>
              </a:ext>
            </a:extLst>
          </p:cNvPr>
          <p:cNvGrpSpPr/>
          <p:nvPr/>
        </p:nvGrpSpPr>
        <p:grpSpPr>
          <a:xfrm>
            <a:off x="2415241" y="4826947"/>
            <a:ext cx="1076059" cy="429238"/>
            <a:chOff x="751995" y="5457473"/>
            <a:chExt cx="1995431" cy="1818657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4828ACD-F74A-706A-AA8B-CEEB33B31F06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solidFill>
              <a:srgbClr val="EC7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0830733-A3EF-3FA3-95D9-8F8DACCEE9A5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 * 12 * 3 * 3</a:t>
              </a:r>
              <a:endParaRPr lang="ko-KR" altLang="en-US" sz="10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489E6D2D-B318-482A-6D8D-4AC25369A271}"/>
              </a:ext>
            </a:extLst>
          </p:cNvPr>
          <p:cNvGrpSpPr/>
          <p:nvPr/>
        </p:nvGrpSpPr>
        <p:grpSpPr>
          <a:xfrm>
            <a:off x="3200017" y="5127360"/>
            <a:ext cx="1076059" cy="429238"/>
            <a:chOff x="751995" y="5457473"/>
            <a:chExt cx="1995431" cy="1818657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366AF34D-6E1D-BA4A-1D94-FA0DF863C720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solidFill>
              <a:srgbClr val="E8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CA449B5-5995-5DB3-31B6-6816C0C67DB6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 * 12 * 3 * 3</a:t>
              </a:r>
              <a:endParaRPr lang="ko-KR" altLang="en-US" sz="1000" dirty="0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C3D09D9-D23A-9AE1-858C-160265678B3E}"/>
              </a:ext>
            </a:extLst>
          </p:cNvPr>
          <p:cNvGrpSpPr/>
          <p:nvPr/>
        </p:nvGrpSpPr>
        <p:grpSpPr>
          <a:xfrm>
            <a:off x="4017016" y="4825706"/>
            <a:ext cx="1076059" cy="429238"/>
            <a:chOff x="751995" y="5457473"/>
            <a:chExt cx="1995431" cy="1818657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86736DEE-0957-791E-BFD3-21208830A292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solidFill>
              <a:srgbClr val="EC7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58DEB3B-4836-13B4-DA7D-4CFD3D3D9555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 * 12 * 3 * 3</a:t>
              </a:r>
              <a:endParaRPr lang="ko-KR" altLang="en-US" sz="1000" dirty="0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24F8CD5-3296-2340-83A3-829C7BBA3797}"/>
              </a:ext>
            </a:extLst>
          </p:cNvPr>
          <p:cNvGrpSpPr/>
          <p:nvPr/>
        </p:nvGrpSpPr>
        <p:grpSpPr>
          <a:xfrm>
            <a:off x="4827189" y="5127360"/>
            <a:ext cx="1076059" cy="429238"/>
            <a:chOff x="751995" y="5457473"/>
            <a:chExt cx="1995431" cy="1818657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7086262D-BA6E-6147-29B7-3F7C51487966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solidFill>
              <a:srgbClr val="EE8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2540712-C571-0E76-5CD9-C45E362D59E2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 * 12 * 3 * 3</a:t>
              </a:r>
              <a:endParaRPr lang="ko-KR" altLang="en-US" sz="1000" dirty="0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79C9484-315F-6581-5583-22B09C401C8B}"/>
              </a:ext>
            </a:extLst>
          </p:cNvPr>
          <p:cNvGrpSpPr/>
          <p:nvPr/>
        </p:nvGrpSpPr>
        <p:grpSpPr>
          <a:xfrm>
            <a:off x="277566" y="5965565"/>
            <a:ext cx="1323976" cy="264969"/>
            <a:chOff x="751995" y="5457473"/>
            <a:chExt cx="1995431" cy="1744238"/>
          </a:xfrm>
          <a:solidFill>
            <a:srgbClr val="F4AEAE"/>
          </a:solidFill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A2B92BE-A174-F665-8F4F-17DB3237D1E4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EF7323-766D-1010-6D45-44E7242F3A09}"/>
                </a:ext>
              </a:extLst>
            </p:cNvPr>
            <p:cNvSpPr txBox="1"/>
            <p:nvPr/>
          </p:nvSpPr>
          <p:spPr>
            <a:xfrm>
              <a:off x="751998" y="5580887"/>
              <a:ext cx="1991203" cy="162082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2M * 56 * 25</a:t>
              </a:r>
              <a:endParaRPr lang="ko-KR" altLang="en-US" sz="1000" dirty="0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9C60AFD8-1AEA-5A31-A765-A8FBEB5D83CA}"/>
              </a:ext>
            </a:extLst>
          </p:cNvPr>
          <p:cNvGrpSpPr/>
          <p:nvPr/>
        </p:nvGrpSpPr>
        <p:grpSpPr>
          <a:xfrm>
            <a:off x="1740090" y="5963863"/>
            <a:ext cx="1241949" cy="264969"/>
            <a:chOff x="751995" y="5457473"/>
            <a:chExt cx="1995431" cy="1744238"/>
          </a:xfrm>
          <a:solidFill>
            <a:srgbClr val="EE8686"/>
          </a:solidFill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20642E68-D2C7-D070-C363-891B55B08F54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57203B8-AFCF-F82A-F1F6-E41CC15E3EAF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2082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2M * 56 * 12</a:t>
              </a:r>
              <a:endParaRPr lang="ko-KR" altLang="en-US" sz="1000" dirty="0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8B013EA5-DB2F-6E89-3777-86703D7D5CC4}"/>
              </a:ext>
            </a:extLst>
          </p:cNvPr>
          <p:cNvGrpSpPr/>
          <p:nvPr/>
        </p:nvGrpSpPr>
        <p:grpSpPr>
          <a:xfrm>
            <a:off x="3393356" y="5786519"/>
            <a:ext cx="1632914" cy="256499"/>
            <a:chOff x="751995" y="5457473"/>
            <a:chExt cx="1995431" cy="3080013"/>
          </a:xfrm>
          <a:solidFill>
            <a:srgbClr val="EE8686"/>
          </a:solidFill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9BE2D4E4-14D0-A9FE-7D34-90A75F342FF7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98CE538-5FC4-2E66-0033-DE815D2DDE5C}"/>
                </a:ext>
              </a:extLst>
            </p:cNvPr>
            <p:cNvSpPr txBox="1"/>
            <p:nvPr/>
          </p:nvSpPr>
          <p:spPr>
            <a:xfrm>
              <a:off x="751999" y="5580890"/>
              <a:ext cx="1991205" cy="295659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2M * 12 * 12 * 9 * 4 </a:t>
              </a:r>
              <a:endParaRPr lang="ko-KR" altLang="en-US" sz="10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A96AF363-ACE5-6BC4-2258-55B1E3962D4C}"/>
              </a:ext>
            </a:extLst>
          </p:cNvPr>
          <p:cNvGrpSpPr/>
          <p:nvPr/>
        </p:nvGrpSpPr>
        <p:grpSpPr>
          <a:xfrm>
            <a:off x="5513382" y="5517409"/>
            <a:ext cx="1241949" cy="476761"/>
            <a:chOff x="751995" y="5457473"/>
            <a:chExt cx="1995431" cy="1818657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2FE9735-47FA-785E-DB2B-3CE1EF10EA30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solidFill>
              <a:srgbClr val="F4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C8A3A37-9A27-A308-74B9-D5BFA456C1BF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 * 56 * 1 * 1</a:t>
              </a:r>
              <a:endParaRPr lang="ko-KR" altLang="en-US" sz="1000" dirty="0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6303ECDB-7DB1-17C9-3429-332F39A72C6E}"/>
              </a:ext>
            </a:extLst>
          </p:cNvPr>
          <p:cNvGrpSpPr/>
          <p:nvPr/>
        </p:nvGrpSpPr>
        <p:grpSpPr>
          <a:xfrm>
            <a:off x="6844071" y="5517409"/>
            <a:ext cx="1241949" cy="476761"/>
            <a:chOff x="751995" y="5457473"/>
            <a:chExt cx="1995431" cy="1818657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9C5DEFA7-BEBE-C05B-D43C-5D40E982F87B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solidFill>
              <a:srgbClr val="F8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4DBCAA1-8CAD-11C0-7846-13FE31D39387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1695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56 * 1 * 9 * 9</a:t>
              </a:r>
              <a:endParaRPr lang="ko-KR" altLang="en-US" sz="1000" dirty="0"/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B296922-D8F8-7422-70E5-3D2353C96A56}"/>
              </a:ext>
            </a:extLst>
          </p:cNvPr>
          <p:cNvGrpSpPr/>
          <p:nvPr/>
        </p:nvGrpSpPr>
        <p:grpSpPr>
          <a:xfrm>
            <a:off x="5513382" y="5933562"/>
            <a:ext cx="1241949" cy="278574"/>
            <a:chOff x="751995" y="5457473"/>
            <a:chExt cx="1995431" cy="1062651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503CBB9-2069-DBA3-2002-B77EEEF78AEF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solidFill>
              <a:srgbClr val="F4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8A38A3D-9CEE-1168-046B-276ABC826946}"/>
                </a:ext>
              </a:extLst>
            </p:cNvPr>
            <p:cNvSpPr txBox="1"/>
            <p:nvPr/>
          </p:nvSpPr>
          <p:spPr>
            <a:xfrm>
              <a:off x="751998" y="5580887"/>
              <a:ext cx="1991204" cy="9392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2M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 56</a:t>
              </a:r>
              <a:endParaRPr lang="ko-KR" altLang="en-US" sz="10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04DAE82D-DA9A-3BB9-D9D7-C9E989A7B0FD}"/>
              </a:ext>
            </a:extLst>
          </p:cNvPr>
          <p:cNvGrpSpPr/>
          <p:nvPr/>
        </p:nvGrpSpPr>
        <p:grpSpPr>
          <a:xfrm>
            <a:off x="6844072" y="5933564"/>
            <a:ext cx="1429698" cy="476761"/>
            <a:chOff x="751995" y="5457473"/>
            <a:chExt cx="1995431" cy="1818653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1D7DECD9-8889-DF25-9996-6997BA4D0364}"/>
                </a:ext>
              </a:extLst>
            </p:cNvPr>
            <p:cNvSpPr/>
            <p:nvPr/>
          </p:nvSpPr>
          <p:spPr>
            <a:xfrm>
              <a:off x="751995" y="5457473"/>
              <a:ext cx="1995431" cy="914400"/>
            </a:xfrm>
            <a:prstGeom prst="rect">
              <a:avLst/>
            </a:prstGeom>
            <a:solidFill>
              <a:srgbClr val="F8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E603220-C627-F3DD-CDDB-F14984146193}"/>
                </a:ext>
              </a:extLst>
            </p:cNvPr>
            <p:cNvSpPr txBox="1"/>
            <p:nvPr/>
          </p:nvSpPr>
          <p:spPr>
            <a:xfrm>
              <a:off x="751997" y="5580886"/>
              <a:ext cx="1991205" cy="16952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8M * 56 * 9 * 9</a:t>
              </a:r>
              <a:endParaRPr lang="ko-KR" altLang="en-US" sz="1000" dirty="0"/>
            </a:p>
          </p:txBody>
        </p:sp>
      </p:grpSp>
      <p:graphicFrame>
        <p:nvGraphicFramePr>
          <p:cNvPr id="173" name="표 167">
            <a:extLst>
              <a:ext uri="{FF2B5EF4-FFF2-40B4-BE49-F238E27FC236}">
                <a16:creationId xmlns:a16="http://schemas.microsoft.com/office/drawing/2014/main" id="{1EC69AD1-9F83-66ED-4D67-F6D9DFF15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80014"/>
              </p:ext>
            </p:extLst>
          </p:nvPr>
        </p:nvGraphicFramePr>
        <p:xfrm>
          <a:off x="277566" y="1593599"/>
          <a:ext cx="731578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469">
                  <a:extLst>
                    <a:ext uri="{9D8B030D-6E8A-4147-A177-3AD203B41FA5}">
                      <a16:colId xmlns:a16="http://schemas.microsoft.com/office/drawing/2014/main" val="1791065403"/>
                    </a:ext>
                  </a:extLst>
                </a:gridCol>
                <a:gridCol w="744629">
                  <a:extLst>
                    <a:ext uri="{9D8B030D-6E8A-4147-A177-3AD203B41FA5}">
                      <a16:colId xmlns:a16="http://schemas.microsoft.com/office/drawing/2014/main" val="3068136024"/>
                    </a:ext>
                  </a:extLst>
                </a:gridCol>
                <a:gridCol w="3298881">
                  <a:extLst>
                    <a:ext uri="{9D8B030D-6E8A-4147-A177-3AD203B41FA5}">
                      <a16:colId xmlns:a16="http://schemas.microsoft.com/office/drawing/2014/main" val="1243520204"/>
                    </a:ext>
                  </a:extLst>
                </a:gridCol>
                <a:gridCol w="770605">
                  <a:extLst>
                    <a:ext uri="{9D8B030D-6E8A-4147-A177-3AD203B41FA5}">
                      <a16:colId xmlns:a16="http://schemas.microsoft.com/office/drawing/2014/main" val="3906781166"/>
                    </a:ext>
                  </a:extLst>
                </a:gridCol>
                <a:gridCol w="1216199">
                  <a:extLst>
                    <a:ext uri="{9D8B030D-6E8A-4147-A177-3AD203B41FA5}">
                      <a16:colId xmlns:a16="http://schemas.microsoft.com/office/drawing/2014/main" val="3264020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Feature extraction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Shrinking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Mapping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Expanding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Deconvolution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949986"/>
                  </a:ext>
                </a:extLst>
              </a:tr>
            </a:tbl>
          </a:graphicData>
        </a:graphic>
      </p:graphicFrame>
      <p:graphicFrame>
        <p:nvGraphicFramePr>
          <p:cNvPr id="174" name="표 173">
            <a:extLst>
              <a:ext uri="{FF2B5EF4-FFF2-40B4-BE49-F238E27FC236}">
                <a16:creationId xmlns:a16="http://schemas.microsoft.com/office/drawing/2014/main" id="{6075E6F2-0010-F7F5-4D07-883219F5A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84952"/>
              </p:ext>
            </p:extLst>
          </p:nvPr>
        </p:nvGraphicFramePr>
        <p:xfrm>
          <a:off x="8343083" y="2281939"/>
          <a:ext cx="338686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378">
                  <a:extLst>
                    <a:ext uri="{9D8B030D-6E8A-4147-A177-3AD203B41FA5}">
                      <a16:colId xmlns:a16="http://schemas.microsoft.com/office/drawing/2014/main" val="1078149023"/>
                    </a:ext>
                  </a:extLst>
                </a:gridCol>
                <a:gridCol w="1087948">
                  <a:extLst>
                    <a:ext uri="{9D8B030D-6E8A-4147-A177-3AD203B41FA5}">
                      <a16:colId xmlns:a16="http://schemas.microsoft.com/office/drawing/2014/main" val="2480258635"/>
                    </a:ext>
                  </a:extLst>
                </a:gridCol>
                <a:gridCol w="1354543">
                  <a:extLst>
                    <a:ext uri="{9D8B030D-6E8A-4147-A177-3AD203B41FA5}">
                      <a16:colId xmlns:a16="http://schemas.microsoft.com/office/drawing/2014/main" val="739399366"/>
                    </a:ext>
                  </a:extLst>
                </a:gridCol>
              </a:tblGrid>
              <a:tr h="422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Output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featuremaps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연산 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988686"/>
                  </a:ext>
                </a:extLst>
              </a:tr>
              <a:tr h="422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Feature extraction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2M * 56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56 * 5 * 5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= 1400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544538"/>
                  </a:ext>
                </a:extLst>
              </a:tr>
              <a:tr h="422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Shrinking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2M * 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672 * 1 *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= 672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81259"/>
                  </a:ext>
                </a:extLst>
              </a:tr>
              <a:tr h="422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Mapping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2M * 12 * 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(144 * 3 * 3) * 4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= 5184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693697"/>
                  </a:ext>
                </a:extLst>
              </a:tr>
              <a:tr h="422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Expanding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2M * 56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672 * 1 *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= 672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0791"/>
                  </a:ext>
                </a:extLst>
              </a:tr>
              <a:tr h="422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Deconvolution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8M * 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56 * 9 * 9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= 4536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114131"/>
                  </a:ext>
                </a:extLst>
              </a:tr>
            </a:tbl>
          </a:graphicData>
        </a:graphic>
      </p:graphicFrame>
      <p:sp>
        <p:nvSpPr>
          <p:cNvPr id="176" name="TextBox 175">
            <a:extLst>
              <a:ext uri="{FF2B5EF4-FFF2-40B4-BE49-F238E27FC236}">
                <a16:creationId xmlns:a16="http://schemas.microsoft.com/office/drawing/2014/main" id="{AA4BCB22-9226-D284-1F11-8CC9AAD6459C}"/>
              </a:ext>
            </a:extLst>
          </p:cNvPr>
          <p:cNvSpPr txBox="1"/>
          <p:nvPr/>
        </p:nvSpPr>
        <p:spPr>
          <a:xfrm>
            <a:off x="8343084" y="1958128"/>
            <a:ext cx="3386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2M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3*3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크기로 쪼갰을 때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231,736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파일 생성</a:t>
            </a:r>
            <a:endParaRPr lang="ko-KR" altLang="en-US" sz="1200" b="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66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0A907F-6604-9463-C9F6-BE554794FAE2}"/>
              </a:ext>
            </a:extLst>
          </p:cNvPr>
          <p:cNvSpPr/>
          <p:nvPr/>
        </p:nvSpPr>
        <p:spPr>
          <a:xfrm>
            <a:off x="138783" y="2736185"/>
            <a:ext cx="11914434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50"/>
              </a:spcAft>
              <a:defRPr/>
            </a:pP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지현 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형범 의견</a:t>
            </a:r>
            <a:endParaRPr lang="en-US" altLang="ko-KR" sz="2000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Aft>
                <a:spcPts val="850"/>
              </a:spcAft>
              <a:defRPr/>
            </a:pP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MMU 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담당자분께 넘겨받은 연산 및 데이터 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format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구현한 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sparse matrix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거리가 있기 때문에 이 방식이 우리와 맞지 않다고 생각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10050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0A907F-6604-9463-C9F6-BE554794FAE2}"/>
              </a:ext>
            </a:extLst>
          </p:cNvPr>
          <p:cNvSpPr/>
          <p:nvPr/>
        </p:nvSpPr>
        <p:spPr>
          <a:xfrm>
            <a:off x="138783" y="2998113"/>
            <a:ext cx="1191443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50"/>
              </a:spcAft>
              <a:defRPr/>
            </a:pPr>
            <a:r>
              <a:rPr lang="en-US" altLang="ko-KR" sz="5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Format </a:t>
            </a:r>
            <a:r>
              <a:rPr lang="ko-KR" altLang="en-US" sz="5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  <a:endParaRPr lang="en-US" altLang="ko-KR" sz="5000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41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95E36CB-E47C-900D-BEBC-1CB672535825}"/>
              </a:ext>
            </a:extLst>
          </p:cNvPr>
          <p:cNvSpPr/>
          <p:nvPr/>
        </p:nvSpPr>
        <p:spPr>
          <a:xfrm>
            <a:off x="277566" y="358745"/>
            <a:ext cx="103901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50"/>
              </a:spcAft>
              <a:defRPr/>
            </a:pP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format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분석</a:t>
            </a:r>
            <a:endParaRPr lang="en-US" altLang="ko-KR" sz="2000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C67708D-69CB-0C8E-94A7-2B7F523F8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61710"/>
              </p:ext>
            </p:extLst>
          </p:nvPr>
        </p:nvGraphicFramePr>
        <p:xfrm>
          <a:off x="1125143" y="1616740"/>
          <a:ext cx="9941713" cy="425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4">
                  <a:extLst>
                    <a:ext uri="{9D8B030D-6E8A-4147-A177-3AD203B41FA5}">
                      <a16:colId xmlns:a16="http://schemas.microsoft.com/office/drawing/2014/main" val="2173892206"/>
                    </a:ext>
                  </a:extLst>
                </a:gridCol>
                <a:gridCol w="3777577">
                  <a:extLst>
                    <a:ext uri="{9D8B030D-6E8A-4147-A177-3AD203B41FA5}">
                      <a16:colId xmlns:a16="http://schemas.microsoft.com/office/drawing/2014/main" val="300417782"/>
                    </a:ext>
                  </a:extLst>
                </a:gridCol>
                <a:gridCol w="2136961">
                  <a:extLst>
                    <a:ext uri="{9D8B030D-6E8A-4147-A177-3AD203B41FA5}">
                      <a16:colId xmlns:a16="http://schemas.microsoft.com/office/drawing/2014/main" val="4201293836"/>
                    </a:ext>
                  </a:extLst>
                </a:gridCol>
                <a:gridCol w="2136961">
                  <a:extLst>
                    <a:ext uri="{9D8B030D-6E8A-4147-A177-3AD203B41FA5}">
                      <a16:colId xmlns:a16="http://schemas.microsoft.com/office/drawing/2014/main" val="1891722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용도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Image_pixel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256*256 image pixel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값 한 줄로 펴서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256*256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Lenna image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00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Img_pruning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임계치 이하 값을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으로 치환하는 압축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37594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Lenna image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81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cifm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이미지를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3*3*128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3*3*129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 1*1*1161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751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Cimf_value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CIFM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아닌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value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값을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774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86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cifm_pos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CIFM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아닌 값의 위치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774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42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Ckm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커널을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3*3*128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3*3*129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 1*1*1161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68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Ckm_value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ckm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아닌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value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값을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768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03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Ckm_pos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ckm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아닌 값의 위치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768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29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Same_pos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Cifm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과 </a:t>
                      </a:r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ckm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position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같은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position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값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511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Lenna image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68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Mac_out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Same_pos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연산 결과값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511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Lenna image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64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85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95E36CB-E47C-900D-BEBC-1CB672535825}"/>
              </a:ext>
            </a:extLst>
          </p:cNvPr>
          <p:cNvSpPr/>
          <p:nvPr/>
        </p:nvSpPr>
        <p:spPr>
          <a:xfrm>
            <a:off x="277566" y="358745"/>
            <a:ext cx="103901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50"/>
              </a:spcAft>
              <a:defRPr/>
            </a:pP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format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분석</a:t>
            </a:r>
            <a:endParaRPr lang="en-US" altLang="ko-KR" sz="2000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907DBBC-FD2E-22B8-7BE8-AB6CF0634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54425"/>
              </p:ext>
            </p:extLst>
          </p:nvPr>
        </p:nvGraphicFramePr>
        <p:xfrm>
          <a:off x="1125143" y="1616740"/>
          <a:ext cx="9941713" cy="425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4">
                  <a:extLst>
                    <a:ext uri="{9D8B030D-6E8A-4147-A177-3AD203B41FA5}">
                      <a16:colId xmlns:a16="http://schemas.microsoft.com/office/drawing/2014/main" val="2173892206"/>
                    </a:ext>
                  </a:extLst>
                </a:gridCol>
                <a:gridCol w="3777577">
                  <a:extLst>
                    <a:ext uri="{9D8B030D-6E8A-4147-A177-3AD203B41FA5}">
                      <a16:colId xmlns:a16="http://schemas.microsoft.com/office/drawing/2014/main" val="300417782"/>
                    </a:ext>
                  </a:extLst>
                </a:gridCol>
                <a:gridCol w="2136961">
                  <a:extLst>
                    <a:ext uri="{9D8B030D-6E8A-4147-A177-3AD203B41FA5}">
                      <a16:colId xmlns:a16="http://schemas.microsoft.com/office/drawing/2014/main" val="4201293836"/>
                    </a:ext>
                  </a:extLst>
                </a:gridCol>
                <a:gridCol w="2136961">
                  <a:extLst>
                    <a:ext uri="{9D8B030D-6E8A-4147-A177-3AD203B41FA5}">
                      <a16:colId xmlns:a16="http://schemas.microsoft.com/office/drawing/2014/main" val="1891722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용도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크기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저장된 숫자 개수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4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Image_pixel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256*256 image pixel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값 한 줄로 펴서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256*256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Lenna image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00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Img_pruning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임계치 이하 값을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으로 치환하는 압축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37594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Lenna image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81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cifm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이미지를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3*3*128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3*3*129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 1*1*1161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751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Cimf_value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CIFM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아닌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value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값을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774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86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cifm_pos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CIFM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아닌 값의 위치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774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42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Ckm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AEA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커널을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3*3*128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AE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3*3*129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 1*1*1161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AEA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68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Ckm_value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AEA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ckm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아닌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value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값을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AEA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768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AEA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03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Ckm_pos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AEA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ckm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아닌 값의 위치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AEA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768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AEAE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29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Same_pos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Cifm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과 </a:t>
                      </a:r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ckm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position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같은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position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값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511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Lenna image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68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Mac_out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Same_pos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연산 결과값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511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Lenna image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646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30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95E36CB-E47C-900D-BEBC-1CB672535825}"/>
              </a:ext>
            </a:extLst>
          </p:cNvPr>
          <p:cNvSpPr/>
          <p:nvPr/>
        </p:nvSpPr>
        <p:spPr>
          <a:xfrm>
            <a:off x="277566" y="358745"/>
            <a:ext cx="10390173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50"/>
              </a:spcAft>
              <a:defRPr/>
            </a:pP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format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분석</a:t>
            </a:r>
            <a:endParaRPr lang="en-US" altLang="ko-KR" sz="2000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spcAft>
                <a:spcPts val="850"/>
              </a:spcAft>
              <a:defRPr/>
            </a:pP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en-US" altLang="ko-KR" kern="0" spc="-8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Image_pixel</a:t>
            </a: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RGB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kern="0" spc="-8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YCbCr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로 변환하여 저장</a:t>
            </a:r>
            <a:endParaRPr lang="en-US" altLang="ko-KR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A67EBC-6F74-B56C-C06C-D31892A9C17F}"/>
              </a:ext>
            </a:extLst>
          </p:cNvPr>
          <p:cNvSpPr/>
          <p:nvPr/>
        </p:nvSpPr>
        <p:spPr>
          <a:xfrm>
            <a:off x="2259627" y="2719445"/>
            <a:ext cx="2628900" cy="1762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73138F-1459-3366-3B32-026885B5181E}"/>
              </a:ext>
            </a:extLst>
          </p:cNvPr>
          <p:cNvSpPr/>
          <p:nvPr/>
        </p:nvSpPr>
        <p:spPr>
          <a:xfrm>
            <a:off x="8190569" y="519148"/>
            <a:ext cx="287614" cy="58197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3A23D24-6EC1-1A25-1CBB-C278A3405AE3}"/>
              </a:ext>
            </a:extLst>
          </p:cNvPr>
          <p:cNvSpPr/>
          <p:nvPr/>
        </p:nvSpPr>
        <p:spPr>
          <a:xfrm>
            <a:off x="5975957" y="2943283"/>
            <a:ext cx="1000125" cy="6572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B7534-CDC2-0CE1-E3E2-2A637E6DEC93}"/>
              </a:ext>
            </a:extLst>
          </p:cNvPr>
          <p:cNvSpPr txBox="1"/>
          <p:nvPr/>
        </p:nvSpPr>
        <p:spPr>
          <a:xfrm>
            <a:off x="2059603" y="4596884"/>
            <a:ext cx="302894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1920*1080</a:t>
            </a:r>
            <a:endParaRPr lang="ko-KR" altLang="en-US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3A22A-0063-9F6B-13E4-B45AAD9F3F0D}"/>
              </a:ext>
            </a:extLst>
          </p:cNvPr>
          <p:cNvSpPr txBox="1"/>
          <p:nvPr/>
        </p:nvSpPr>
        <p:spPr>
          <a:xfrm>
            <a:off x="6819902" y="6338852"/>
            <a:ext cx="302894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1*1*2,073,600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6287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95E36CB-E47C-900D-BEBC-1CB672535825}"/>
              </a:ext>
            </a:extLst>
          </p:cNvPr>
          <p:cNvSpPr/>
          <p:nvPr/>
        </p:nvSpPr>
        <p:spPr>
          <a:xfrm>
            <a:off x="277566" y="358745"/>
            <a:ext cx="10390173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50"/>
              </a:spcAft>
              <a:defRPr/>
            </a:pP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format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분석</a:t>
            </a:r>
            <a:endParaRPr lang="en-US" altLang="ko-KR" sz="2000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spcAft>
                <a:spcPts val="850"/>
              </a:spcAft>
              <a:defRPr/>
            </a:pP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CIFM: 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이미지를 </a:t>
            </a: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3*3*128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저장</a:t>
            </a:r>
            <a:endParaRPr lang="en-US" altLang="ko-KR" sz="2000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DA7B44-AACC-3388-09B2-56C230711D69}"/>
              </a:ext>
            </a:extLst>
          </p:cNvPr>
          <p:cNvSpPr/>
          <p:nvPr/>
        </p:nvSpPr>
        <p:spPr>
          <a:xfrm>
            <a:off x="903548" y="2247901"/>
            <a:ext cx="223521" cy="324521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535D78-9EB8-0264-28D0-759BD8393677}"/>
              </a:ext>
            </a:extLst>
          </p:cNvPr>
          <p:cNvSpPr txBox="1"/>
          <p:nvPr/>
        </p:nvSpPr>
        <p:spPr>
          <a:xfrm>
            <a:off x="-161676" y="5493113"/>
            <a:ext cx="23539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1*1*2,073,600*128</a:t>
            </a:r>
          </a:p>
          <a:p>
            <a:pPr algn="ctr"/>
            <a:r>
              <a:rPr lang="en-US" altLang="ko-KR" sz="15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(channelization)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F28879-CE5C-2166-B319-83AD36A31BC4}"/>
              </a:ext>
            </a:extLst>
          </p:cNvPr>
          <p:cNvSpPr/>
          <p:nvPr/>
        </p:nvSpPr>
        <p:spPr>
          <a:xfrm>
            <a:off x="4085532" y="2596235"/>
            <a:ext cx="559553" cy="57924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1CF88B-D246-1EFF-B5D5-63B2A599F600}"/>
              </a:ext>
            </a:extLst>
          </p:cNvPr>
          <p:cNvSpPr/>
          <p:nvPr/>
        </p:nvSpPr>
        <p:spPr>
          <a:xfrm>
            <a:off x="4019862" y="2667755"/>
            <a:ext cx="559553" cy="57924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6D4EE1-1BBC-F653-7E14-4AFC0FA6D08C}"/>
              </a:ext>
            </a:extLst>
          </p:cNvPr>
          <p:cNvSpPr/>
          <p:nvPr/>
        </p:nvSpPr>
        <p:spPr>
          <a:xfrm>
            <a:off x="3954193" y="2764453"/>
            <a:ext cx="559553" cy="57924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1F8171-0F65-E247-08DC-4858BC10FF0A}"/>
              </a:ext>
            </a:extLst>
          </p:cNvPr>
          <p:cNvSpPr/>
          <p:nvPr/>
        </p:nvSpPr>
        <p:spPr>
          <a:xfrm>
            <a:off x="3134602" y="4054229"/>
            <a:ext cx="559553" cy="57924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97A465-5899-3328-319F-917A216AD911}"/>
              </a:ext>
            </a:extLst>
          </p:cNvPr>
          <p:cNvSpPr/>
          <p:nvPr/>
        </p:nvSpPr>
        <p:spPr>
          <a:xfrm>
            <a:off x="3068933" y="4125749"/>
            <a:ext cx="559553" cy="57924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C4DC9B-E793-14C1-1D46-B953780FC30E}"/>
              </a:ext>
            </a:extLst>
          </p:cNvPr>
          <p:cNvSpPr/>
          <p:nvPr/>
        </p:nvSpPr>
        <p:spPr>
          <a:xfrm>
            <a:off x="3003263" y="4222447"/>
            <a:ext cx="559553" cy="57924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35F8E8-4F31-5551-2874-46E2AB8DC6C9}"/>
              </a:ext>
            </a:extLst>
          </p:cNvPr>
          <p:cNvSpPr txBox="1"/>
          <p:nvPr/>
        </p:nvSpPr>
        <p:spPr>
          <a:xfrm rot="2605719">
            <a:off x="3543883" y="3301758"/>
            <a:ext cx="4663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87327-9B63-1901-C1F2-233A1E66EBA6}"/>
              </a:ext>
            </a:extLst>
          </p:cNvPr>
          <p:cNvSpPr txBox="1"/>
          <p:nvPr/>
        </p:nvSpPr>
        <p:spPr>
          <a:xfrm>
            <a:off x="2908547" y="5493113"/>
            <a:ext cx="235397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3*3*128*230,400</a:t>
            </a:r>
            <a:endParaRPr lang="ko-KR" altLang="en-US" sz="15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AFCC58-97FB-4AB7-D945-1ED736DE6685}"/>
              </a:ext>
            </a:extLst>
          </p:cNvPr>
          <p:cNvSpPr/>
          <p:nvPr/>
        </p:nvSpPr>
        <p:spPr>
          <a:xfrm>
            <a:off x="7518293" y="2435313"/>
            <a:ext cx="251292" cy="12706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1EE442-38BA-98ED-C363-C6EDD4BDF660}"/>
              </a:ext>
            </a:extLst>
          </p:cNvPr>
          <p:cNvSpPr/>
          <p:nvPr/>
        </p:nvSpPr>
        <p:spPr>
          <a:xfrm>
            <a:off x="7452623" y="2506833"/>
            <a:ext cx="251292" cy="12706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020827-D3D3-1037-D56C-5BDD41C7B066}"/>
              </a:ext>
            </a:extLst>
          </p:cNvPr>
          <p:cNvSpPr/>
          <p:nvPr/>
        </p:nvSpPr>
        <p:spPr>
          <a:xfrm>
            <a:off x="7386954" y="2603531"/>
            <a:ext cx="251292" cy="12706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FB64AD-C443-2FC7-E0EF-4619CDEBB496}"/>
              </a:ext>
            </a:extLst>
          </p:cNvPr>
          <p:cNvSpPr/>
          <p:nvPr/>
        </p:nvSpPr>
        <p:spPr>
          <a:xfrm>
            <a:off x="6567363" y="3893307"/>
            <a:ext cx="251292" cy="12706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5701A5-524A-5DF3-66D2-1C0DBD83DEB0}"/>
              </a:ext>
            </a:extLst>
          </p:cNvPr>
          <p:cNvSpPr/>
          <p:nvPr/>
        </p:nvSpPr>
        <p:spPr>
          <a:xfrm>
            <a:off x="6501694" y="3964827"/>
            <a:ext cx="251292" cy="12706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B91CFE-0F44-503A-D515-D52ADA18854B}"/>
              </a:ext>
            </a:extLst>
          </p:cNvPr>
          <p:cNvSpPr/>
          <p:nvPr/>
        </p:nvSpPr>
        <p:spPr>
          <a:xfrm>
            <a:off x="6436024" y="4061525"/>
            <a:ext cx="251292" cy="12706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F85AFF-F66C-3D53-AEA9-3620DE48DA49}"/>
              </a:ext>
            </a:extLst>
          </p:cNvPr>
          <p:cNvSpPr txBox="1"/>
          <p:nvPr/>
        </p:nvSpPr>
        <p:spPr>
          <a:xfrm rot="2605719">
            <a:off x="7011813" y="3049421"/>
            <a:ext cx="209436" cy="742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8F4BE6-5E13-A5E4-E2A4-780669C8B1C8}"/>
              </a:ext>
            </a:extLst>
          </p:cNvPr>
          <p:cNvSpPr txBox="1"/>
          <p:nvPr/>
        </p:nvSpPr>
        <p:spPr>
          <a:xfrm>
            <a:off x="5973756" y="5493113"/>
            <a:ext cx="2353970" cy="259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1*1*1152*230,400</a:t>
            </a:r>
            <a:endParaRPr lang="ko-KR" altLang="en-US" sz="1500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A43F1FC-E6AA-B99E-BC84-D562F0A4B6AC}"/>
              </a:ext>
            </a:extLst>
          </p:cNvPr>
          <p:cNvSpPr/>
          <p:nvPr/>
        </p:nvSpPr>
        <p:spPr>
          <a:xfrm>
            <a:off x="1948568" y="3619561"/>
            <a:ext cx="760377" cy="38988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F13F618-FF2A-187B-B831-927CED2E3FE7}"/>
              </a:ext>
            </a:extLst>
          </p:cNvPr>
          <p:cNvSpPr/>
          <p:nvPr/>
        </p:nvSpPr>
        <p:spPr>
          <a:xfrm>
            <a:off x="5190116" y="3619561"/>
            <a:ext cx="760377" cy="38988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003B1-B5C3-D767-6A31-AADE4BBECF6C}"/>
              </a:ext>
            </a:extLst>
          </p:cNvPr>
          <p:cNvSpPr/>
          <p:nvPr/>
        </p:nvSpPr>
        <p:spPr>
          <a:xfrm>
            <a:off x="10427003" y="2506833"/>
            <a:ext cx="251292" cy="1270666"/>
          </a:xfrm>
          <a:prstGeom prst="rect">
            <a:avLst/>
          </a:prstGeom>
          <a:solidFill>
            <a:srgbClr val="F4AE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47CBA8-7AC5-91C8-AA90-D205C660AD95}"/>
              </a:ext>
            </a:extLst>
          </p:cNvPr>
          <p:cNvSpPr/>
          <p:nvPr/>
        </p:nvSpPr>
        <p:spPr>
          <a:xfrm>
            <a:off x="10361333" y="2578353"/>
            <a:ext cx="251292" cy="1270666"/>
          </a:xfrm>
          <a:prstGeom prst="rect">
            <a:avLst/>
          </a:prstGeom>
          <a:solidFill>
            <a:srgbClr val="F4AE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63618C-8664-6F71-CC0E-C3BEBC18D2A1}"/>
              </a:ext>
            </a:extLst>
          </p:cNvPr>
          <p:cNvSpPr/>
          <p:nvPr/>
        </p:nvSpPr>
        <p:spPr>
          <a:xfrm>
            <a:off x="10295664" y="2675051"/>
            <a:ext cx="251292" cy="1270666"/>
          </a:xfrm>
          <a:prstGeom prst="rect">
            <a:avLst/>
          </a:prstGeom>
          <a:solidFill>
            <a:srgbClr val="F4AE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584E34-0998-652C-E046-AE3C1C63D4D3}"/>
              </a:ext>
            </a:extLst>
          </p:cNvPr>
          <p:cNvSpPr/>
          <p:nvPr/>
        </p:nvSpPr>
        <p:spPr>
          <a:xfrm>
            <a:off x="9476073" y="3964827"/>
            <a:ext cx="251292" cy="1270666"/>
          </a:xfrm>
          <a:prstGeom prst="rect">
            <a:avLst/>
          </a:prstGeom>
          <a:solidFill>
            <a:srgbClr val="F4AE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B19A95-7EB7-BEAE-4D91-D020B4723ABD}"/>
              </a:ext>
            </a:extLst>
          </p:cNvPr>
          <p:cNvSpPr/>
          <p:nvPr/>
        </p:nvSpPr>
        <p:spPr>
          <a:xfrm>
            <a:off x="9410404" y="4036347"/>
            <a:ext cx="251292" cy="1270666"/>
          </a:xfrm>
          <a:prstGeom prst="rect">
            <a:avLst/>
          </a:prstGeom>
          <a:solidFill>
            <a:srgbClr val="F4AE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99E7DF-C8BF-6DAA-1AED-6D359EBF6766}"/>
              </a:ext>
            </a:extLst>
          </p:cNvPr>
          <p:cNvSpPr/>
          <p:nvPr/>
        </p:nvSpPr>
        <p:spPr>
          <a:xfrm>
            <a:off x="9344734" y="4133045"/>
            <a:ext cx="251292" cy="1270666"/>
          </a:xfrm>
          <a:prstGeom prst="rect">
            <a:avLst/>
          </a:prstGeom>
          <a:solidFill>
            <a:srgbClr val="F4AE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5CA343-9BFF-E2F0-DED1-F735EE9602FD}"/>
              </a:ext>
            </a:extLst>
          </p:cNvPr>
          <p:cNvSpPr txBox="1"/>
          <p:nvPr/>
        </p:nvSpPr>
        <p:spPr>
          <a:xfrm rot="2605719">
            <a:off x="9920523" y="3120941"/>
            <a:ext cx="209436" cy="742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1F09B7-5471-0BE1-FF78-A32732A76049}"/>
              </a:ext>
            </a:extLst>
          </p:cNvPr>
          <p:cNvSpPr txBox="1"/>
          <p:nvPr/>
        </p:nvSpPr>
        <p:spPr>
          <a:xfrm>
            <a:off x="9545634" y="5493113"/>
            <a:ext cx="23539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1*1*n*230,400*2(</a:t>
            </a:r>
            <a:r>
              <a:rPr lang="en-US" altLang="ko-KR" sz="1500" kern="0" spc="-8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</a:t>
            </a:r>
            <a:r>
              <a:rPr lang="en-US" altLang="ko-KR" sz="15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5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pos)</a:t>
            </a:r>
          </a:p>
          <a:p>
            <a:pPr algn="ctr"/>
            <a:r>
              <a:rPr lang="en-US" altLang="ko-KR" sz="12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n: # of non-zero elements</a:t>
            </a:r>
            <a:endParaRPr lang="ko-KR" altLang="en-US" sz="1200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6521F529-B3E0-7734-FDA7-38D9CF191441}"/>
              </a:ext>
            </a:extLst>
          </p:cNvPr>
          <p:cNvSpPr/>
          <p:nvPr/>
        </p:nvSpPr>
        <p:spPr>
          <a:xfrm>
            <a:off x="8388135" y="3619561"/>
            <a:ext cx="760377" cy="38988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EA1C1CE-A774-CD6F-1097-474110C16874}"/>
              </a:ext>
            </a:extLst>
          </p:cNvPr>
          <p:cNvSpPr/>
          <p:nvPr/>
        </p:nvSpPr>
        <p:spPr>
          <a:xfrm>
            <a:off x="11618669" y="2506833"/>
            <a:ext cx="251292" cy="1270666"/>
          </a:xfrm>
          <a:prstGeom prst="rect">
            <a:avLst/>
          </a:prstGeom>
          <a:solidFill>
            <a:srgbClr val="E852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9ECDA22-7CE0-B16B-A9CD-CBDC3B587FA6}"/>
              </a:ext>
            </a:extLst>
          </p:cNvPr>
          <p:cNvSpPr/>
          <p:nvPr/>
        </p:nvSpPr>
        <p:spPr>
          <a:xfrm>
            <a:off x="11552999" y="2578353"/>
            <a:ext cx="251292" cy="1270666"/>
          </a:xfrm>
          <a:prstGeom prst="rect">
            <a:avLst/>
          </a:prstGeom>
          <a:solidFill>
            <a:srgbClr val="E852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46A1270-7BEF-065D-1EC9-B9EFE9F5190B}"/>
              </a:ext>
            </a:extLst>
          </p:cNvPr>
          <p:cNvSpPr/>
          <p:nvPr/>
        </p:nvSpPr>
        <p:spPr>
          <a:xfrm>
            <a:off x="11487330" y="2675051"/>
            <a:ext cx="251292" cy="1270666"/>
          </a:xfrm>
          <a:prstGeom prst="rect">
            <a:avLst/>
          </a:prstGeom>
          <a:solidFill>
            <a:srgbClr val="E852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768E4E-6554-1785-D137-34C51902B66F}"/>
              </a:ext>
            </a:extLst>
          </p:cNvPr>
          <p:cNvSpPr/>
          <p:nvPr/>
        </p:nvSpPr>
        <p:spPr>
          <a:xfrm>
            <a:off x="10667739" y="3964827"/>
            <a:ext cx="251292" cy="1270666"/>
          </a:xfrm>
          <a:prstGeom prst="rect">
            <a:avLst/>
          </a:prstGeom>
          <a:solidFill>
            <a:srgbClr val="E852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12EEE2-3FD1-160B-E6A3-DC758C3269CC}"/>
              </a:ext>
            </a:extLst>
          </p:cNvPr>
          <p:cNvSpPr/>
          <p:nvPr/>
        </p:nvSpPr>
        <p:spPr>
          <a:xfrm>
            <a:off x="10602070" y="4036347"/>
            <a:ext cx="251292" cy="1270666"/>
          </a:xfrm>
          <a:prstGeom prst="rect">
            <a:avLst/>
          </a:prstGeom>
          <a:solidFill>
            <a:srgbClr val="E852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9E93CB-117E-BAB6-F1E9-67B5AB431BB4}"/>
              </a:ext>
            </a:extLst>
          </p:cNvPr>
          <p:cNvSpPr/>
          <p:nvPr/>
        </p:nvSpPr>
        <p:spPr>
          <a:xfrm>
            <a:off x="10536400" y="4133045"/>
            <a:ext cx="251292" cy="1270666"/>
          </a:xfrm>
          <a:prstGeom prst="rect">
            <a:avLst/>
          </a:prstGeom>
          <a:solidFill>
            <a:srgbClr val="E852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47EEBD-F25B-5174-9E57-EFE2444791BB}"/>
              </a:ext>
            </a:extLst>
          </p:cNvPr>
          <p:cNvSpPr txBox="1"/>
          <p:nvPr/>
        </p:nvSpPr>
        <p:spPr>
          <a:xfrm rot="2605719">
            <a:off x="11112189" y="3120941"/>
            <a:ext cx="209436" cy="742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67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95E36CB-E47C-900D-BEBC-1CB672535825}"/>
              </a:ext>
            </a:extLst>
          </p:cNvPr>
          <p:cNvSpPr/>
          <p:nvPr/>
        </p:nvSpPr>
        <p:spPr>
          <a:xfrm>
            <a:off x="277566" y="358745"/>
            <a:ext cx="10390173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50"/>
              </a:spcAft>
              <a:defRPr/>
            </a:pP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format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분석</a:t>
            </a:r>
            <a:endParaRPr lang="en-US" altLang="ko-KR" sz="2000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spcAft>
                <a:spcPts val="850"/>
              </a:spcAft>
              <a:defRPr/>
            </a:pP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 CKM: 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커널을 </a:t>
            </a: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3*3*128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저장</a:t>
            </a:r>
            <a:endParaRPr lang="en-US" altLang="ko-KR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spcAft>
                <a:spcPts val="850"/>
              </a:spcAft>
              <a:defRPr/>
            </a:pP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</a:t>
            </a: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12, output 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</a:t>
            </a: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12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가정</a:t>
            </a:r>
            <a:endParaRPr lang="en-US" altLang="ko-KR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DA7B44-AACC-3388-09B2-56C230711D69}"/>
              </a:ext>
            </a:extLst>
          </p:cNvPr>
          <p:cNvSpPr/>
          <p:nvPr/>
        </p:nvSpPr>
        <p:spPr>
          <a:xfrm>
            <a:off x="903548" y="2247901"/>
            <a:ext cx="223521" cy="324521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535D78-9EB8-0264-28D0-759BD8393677}"/>
              </a:ext>
            </a:extLst>
          </p:cNvPr>
          <p:cNvSpPr txBox="1"/>
          <p:nvPr/>
        </p:nvSpPr>
        <p:spPr>
          <a:xfrm>
            <a:off x="-161676" y="5493113"/>
            <a:ext cx="23539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3*3*128*144</a:t>
            </a:r>
          </a:p>
          <a:p>
            <a:pPr algn="ctr"/>
            <a:r>
              <a:rPr lang="en-US" altLang="ko-KR" sz="15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(channelization)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F28879-CE5C-2166-B319-83AD36A31BC4}"/>
              </a:ext>
            </a:extLst>
          </p:cNvPr>
          <p:cNvSpPr/>
          <p:nvPr/>
        </p:nvSpPr>
        <p:spPr>
          <a:xfrm>
            <a:off x="4085532" y="2596235"/>
            <a:ext cx="559553" cy="57924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1CF88B-D246-1EFF-B5D5-63B2A599F600}"/>
              </a:ext>
            </a:extLst>
          </p:cNvPr>
          <p:cNvSpPr/>
          <p:nvPr/>
        </p:nvSpPr>
        <p:spPr>
          <a:xfrm>
            <a:off x="4019862" y="2667755"/>
            <a:ext cx="559553" cy="57924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6D4EE1-1BBC-F653-7E14-4AFC0FA6D08C}"/>
              </a:ext>
            </a:extLst>
          </p:cNvPr>
          <p:cNvSpPr/>
          <p:nvPr/>
        </p:nvSpPr>
        <p:spPr>
          <a:xfrm>
            <a:off x="3954193" y="2764453"/>
            <a:ext cx="559553" cy="57924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1F8171-0F65-E247-08DC-4858BC10FF0A}"/>
              </a:ext>
            </a:extLst>
          </p:cNvPr>
          <p:cNvSpPr/>
          <p:nvPr/>
        </p:nvSpPr>
        <p:spPr>
          <a:xfrm>
            <a:off x="3134602" y="4054229"/>
            <a:ext cx="559553" cy="57924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97A465-5899-3328-319F-917A216AD911}"/>
              </a:ext>
            </a:extLst>
          </p:cNvPr>
          <p:cNvSpPr/>
          <p:nvPr/>
        </p:nvSpPr>
        <p:spPr>
          <a:xfrm>
            <a:off x="3068933" y="4125749"/>
            <a:ext cx="559553" cy="57924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C4DC9B-E793-14C1-1D46-B953780FC30E}"/>
              </a:ext>
            </a:extLst>
          </p:cNvPr>
          <p:cNvSpPr/>
          <p:nvPr/>
        </p:nvSpPr>
        <p:spPr>
          <a:xfrm>
            <a:off x="3003263" y="4222447"/>
            <a:ext cx="559553" cy="57924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35F8E8-4F31-5551-2874-46E2AB8DC6C9}"/>
              </a:ext>
            </a:extLst>
          </p:cNvPr>
          <p:cNvSpPr txBox="1"/>
          <p:nvPr/>
        </p:nvSpPr>
        <p:spPr>
          <a:xfrm rot="2605719">
            <a:off x="3543883" y="3301758"/>
            <a:ext cx="4663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87327-9B63-1901-C1F2-233A1E66EBA6}"/>
              </a:ext>
            </a:extLst>
          </p:cNvPr>
          <p:cNvSpPr txBox="1"/>
          <p:nvPr/>
        </p:nvSpPr>
        <p:spPr>
          <a:xfrm>
            <a:off x="2908547" y="5493113"/>
            <a:ext cx="235397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3*3*128*144</a:t>
            </a:r>
            <a:endParaRPr lang="ko-KR" altLang="en-US" sz="15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AFCC58-97FB-4AB7-D945-1ED736DE6685}"/>
              </a:ext>
            </a:extLst>
          </p:cNvPr>
          <p:cNvSpPr/>
          <p:nvPr/>
        </p:nvSpPr>
        <p:spPr>
          <a:xfrm>
            <a:off x="7518293" y="2435313"/>
            <a:ext cx="251292" cy="12706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1EE442-38BA-98ED-C363-C6EDD4BDF660}"/>
              </a:ext>
            </a:extLst>
          </p:cNvPr>
          <p:cNvSpPr/>
          <p:nvPr/>
        </p:nvSpPr>
        <p:spPr>
          <a:xfrm>
            <a:off x="7452623" y="2506833"/>
            <a:ext cx="251292" cy="12706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020827-D3D3-1037-D56C-5BDD41C7B066}"/>
              </a:ext>
            </a:extLst>
          </p:cNvPr>
          <p:cNvSpPr/>
          <p:nvPr/>
        </p:nvSpPr>
        <p:spPr>
          <a:xfrm>
            <a:off x="7386954" y="2603531"/>
            <a:ext cx="251292" cy="12706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FB64AD-C443-2FC7-E0EF-4619CDEBB496}"/>
              </a:ext>
            </a:extLst>
          </p:cNvPr>
          <p:cNvSpPr/>
          <p:nvPr/>
        </p:nvSpPr>
        <p:spPr>
          <a:xfrm>
            <a:off x="6567363" y="3893307"/>
            <a:ext cx="251292" cy="12706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5701A5-524A-5DF3-66D2-1C0DBD83DEB0}"/>
              </a:ext>
            </a:extLst>
          </p:cNvPr>
          <p:cNvSpPr/>
          <p:nvPr/>
        </p:nvSpPr>
        <p:spPr>
          <a:xfrm>
            <a:off x="6501694" y="3964827"/>
            <a:ext cx="251292" cy="12706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B91CFE-0F44-503A-D515-D52ADA18854B}"/>
              </a:ext>
            </a:extLst>
          </p:cNvPr>
          <p:cNvSpPr/>
          <p:nvPr/>
        </p:nvSpPr>
        <p:spPr>
          <a:xfrm>
            <a:off x="6436024" y="4061525"/>
            <a:ext cx="251292" cy="12706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F85AFF-F66C-3D53-AEA9-3620DE48DA49}"/>
              </a:ext>
            </a:extLst>
          </p:cNvPr>
          <p:cNvSpPr txBox="1"/>
          <p:nvPr/>
        </p:nvSpPr>
        <p:spPr>
          <a:xfrm rot="2605719">
            <a:off x="7011813" y="3049421"/>
            <a:ext cx="209436" cy="742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8F4BE6-5E13-A5E4-E2A4-780669C8B1C8}"/>
              </a:ext>
            </a:extLst>
          </p:cNvPr>
          <p:cNvSpPr txBox="1"/>
          <p:nvPr/>
        </p:nvSpPr>
        <p:spPr>
          <a:xfrm>
            <a:off x="5973756" y="5493113"/>
            <a:ext cx="235397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1*1*1152*144</a:t>
            </a:r>
            <a:endParaRPr lang="ko-KR" altLang="en-US" sz="1500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A43F1FC-E6AA-B99E-BC84-D562F0A4B6AC}"/>
              </a:ext>
            </a:extLst>
          </p:cNvPr>
          <p:cNvSpPr/>
          <p:nvPr/>
        </p:nvSpPr>
        <p:spPr>
          <a:xfrm>
            <a:off x="1948568" y="3619561"/>
            <a:ext cx="760377" cy="38988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F13F618-FF2A-187B-B831-927CED2E3FE7}"/>
              </a:ext>
            </a:extLst>
          </p:cNvPr>
          <p:cNvSpPr/>
          <p:nvPr/>
        </p:nvSpPr>
        <p:spPr>
          <a:xfrm>
            <a:off x="5190116" y="3619561"/>
            <a:ext cx="760377" cy="38988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F003B1-B5C3-D767-6A31-AADE4BBECF6C}"/>
              </a:ext>
            </a:extLst>
          </p:cNvPr>
          <p:cNvSpPr/>
          <p:nvPr/>
        </p:nvSpPr>
        <p:spPr>
          <a:xfrm>
            <a:off x="10427003" y="2506833"/>
            <a:ext cx="251292" cy="1270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47CBA8-7AC5-91C8-AA90-D205C660AD95}"/>
              </a:ext>
            </a:extLst>
          </p:cNvPr>
          <p:cNvSpPr/>
          <p:nvPr/>
        </p:nvSpPr>
        <p:spPr>
          <a:xfrm>
            <a:off x="10361333" y="2578353"/>
            <a:ext cx="251292" cy="1270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63618C-8664-6F71-CC0E-C3BEBC18D2A1}"/>
              </a:ext>
            </a:extLst>
          </p:cNvPr>
          <p:cNvSpPr/>
          <p:nvPr/>
        </p:nvSpPr>
        <p:spPr>
          <a:xfrm>
            <a:off x="10295664" y="2675051"/>
            <a:ext cx="251292" cy="1270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584E34-0998-652C-E046-AE3C1C63D4D3}"/>
              </a:ext>
            </a:extLst>
          </p:cNvPr>
          <p:cNvSpPr/>
          <p:nvPr/>
        </p:nvSpPr>
        <p:spPr>
          <a:xfrm>
            <a:off x="9476073" y="3964827"/>
            <a:ext cx="251292" cy="1270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B19A95-7EB7-BEAE-4D91-D020B4723ABD}"/>
              </a:ext>
            </a:extLst>
          </p:cNvPr>
          <p:cNvSpPr/>
          <p:nvPr/>
        </p:nvSpPr>
        <p:spPr>
          <a:xfrm>
            <a:off x="9410404" y="4036347"/>
            <a:ext cx="251292" cy="1270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99E7DF-C8BF-6DAA-1AED-6D359EBF6766}"/>
              </a:ext>
            </a:extLst>
          </p:cNvPr>
          <p:cNvSpPr/>
          <p:nvPr/>
        </p:nvSpPr>
        <p:spPr>
          <a:xfrm>
            <a:off x="9344734" y="4133045"/>
            <a:ext cx="251292" cy="1270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5CA343-9BFF-E2F0-DED1-F735EE9602FD}"/>
              </a:ext>
            </a:extLst>
          </p:cNvPr>
          <p:cNvSpPr txBox="1"/>
          <p:nvPr/>
        </p:nvSpPr>
        <p:spPr>
          <a:xfrm rot="2605719">
            <a:off x="9920523" y="3120941"/>
            <a:ext cx="209436" cy="742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1F09B7-5471-0BE1-FF78-A32732A76049}"/>
              </a:ext>
            </a:extLst>
          </p:cNvPr>
          <p:cNvSpPr txBox="1"/>
          <p:nvPr/>
        </p:nvSpPr>
        <p:spPr>
          <a:xfrm>
            <a:off x="9038965" y="5493113"/>
            <a:ext cx="286408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1*1*1152*144*2(</a:t>
            </a:r>
            <a:r>
              <a:rPr lang="en-US" altLang="ko-KR" sz="1500" kern="0" spc="-8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</a:t>
            </a:r>
            <a:r>
              <a:rPr lang="en-US" altLang="ko-KR" sz="15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5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pos)</a:t>
            </a:r>
          </a:p>
          <a:p>
            <a:pPr algn="ctr"/>
            <a:r>
              <a:rPr lang="en-US" altLang="ko-KR" sz="12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n: # of non-zero elements</a:t>
            </a:r>
            <a:endParaRPr lang="ko-KR" altLang="en-US" sz="1200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6521F529-B3E0-7734-FDA7-38D9CF191441}"/>
              </a:ext>
            </a:extLst>
          </p:cNvPr>
          <p:cNvSpPr/>
          <p:nvPr/>
        </p:nvSpPr>
        <p:spPr>
          <a:xfrm>
            <a:off x="8388135" y="3619561"/>
            <a:ext cx="760377" cy="38988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EA1C1CE-A774-CD6F-1097-474110C16874}"/>
              </a:ext>
            </a:extLst>
          </p:cNvPr>
          <p:cNvSpPr/>
          <p:nvPr/>
        </p:nvSpPr>
        <p:spPr>
          <a:xfrm>
            <a:off x="11618669" y="2506833"/>
            <a:ext cx="251292" cy="12706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9ECDA22-7CE0-B16B-A9CD-CBDC3B587FA6}"/>
              </a:ext>
            </a:extLst>
          </p:cNvPr>
          <p:cNvSpPr/>
          <p:nvPr/>
        </p:nvSpPr>
        <p:spPr>
          <a:xfrm>
            <a:off x="11552999" y="2578353"/>
            <a:ext cx="251292" cy="12706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46A1270-7BEF-065D-1EC9-B9EFE9F5190B}"/>
              </a:ext>
            </a:extLst>
          </p:cNvPr>
          <p:cNvSpPr/>
          <p:nvPr/>
        </p:nvSpPr>
        <p:spPr>
          <a:xfrm>
            <a:off x="11487330" y="2675051"/>
            <a:ext cx="251292" cy="12706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768E4E-6554-1785-D137-34C51902B66F}"/>
              </a:ext>
            </a:extLst>
          </p:cNvPr>
          <p:cNvSpPr/>
          <p:nvPr/>
        </p:nvSpPr>
        <p:spPr>
          <a:xfrm>
            <a:off x="10667739" y="3964827"/>
            <a:ext cx="251292" cy="12706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12EEE2-3FD1-160B-E6A3-DC758C3269CC}"/>
              </a:ext>
            </a:extLst>
          </p:cNvPr>
          <p:cNvSpPr/>
          <p:nvPr/>
        </p:nvSpPr>
        <p:spPr>
          <a:xfrm>
            <a:off x="10602070" y="4036347"/>
            <a:ext cx="251292" cy="12706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9E93CB-117E-BAB6-F1E9-67B5AB431BB4}"/>
              </a:ext>
            </a:extLst>
          </p:cNvPr>
          <p:cNvSpPr/>
          <p:nvPr/>
        </p:nvSpPr>
        <p:spPr>
          <a:xfrm>
            <a:off x="10536400" y="4133045"/>
            <a:ext cx="251292" cy="12706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47EEBD-F25B-5174-9E57-EFE2444791BB}"/>
              </a:ext>
            </a:extLst>
          </p:cNvPr>
          <p:cNvSpPr txBox="1"/>
          <p:nvPr/>
        </p:nvSpPr>
        <p:spPr>
          <a:xfrm rot="2605719">
            <a:off x="11112189" y="3120941"/>
            <a:ext cx="209436" cy="742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55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95E36CB-E47C-900D-BEBC-1CB672535825}"/>
              </a:ext>
            </a:extLst>
          </p:cNvPr>
          <p:cNvSpPr/>
          <p:nvPr/>
        </p:nvSpPr>
        <p:spPr>
          <a:xfrm>
            <a:off x="277566" y="358745"/>
            <a:ext cx="10390173" cy="7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50"/>
              </a:spcAft>
              <a:defRPr/>
            </a:pP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format</a:t>
            </a:r>
            <a:r>
              <a:rPr lang="ko-KR" altLang="en-US" sz="2000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분석</a:t>
            </a:r>
            <a:endParaRPr lang="en-US" altLang="ko-KR" sz="2000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spcAft>
                <a:spcPts val="850"/>
              </a:spcAft>
              <a:defRPr/>
            </a:pP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5) </a:t>
            </a:r>
            <a:r>
              <a:rPr lang="en-US" altLang="ko-KR" kern="0" spc="-8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same_position</a:t>
            </a:r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CIFM, CKM position </a:t>
            </a:r>
            <a:r>
              <a:rPr lang="ko-KR" altLang="en-US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부분 저장</a:t>
            </a:r>
            <a:endParaRPr lang="en-US" altLang="ko-KR" kern="0" spc="-8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F07840-29FB-509B-4014-C6DDF2DB31DA}"/>
              </a:ext>
            </a:extLst>
          </p:cNvPr>
          <p:cNvSpPr/>
          <p:nvPr/>
        </p:nvSpPr>
        <p:spPr>
          <a:xfrm>
            <a:off x="2954771" y="2107588"/>
            <a:ext cx="251292" cy="1270666"/>
          </a:xfrm>
          <a:prstGeom prst="rect">
            <a:avLst/>
          </a:prstGeom>
          <a:solidFill>
            <a:srgbClr val="E852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CC2AEE0-286B-6219-2537-55438431BFB0}"/>
              </a:ext>
            </a:extLst>
          </p:cNvPr>
          <p:cNvSpPr/>
          <p:nvPr/>
        </p:nvSpPr>
        <p:spPr>
          <a:xfrm>
            <a:off x="2889101" y="2179108"/>
            <a:ext cx="251292" cy="1270666"/>
          </a:xfrm>
          <a:prstGeom prst="rect">
            <a:avLst/>
          </a:prstGeom>
          <a:solidFill>
            <a:srgbClr val="E852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1FC8F7E-B13D-522A-CFC7-9BD763FB1EC4}"/>
              </a:ext>
            </a:extLst>
          </p:cNvPr>
          <p:cNvSpPr/>
          <p:nvPr/>
        </p:nvSpPr>
        <p:spPr>
          <a:xfrm>
            <a:off x="2823432" y="2275806"/>
            <a:ext cx="251292" cy="1270666"/>
          </a:xfrm>
          <a:prstGeom prst="rect">
            <a:avLst/>
          </a:prstGeom>
          <a:solidFill>
            <a:srgbClr val="E852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FAFD91A-5051-391A-4CA2-863196737904}"/>
              </a:ext>
            </a:extLst>
          </p:cNvPr>
          <p:cNvSpPr/>
          <p:nvPr/>
        </p:nvSpPr>
        <p:spPr>
          <a:xfrm>
            <a:off x="2003841" y="3565582"/>
            <a:ext cx="251292" cy="1270666"/>
          </a:xfrm>
          <a:prstGeom prst="rect">
            <a:avLst/>
          </a:prstGeom>
          <a:solidFill>
            <a:srgbClr val="E852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77A813B-33CB-6082-3C9A-88293BDB8372}"/>
              </a:ext>
            </a:extLst>
          </p:cNvPr>
          <p:cNvSpPr/>
          <p:nvPr/>
        </p:nvSpPr>
        <p:spPr>
          <a:xfrm>
            <a:off x="1938172" y="3637102"/>
            <a:ext cx="251292" cy="1270666"/>
          </a:xfrm>
          <a:prstGeom prst="rect">
            <a:avLst/>
          </a:prstGeom>
          <a:solidFill>
            <a:srgbClr val="E852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CC264EF-E771-DDDB-32C6-E436CB3D5287}"/>
              </a:ext>
            </a:extLst>
          </p:cNvPr>
          <p:cNvSpPr/>
          <p:nvPr/>
        </p:nvSpPr>
        <p:spPr>
          <a:xfrm>
            <a:off x="1872502" y="3733800"/>
            <a:ext cx="251292" cy="1270666"/>
          </a:xfrm>
          <a:prstGeom prst="rect">
            <a:avLst/>
          </a:prstGeom>
          <a:solidFill>
            <a:srgbClr val="E8525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6EDBCF-C62D-5934-620A-2D182974C3F3}"/>
              </a:ext>
            </a:extLst>
          </p:cNvPr>
          <p:cNvSpPr txBox="1"/>
          <p:nvPr/>
        </p:nvSpPr>
        <p:spPr>
          <a:xfrm rot="2605719">
            <a:off x="2448291" y="2721696"/>
            <a:ext cx="209436" cy="742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11061B-CB4D-BA41-BBBD-BF695E437988}"/>
              </a:ext>
            </a:extLst>
          </p:cNvPr>
          <p:cNvSpPr/>
          <p:nvPr/>
        </p:nvSpPr>
        <p:spPr>
          <a:xfrm>
            <a:off x="6702029" y="2179108"/>
            <a:ext cx="251292" cy="12706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E84E7CB-6F6A-975F-D897-A9258F82F425}"/>
              </a:ext>
            </a:extLst>
          </p:cNvPr>
          <p:cNvSpPr/>
          <p:nvPr/>
        </p:nvSpPr>
        <p:spPr>
          <a:xfrm>
            <a:off x="6636359" y="2250628"/>
            <a:ext cx="251292" cy="12706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33F09E7-7E94-0040-BB70-48CC5D6F8A2A}"/>
              </a:ext>
            </a:extLst>
          </p:cNvPr>
          <p:cNvSpPr/>
          <p:nvPr/>
        </p:nvSpPr>
        <p:spPr>
          <a:xfrm>
            <a:off x="6570690" y="2347326"/>
            <a:ext cx="251292" cy="12706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655CB8F-2567-C326-92EA-2688FE4B6204}"/>
              </a:ext>
            </a:extLst>
          </p:cNvPr>
          <p:cNvSpPr/>
          <p:nvPr/>
        </p:nvSpPr>
        <p:spPr>
          <a:xfrm>
            <a:off x="5751099" y="3637102"/>
            <a:ext cx="251292" cy="12706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560BB2A-B844-9712-EE46-A7194A5373AF}"/>
              </a:ext>
            </a:extLst>
          </p:cNvPr>
          <p:cNvSpPr/>
          <p:nvPr/>
        </p:nvSpPr>
        <p:spPr>
          <a:xfrm>
            <a:off x="5685430" y="3708622"/>
            <a:ext cx="251292" cy="12706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F529CF-68BE-FE59-368F-CA66AEB7CB06}"/>
              </a:ext>
            </a:extLst>
          </p:cNvPr>
          <p:cNvSpPr/>
          <p:nvPr/>
        </p:nvSpPr>
        <p:spPr>
          <a:xfrm>
            <a:off x="5619760" y="3805320"/>
            <a:ext cx="251292" cy="12706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166A1EC-A20B-2D1E-24B6-FF6B4155986D}"/>
              </a:ext>
            </a:extLst>
          </p:cNvPr>
          <p:cNvSpPr txBox="1"/>
          <p:nvPr/>
        </p:nvSpPr>
        <p:spPr>
          <a:xfrm rot="2605719">
            <a:off x="6195549" y="2702963"/>
            <a:ext cx="2094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A262A7D-A477-334B-60E5-4FA35DA20E4A}"/>
              </a:ext>
            </a:extLst>
          </p:cNvPr>
          <p:cNvSpPr/>
          <p:nvPr/>
        </p:nvSpPr>
        <p:spPr>
          <a:xfrm>
            <a:off x="10416447" y="2179108"/>
            <a:ext cx="251292" cy="12706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D864DFB-5B79-E3CC-148D-8C084C6658C2}"/>
              </a:ext>
            </a:extLst>
          </p:cNvPr>
          <p:cNvSpPr/>
          <p:nvPr/>
        </p:nvSpPr>
        <p:spPr>
          <a:xfrm>
            <a:off x="10350777" y="2250628"/>
            <a:ext cx="251292" cy="12706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BD8ED68-74AA-E917-4211-0BC753707482}"/>
              </a:ext>
            </a:extLst>
          </p:cNvPr>
          <p:cNvSpPr/>
          <p:nvPr/>
        </p:nvSpPr>
        <p:spPr>
          <a:xfrm>
            <a:off x="10285108" y="2347326"/>
            <a:ext cx="251292" cy="12706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42280F1-4379-62E8-AFAC-7D491CA0F3AE}"/>
              </a:ext>
            </a:extLst>
          </p:cNvPr>
          <p:cNvSpPr/>
          <p:nvPr/>
        </p:nvSpPr>
        <p:spPr>
          <a:xfrm>
            <a:off x="9465517" y="3637102"/>
            <a:ext cx="251292" cy="12706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BB5740C-330E-9F47-D1D8-DC921CF7A343}"/>
              </a:ext>
            </a:extLst>
          </p:cNvPr>
          <p:cNvSpPr/>
          <p:nvPr/>
        </p:nvSpPr>
        <p:spPr>
          <a:xfrm>
            <a:off x="9399848" y="3708622"/>
            <a:ext cx="251292" cy="12706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389646A-5278-9466-41B5-3C7DAD9DA3AA}"/>
              </a:ext>
            </a:extLst>
          </p:cNvPr>
          <p:cNvSpPr/>
          <p:nvPr/>
        </p:nvSpPr>
        <p:spPr>
          <a:xfrm>
            <a:off x="9334178" y="3805320"/>
            <a:ext cx="251292" cy="127066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68DF4E0-D5F5-F409-1F68-A05350BA1FE3}"/>
              </a:ext>
            </a:extLst>
          </p:cNvPr>
          <p:cNvSpPr txBox="1"/>
          <p:nvPr/>
        </p:nvSpPr>
        <p:spPr>
          <a:xfrm rot="2605719">
            <a:off x="9909967" y="2793216"/>
            <a:ext cx="209436" cy="742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ctr"/>
            <a:r>
              <a:rPr lang="en-US" altLang="ko-KR" kern="0" spc="-8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2" name="같음 기호 1">
            <a:extLst>
              <a:ext uri="{FF2B5EF4-FFF2-40B4-BE49-F238E27FC236}">
                <a16:creationId xmlns:a16="http://schemas.microsoft.com/office/drawing/2014/main" id="{44D16C02-218B-4381-086C-58F6900EF388}"/>
              </a:ext>
            </a:extLst>
          </p:cNvPr>
          <p:cNvSpPr/>
          <p:nvPr/>
        </p:nvSpPr>
        <p:spPr>
          <a:xfrm>
            <a:off x="4286668" y="3251422"/>
            <a:ext cx="914400" cy="9144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같음 기호 71">
            <a:extLst>
              <a:ext uri="{FF2B5EF4-FFF2-40B4-BE49-F238E27FC236}">
                <a16:creationId xmlns:a16="http://schemas.microsoft.com/office/drawing/2014/main" id="{C12204AA-9803-B655-389A-A77283BC233D}"/>
              </a:ext>
            </a:extLst>
          </p:cNvPr>
          <p:cNvSpPr/>
          <p:nvPr/>
        </p:nvSpPr>
        <p:spPr>
          <a:xfrm>
            <a:off x="3547386" y="3251422"/>
            <a:ext cx="914400" cy="91440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A0B5317-24A0-B366-4B68-B14E5F6393EC}"/>
              </a:ext>
            </a:extLst>
          </p:cNvPr>
          <p:cNvSpPr/>
          <p:nvPr/>
        </p:nvSpPr>
        <p:spPr>
          <a:xfrm>
            <a:off x="7587287" y="3491484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4FE13F-5F13-AB5E-E949-49D33D335C25}"/>
              </a:ext>
            </a:extLst>
          </p:cNvPr>
          <p:cNvSpPr txBox="1"/>
          <p:nvPr/>
        </p:nvSpPr>
        <p:spPr>
          <a:xfrm>
            <a:off x="1872502" y="5277292"/>
            <a:ext cx="133356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kern="0" spc="-8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cifm_pos</a:t>
            </a:r>
            <a:endParaRPr lang="ko-KR" altLang="en-US" sz="15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D588C67-72A8-584C-97F8-716E54435E2E}"/>
              </a:ext>
            </a:extLst>
          </p:cNvPr>
          <p:cNvSpPr txBox="1"/>
          <p:nvPr/>
        </p:nvSpPr>
        <p:spPr>
          <a:xfrm>
            <a:off x="5685430" y="5277292"/>
            <a:ext cx="133356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kern="0" spc="-8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ckm_pos</a:t>
            </a:r>
            <a:endParaRPr lang="ko-KR" altLang="en-US" sz="15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207811-B09A-BA33-A93C-6FA224130335}"/>
              </a:ext>
            </a:extLst>
          </p:cNvPr>
          <p:cNvSpPr txBox="1"/>
          <p:nvPr/>
        </p:nvSpPr>
        <p:spPr>
          <a:xfrm>
            <a:off x="9459824" y="5277292"/>
            <a:ext cx="133356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kern="0" spc="-8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Same_pos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7285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27936</TotalTime>
  <Words>1124</Words>
  <Application>Microsoft Office PowerPoint</Application>
  <PresentationFormat>와이드스크린</PresentationFormat>
  <Paragraphs>400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나눔바른고딕</vt:lpstr>
      <vt:lpstr>나눔스퀘어</vt:lpstr>
      <vt:lpstr>나눔스퀘어 Bold</vt:lpstr>
      <vt:lpstr>맑은 고딕</vt:lpstr>
      <vt:lpstr>에스코어 드림 6 Bold</vt:lpstr>
      <vt:lpstr>Arial</vt:lpstr>
      <vt:lpstr>Office 테마</vt:lpstr>
      <vt:lpstr>MMU data format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JIHYUN YEOM</dc:creator>
  <cp:lastModifiedBy>염지현</cp:lastModifiedBy>
  <cp:revision>454</cp:revision>
  <cp:lastPrinted>2021-06-29T05:44:10Z</cp:lastPrinted>
  <dcterms:created xsi:type="dcterms:W3CDTF">2021-06-23T07:45:47Z</dcterms:created>
  <dcterms:modified xsi:type="dcterms:W3CDTF">2022-06-10T07:12:19Z</dcterms:modified>
</cp:coreProperties>
</file>