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6" r:id="rId4"/>
    <p:sldId id="277" r:id="rId5"/>
    <p:sldId id="274" r:id="rId6"/>
    <p:sldId id="270" r:id="rId7"/>
  </p:sldIdLst>
  <p:sldSz cx="12192000" cy="6858000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염지현" initials="염" lastIdx="1" clrIdx="0">
    <p:extLst>
      <p:ext uri="{19B8F6BF-5375-455C-9EA6-DF929625EA0E}">
        <p15:presenceInfo xmlns:p15="http://schemas.microsoft.com/office/powerpoint/2012/main" userId="염지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252"/>
    <a:srgbClr val="BDD7EE"/>
    <a:srgbClr val="F4AEAE"/>
    <a:srgbClr val="EE8686"/>
    <a:srgbClr val="EC7070"/>
    <a:srgbClr val="F8CCCC"/>
    <a:srgbClr val="9B2929"/>
    <a:srgbClr val="E0E0E0"/>
    <a:srgbClr val="B01818"/>
    <a:srgbClr val="E2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3" autoAdjust="0"/>
    <p:restoredTop sz="70294" autoAdjust="0"/>
  </p:normalViewPr>
  <p:slideViewPr>
    <p:cSldViewPr snapToGrid="0">
      <p:cViewPr varScale="1">
        <p:scale>
          <a:sx n="72" d="100"/>
          <a:sy n="72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2D007-B20B-43D5-9BFA-098C9E67CFE3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08D0-C178-4E10-B626-7C864C7FB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D3516CB-C841-4C69-BB93-D5097CA1958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5612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DD18A4-1D97-4DBB-A0EF-465FE1C6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5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2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8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2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0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1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BEAE-B04F-4D8F-BAF5-21BF9479AB8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MMU data format </a:t>
            </a:r>
            <a:r>
              <a:rPr lang="ko-KR" alt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40110" y="3761516"/>
            <a:ext cx="9144000" cy="1655762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염지현</a:t>
            </a:r>
          </a:p>
        </p:txBody>
      </p:sp>
    </p:spTree>
    <p:extLst>
      <p:ext uri="{BB962C8B-B14F-4D97-AF65-F5344CB8AC3E}">
        <p14:creationId xmlns:p14="http://schemas.microsoft.com/office/powerpoint/2010/main" val="34890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55DF47-6D7D-B8D6-40B2-82123D80381E}"/>
              </a:ext>
            </a:extLst>
          </p:cNvPr>
          <p:cNvSpPr/>
          <p:nvPr/>
        </p:nvSpPr>
        <p:spPr>
          <a:xfrm>
            <a:off x="277566" y="358745"/>
            <a:ext cx="1039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설명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Feature extraction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부분만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차적으로 진행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EC62E-83DB-A3E7-C4A6-C91CE2CEE702}"/>
              </a:ext>
            </a:extLst>
          </p:cNvPr>
          <p:cNvSpPr/>
          <p:nvPr/>
        </p:nvSpPr>
        <p:spPr>
          <a:xfrm>
            <a:off x="2488283" y="2794722"/>
            <a:ext cx="610655" cy="610655"/>
          </a:xfrm>
          <a:prstGeom prst="rect">
            <a:avLst/>
          </a:prstGeom>
          <a:solidFill>
            <a:srgbClr val="F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13CC-F161-4512-855D-3A17E32A15E7}"/>
              </a:ext>
            </a:extLst>
          </p:cNvPr>
          <p:cNvSpPr/>
          <p:nvPr/>
        </p:nvSpPr>
        <p:spPr>
          <a:xfrm>
            <a:off x="9043723" y="2794722"/>
            <a:ext cx="610655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F13B6F-4893-30C1-36B6-86F4FF1124F3}"/>
              </a:ext>
            </a:extLst>
          </p:cNvPr>
          <p:cNvSpPr/>
          <p:nvPr/>
        </p:nvSpPr>
        <p:spPr>
          <a:xfrm>
            <a:off x="3477237" y="1554210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0079D-F55A-3130-EC92-485CB5BA8315}"/>
              </a:ext>
            </a:extLst>
          </p:cNvPr>
          <p:cNvSpPr/>
          <p:nvPr/>
        </p:nvSpPr>
        <p:spPr>
          <a:xfrm>
            <a:off x="3477237" y="2090448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928AE-724C-88C3-076D-7324009F6F1C}"/>
              </a:ext>
            </a:extLst>
          </p:cNvPr>
          <p:cNvSpPr/>
          <p:nvPr/>
        </p:nvSpPr>
        <p:spPr>
          <a:xfrm>
            <a:off x="3477237" y="2626685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AF0775-0813-0559-87E4-BB93F6DB0A3F}"/>
              </a:ext>
            </a:extLst>
          </p:cNvPr>
          <p:cNvSpPr/>
          <p:nvPr/>
        </p:nvSpPr>
        <p:spPr>
          <a:xfrm>
            <a:off x="3477237" y="4232065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5C2A08-28FF-2BA1-9923-D90B4FF4A5F1}"/>
              </a:ext>
            </a:extLst>
          </p:cNvPr>
          <p:cNvSpPr/>
          <p:nvPr/>
        </p:nvSpPr>
        <p:spPr>
          <a:xfrm>
            <a:off x="4269360" y="2090448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D2F6C7-351F-CCF3-4C03-9EA142D87397}"/>
              </a:ext>
            </a:extLst>
          </p:cNvPr>
          <p:cNvSpPr/>
          <p:nvPr/>
        </p:nvSpPr>
        <p:spPr>
          <a:xfrm>
            <a:off x="4269360" y="262668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315CE9-C3DF-7A65-BAFD-37221FD0C307}"/>
              </a:ext>
            </a:extLst>
          </p:cNvPr>
          <p:cNvSpPr/>
          <p:nvPr/>
        </p:nvSpPr>
        <p:spPr>
          <a:xfrm>
            <a:off x="4269360" y="3818241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8E40C-F18E-2128-0661-8468EDCF3064}"/>
              </a:ext>
            </a:extLst>
          </p:cNvPr>
          <p:cNvSpPr txBox="1"/>
          <p:nvPr/>
        </p:nvSpPr>
        <p:spPr>
          <a:xfrm>
            <a:off x="2488283" y="2992141"/>
            <a:ext cx="609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B0DC0-05FD-B607-783E-06AFD702C647}"/>
              </a:ext>
            </a:extLst>
          </p:cNvPr>
          <p:cNvSpPr txBox="1"/>
          <p:nvPr/>
        </p:nvSpPr>
        <p:spPr>
          <a:xfrm>
            <a:off x="9045017" y="2992141"/>
            <a:ext cx="609361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BC85F2-63FA-89DB-0204-2BA3E49F5890}"/>
              </a:ext>
            </a:extLst>
          </p:cNvPr>
          <p:cNvSpPr txBox="1"/>
          <p:nvPr/>
        </p:nvSpPr>
        <p:spPr>
          <a:xfrm>
            <a:off x="3477236" y="1653214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FD8A5-C2A0-3C0B-8616-ADED5376EF79}"/>
              </a:ext>
            </a:extLst>
          </p:cNvPr>
          <p:cNvSpPr txBox="1"/>
          <p:nvPr/>
        </p:nvSpPr>
        <p:spPr>
          <a:xfrm>
            <a:off x="3477236" y="218945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167CC-D190-13CA-9B15-27D6559F6D22}"/>
              </a:ext>
            </a:extLst>
          </p:cNvPr>
          <p:cNvSpPr txBox="1"/>
          <p:nvPr/>
        </p:nvSpPr>
        <p:spPr>
          <a:xfrm>
            <a:off x="3477236" y="2731193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80028-CE64-382E-78AA-A6EB03DEE0EC}"/>
              </a:ext>
            </a:extLst>
          </p:cNvPr>
          <p:cNvSpPr txBox="1"/>
          <p:nvPr/>
        </p:nvSpPr>
        <p:spPr>
          <a:xfrm>
            <a:off x="3477236" y="4332018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F8421B-A166-B51D-29D8-05386DFE78ED}"/>
              </a:ext>
            </a:extLst>
          </p:cNvPr>
          <p:cNvSpPr txBox="1"/>
          <p:nvPr/>
        </p:nvSpPr>
        <p:spPr>
          <a:xfrm>
            <a:off x="4269360" y="2187046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22746-17AC-63DF-E499-5747051863C3}"/>
              </a:ext>
            </a:extLst>
          </p:cNvPr>
          <p:cNvSpPr txBox="1"/>
          <p:nvPr/>
        </p:nvSpPr>
        <p:spPr>
          <a:xfrm>
            <a:off x="4269360" y="2731193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FBBF4-1034-E33A-5A44-07FA04019EEE}"/>
              </a:ext>
            </a:extLst>
          </p:cNvPr>
          <p:cNvSpPr txBox="1"/>
          <p:nvPr/>
        </p:nvSpPr>
        <p:spPr>
          <a:xfrm>
            <a:off x="4269360" y="3917245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409C9F-E27E-8D8D-A995-C73D0FA0C814}"/>
              </a:ext>
            </a:extLst>
          </p:cNvPr>
          <p:cNvSpPr/>
          <p:nvPr/>
        </p:nvSpPr>
        <p:spPr>
          <a:xfrm>
            <a:off x="5061483" y="2090448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35C524-EDFE-B23B-3754-AD6B6609C31F}"/>
              </a:ext>
            </a:extLst>
          </p:cNvPr>
          <p:cNvSpPr/>
          <p:nvPr/>
        </p:nvSpPr>
        <p:spPr>
          <a:xfrm>
            <a:off x="5061483" y="262668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839469-12D5-9488-19E1-07F277C2EA6E}"/>
              </a:ext>
            </a:extLst>
          </p:cNvPr>
          <p:cNvSpPr/>
          <p:nvPr/>
        </p:nvSpPr>
        <p:spPr>
          <a:xfrm>
            <a:off x="5061483" y="3818241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BDE48-6535-28DB-C0AE-D4EA3D513983}"/>
              </a:ext>
            </a:extLst>
          </p:cNvPr>
          <p:cNvSpPr txBox="1"/>
          <p:nvPr/>
        </p:nvSpPr>
        <p:spPr>
          <a:xfrm>
            <a:off x="5061483" y="2187046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2CCE4-1C5D-9FF4-CED7-6E306A977FED}"/>
              </a:ext>
            </a:extLst>
          </p:cNvPr>
          <p:cNvSpPr txBox="1"/>
          <p:nvPr/>
        </p:nvSpPr>
        <p:spPr>
          <a:xfrm>
            <a:off x="5061483" y="2731193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9A543-F32C-AF08-4568-4117C6886DE9}"/>
              </a:ext>
            </a:extLst>
          </p:cNvPr>
          <p:cNvSpPr txBox="1"/>
          <p:nvPr/>
        </p:nvSpPr>
        <p:spPr>
          <a:xfrm>
            <a:off x="5061483" y="3917245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67428B-2D45-F103-9CCE-CF82742EDFA1}"/>
              </a:ext>
            </a:extLst>
          </p:cNvPr>
          <p:cNvSpPr/>
          <p:nvPr/>
        </p:nvSpPr>
        <p:spPr>
          <a:xfrm>
            <a:off x="5853605" y="2090448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050A5-079E-6F0C-0848-09E48E990974}"/>
              </a:ext>
            </a:extLst>
          </p:cNvPr>
          <p:cNvSpPr/>
          <p:nvPr/>
        </p:nvSpPr>
        <p:spPr>
          <a:xfrm>
            <a:off x="5853605" y="262668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BA749B-0EAA-BC0F-7B00-69BC7429C07F}"/>
              </a:ext>
            </a:extLst>
          </p:cNvPr>
          <p:cNvSpPr/>
          <p:nvPr/>
        </p:nvSpPr>
        <p:spPr>
          <a:xfrm>
            <a:off x="5853605" y="3818241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B37A2-741F-23DB-49FC-DEEC8AF273C6}"/>
              </a:ext>
            </a:extLst>
          </p:cNvPr>
          <p:cNvSpPr txBox="1"/>
          <p:nvPr/>
        </p:nvSpPr>
        <p:spPr>
          <a:xfrm>
            <a:off x="5853605" y="2187046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D9CDC-03AE-00D0-C53C-593E8FAFB9B2}"/>
              </a:ext>
            </a:extLst>
          </p:cNvPr>
          <p:cNvSpPr txBox="1"/>
          <p:nvPr/>
        </p:nvSpPr>
        <p:spPr>
          <a:xfrm>
            <a:off x="5853605" y="2731193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009047-F49D-A689-9E31-FED0CA8FBEAC}"/>
              </a:ext>
            </a:extLst>
          </p:cNvPr>
          <p:cNvSpPr txBox="1"/>
          <p:nvPr/>
        </p:nvSpPr>
        <p:spPr>
          <a:xfrm>
            <a:off x="5853605" y="3917245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CFF0F6-D8CE-7100-6B7B-D0BEEB8C21A1}"/>
              </a:ext>
            </a:extLst>
          </p:cNvPr>
          <p:cNvSpPr/>
          <p:nvPr/>
        </p:nvSpPr>
        <p:spPr>
          <a:xfrm>
            <a:off x="6674951" y="2090448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C18758-E744-832C-2C06-55E31F6F4C11}"/>
              </a:ext>
            </a:extLst>
          </p:cNvPr>
          <p:cNvSpPr/>
          <p:nvPr/>
        </p:nvSpPr>
        <p:spPr>
          <a:xfrm>
            <a:off x="6674951" y="262668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086275-E24B-7A0F-52AE-75427D31B4B9}"/>
              </a:ext>
            </a:extLst>
          </p:cNvPr>
          <p:cNvSpPr/>
          <p:nvPr/>
        </p:nvSpPr>
        <p:spPr>
          <a:xfrm>
            <a:off x="6674951" y="3818241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AFE14E-C8D3-927A-2DD1-C9D6668CAF00}"/>
              </a:ext>
            </a:extLst>
          </p:cNvPr>
          <p:cNvSpPr txBox="1"/>
          <p:nvPr/>
        </p:nvSpPr>
        <p:spPr>
          <a:xfrm>
            <a:off x="6674951" y="2187046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510DF1-9B85-E9CE-428D-6D018FCE177A}"/>
              </a:ext>
            </a:extLst>
          </p:cNvPr>
          <p:cNvSpPr txBox="1"/>
          <p:nvPr/>
        </p:nvSpPr>
        <p:spPr>
          <a:xfrm>
            <a:off x="6674951" y="2731193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87A474-29FE-5408-3ACF-6F6400B902DC}"/>
              </a:ext>
            </a:extLst>
          </p:cNvPr>
          <p:cNvSpPr txBox="1"/>
          <p:nvPr/>
        </p:nvSpPr>
        <p:spPr>
          <a:xfrm>
            <a:off x="6674951" y="3917245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74F6A6-426E-52EB-6C0B-E22E003A89BE}"/>
              </a:ext>
            </a:extLst>
          </p:cNvPr>
          <p:cNvSpPr/>
          <p:nvPr/>
        </p:nvSpPr>
        <p:spPr>
          <a:xfrm>
            <a:off x="7459478" y="2090448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82BA445-F291-A8D9-1156-6F09A618A85B}"/>
              </a:ext>
            </a:extLst>
          </p:cNvPr>
          <p:cNvSpPr/>
          <p:nvPr/>
        </p:nvSpPr>
        <p:spPr>
          <a:xfrm>
            <a:off x="7459478" y="262668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AAB3A3-7373-B09F-6844-F680B3B5896E}"/>
              </a:ext>
            </a:extLst>
          </p:cNvPr>
          <p:cNvSpPr/>
          <p:nvPr/>
        </p:nvSpPr>
        <p:spPr>
          <a:xfrm>
            <a:off x="7459478" y="3818241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8971F-3FC0-17E8-1220-FA1E56B8657A}"/>
              </a:ext>
            </a:extLst>
          </p:cNvPr>
          <p:cNvSpPr txBox="1"/>
          <p:nvPr/>
        </p:nvSpPr>
        <p:spPr>
          <a:xfrm>
            <a:off x="7459478" y="2187046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7A5DAE-80EA-D105-1733-99EC84081FE3}"/>
              </a:ext>
            </a:extLst>
          </p:cNvPr>
          <p:cNvSpPr txBox="1"/>
          <p:nvPr/>
        </p:nvSpPr>
        <p:spPr>
          <a:xfrm>
            <a:off x="7459478" y="2731193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3F25A-354D-266B-39AE-021CC4E3A1B9}"/>
              </a:ext>
            </a:extLst>
          </p:cNvPr>
          <p:cNvSpPr txBox="1"/>
          <p:nvPr/>
        </p:nvSpPr>
        <p:spPr>
          <a:xfrm>
            <a:off x="7459478" y="3917245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F194FF-8312-71F0-47E1-B5D70A2089CF}"/>
              </a:ext>
            </a:extLst>
          </p:cNvPr>
          <p:cNvSpPr/>
          <p:nvPr/>
        </p:nvSpPr>
        <p:spPr>
          <a:xfrm>
            <a:off x="8244005" y="1554210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5FD570-CC4C-55B2-B361-2A935E779CCB}"/>
              </a:ext>
            </a:extLst>
          </p:cNvPr>
          <p:cNvSpPr/>
          <p:nvPr/>
        </p:nvSpPr>
        <p:spPr>
          <a:xfrm>
            <a:off x="8244005" y="2090448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AF17D3-5E9A-C510-63D3-E6778BB27297}"/>
              </a:ext>
            </a:extLst>
          </p:cNvPr>
          <p:cNvSpPr/>
          <p:nvPr/>
        </p:nvSpPr>
        <p:spPr>
          <a:xfrm>
            <a:off x="8244005" y="262668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27B027-C93C-C63B-2386-23D820080199}"/>
              </a:ext>
            </a:extLst>
          </p:cNvPr>
          <p:cNvSpPr/>
          <p:nvPr/>
        </p:nvSpPr>
        <p:spPr>
          <a:xfrm>
            <a:off x="8244005" y="4232065"/>
            <a:ext cx="413824" cy="4138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2DC95C-2657-4CDA-D902-89FD255BD746}"/>
              </a:ext>
            </a:extLst>
          </p:cNvPr>
          <p:cNvSpPr txBox="1"/>
          <p:nvPr/>
        </p:nvSpPr>
        <p:spPr>
          <a:xfrm>
            <a:off x="8244004" y="1653214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C0D51D-2BE3-7DFA-83FB-897126410D26}"/>
              </a:ext>
            </a:extLst>
          </p:cNvPr>
          <p:cNvSpPr txBox="1"/>
          <p:nvPr/>
        </p:nvSpPr>
        <p:spPr>
          <a:xfrm>
            <a:off x="8244004" y="2189451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A5D535-81D0-DF7A-9E7F-35283E25E6D5}"/>
              </a:ext>
            </a:extLst>
          </p:cNvPr>
          <p:cNvSpPr txBox="1"/>
          <p:nvPr/>
        </p:nvSpPr>
        <p:spPr>
          <a:xfrm>
            <a:off x="8244004" y="2731193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428C22-EC29-EC45-CC4B-FAA868D59D19}"/>
              </a:ext>
            </a:extLst>
          </p:cNvPr>
          <p:cNvSpPr txBox="1"/>
          <p:nvPr/>
        </p:nvSpPr>
        <p:spPr>
          <a:xfrm>
            <a:off x="8244004" y="4332018"/>
            <a:ext cx="4138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8E9541-D51A-1058-1AEA-8641BB93628D}"/>
              </a:ext>
            </a:extLst>
          </p:cNvPr>
          <p:cNvSpPr txBox="1"/>
          <p:nvPr/>
        </p:nvSpPr>
        <p:spPr>
          <a:xfrm>
            <a:off x="3477236" y="3369601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C3A39C-0A8A-C25F-3EB5-1141A47B765E}"/>
              </a:ext>
            </a:extLst>
          </p:cNvPr>
          <p:cNvSpPr txBox="1"/>
          <p:nvPr/>
        </p:nvSpPr>
        <p:spPr>
          <a:xfrm>
            <a:off x="4269359" y="3139513"/>
            <a:ext cx="413825" cy="553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0FF22-A058-A208-B8DB-E8411EA0A58E}"/>
              </a:ext>
            </a:extLst>
          </p:cNvPr>
          <p:cNvSpPr txBox="1"/>
          <p:nvPr/>
        </p:nvSpPr>
        <p:spPr>
          <a:xfrm>
            <a:off x="5064235" y="3139513"/>
            <a:ext cx="413825" cy="553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B5358D-9EC1-3AC7-F678-A8EDB3AC687B}"/>
              </a:ext>
            </a:extLst>
          </p:cNvPr>
          <p:cNvSpPr txBox="1"/>
          <p:nvPr/>
        </p:nvSpPr>
        <p:spPr>
          <a:xfrm>
            <a:off x="5845278" y="3139513"/>
            <a:ext cx="413825" cy="553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1C17CD-8FB4-F523-3FA2-D08A6EA4730E}"/>
              </a:ext>
            </a:extLst>
          </p:cNvPr>
          <p:cNvSpPr txBox="1"/>
          <p:nvPr/>
        </p:nvSpPr>
        <p:spPr>
          <a:xfrm>
            <a:off x="6679020" y="3139513"/>
            <a:ext cx="413825" cy="553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37050A-D82E-536C-700C-6310B385D63D}"/>
              </a:ext>
            </a:extLst>
          </p:cNvPr>
          <p:cNvSpPr txBox="1"/>
          <p:nvPr/>
        </p:nvSpPr>
        <p:spPr>
          <a:xfrm>
            <a:off x="7460687" y="3139513"/>
            <a:ext cx="413825" cy="553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F5146B-6664-090B-92DA-B7F8BEB074F2}"/>
              </a:ext>
            </a:extLst>
          </p:cNvPr>
          <p:cNvSpPr txBox="1"/>
          <p:nvPr/>
        </p:nvSpPr>
        <p:spPr>
          <a:xfrm>
            <a:off x="8241145" y="3369601"/>
            <a:ext cx="413825" cy="553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A2E864-EE1D-50FE-4785-24B7D3FE9F1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3097644" y="1776325"/>
            <a:ext cx="379592" cy="133892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60FFDEB-31F7-2ED9-DF84-D9FE39AEBF52}"/>
              </a:ext>
            </a:extLst>
          </p:cNvPr>
          <p:cNvCxnSpPr>
            <a:cxnSpLocks/>
          </p:cNvCxnSpPr>
          <p:nvPr/>
        </p:nvCxnSpPr>
        <p:spPr>
          <a:xfrm flipV="1">
            <a:off x="3097644" y="2297360"/>
            <a:ext cx="379592" cy="802690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5523C18-BFED-CBEE-D476-938C1A9AF98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98938" y="2749592"/>
            <a:ext cx="369408" cy="35045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71389-9BF2-DC71-00D2-AE788F62FE3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097644" y="3115252"/>
            <a:ext cx="379592" cy="133987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A9521AF-33B8-7DEF-5C54-FC44384F12E1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3891061" y="2310157"/>
            <a:ext cx="378299" cy="240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B21ECD-E510-AB75-8CFD-4AE7BB69ED5D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891061" y="2312562"/>
            <a:ext cx="378299" cy="54174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1EE4495-CC61-C44E-3160-3FE6FA728885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3891061" y="2312562"/>
            <a:ext cx="378299" cy="172779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E342332-8A7F-959C-3A4A-53A466216582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3891061" y="1776325"/>
            <a:ext cx="378299" cy="53383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63E2ACC-4270-2100-B351-625F07ABAAF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3891061" y="1776325"/>
            <a:ext cx="378299" cy="107797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873A426-60FB-30A6-D45B-4D248D67F7E4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3891061" y="1776325"/>
            <a:ext cx="378299" cy="2264031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4F71DFD-9EE6-91BB-7DCE-C820C28DE84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3891061" y="2310157"/>
            <a:ext cx="378299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E2F3CDA-5BE0-08E9-1764-07A44907ECD2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891061" y="2854304"/>
            <a:ext cx="378299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3BA89B8-C1D6-1A03-0305-8405300F345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3891061" y="2854304"/>
            <a:ext cx="378299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ECE270E-45CB-CAC1-67F5-33FFD9E90C1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891061" y="2310157"/>
            <a:ext cx="378299" cy="214497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1EDBA19-C590-124D-12F4-B8F3E168D35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3891061" y="2854304"/>
            <a:ext cx="378299" cy="16008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04ACD1E-27C4-D1E2-C9E5-B0522E6A8DF6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3891061" y="4040356"/>
            <a:ext cx="378299" cy="41477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C14587-1B10-6E14-DA06-FCBBD67CC29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683185" y="2310157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C126829-7BFF-6CA1-7E60-0D383485F0A0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4683185" y="2310157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01FDAB3-23BD-D40B-F9A0-3B8435AFA0C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4683185" y="2310157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092A01C-6CF1-102B-FE0B-F2CAF3B090F6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4683185" y="2310157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EF4C20-A193-2E74-9BA5-1C1D67DFEFB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683185" y="2854304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0B92D8B-6BD6-8C38-9A61-1185B9FC4C15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4683185" y="2854304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A225E1F-5C15-BC07-3058-F9490DF45710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4683185" y="2310157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5D67B14-696F-9B77-C1EE-B4B0CA65C7BB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4683185" y="2854304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960757F-450C-80BE-3028-35DA0D4F39DD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4683185" y="4040356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9FD88AB-31FB-1BB5-A794-F965D38FDBEC}"/>
              </a:ext>
            </a:extLst>
          </p:cNvPr>
          <p:cNvCxnSpPr>
            <a:cxnSpLocks/>
          </p:cNvCxnSpPr>
          <p:nvPr/>
        </p:nvCxnSpPr>
        <p:spPr>
          <a:xfrm>
            <a:off x="5472863" y="2294954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DFEA05A-8C52-BD45-46E8-82108DDA0F24}"/>
              </a:ext>
            </a:extLst>
          </p:cNvPr>
          <p:cNvCxnSpPr>
            <a:cxnSpLocks/>
          </p:cNvCxnSpPr>
          <p:nvPr/>
        </p:nvCxnSpPr>
        <p:spPr>
          <a:xfrm>
            <a:off x="5472863" y="2294954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86F7B8D-C8E4-E36C-D1A4-D77EFF874A18}"/>
              </a:ext>
            </a:extLst>
          </p:cNvPr>
          <p:cNvCxnSpPr>
            <a:cxnSpLocks/>
          </p:cNvCxnSpPr>
          <p:nvPr/>
        </p:nvCxnSpPr>
        <p:spPr>
          <a:xfrm>
            <a:off x="5472863" y="2294954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ABB135E-C5AF-C073-6BBF-EB847606D7D0}"/>
              </a:ext>
            </a:extLst>
          </p:cNvPr>
          <p:cNvCxnSpPr>
            <a:cxnSpLocks/>
          </p:cNvCxnSpPr>
          <p:nvPr/>
        </p:nvCxnSpPr>
        <p:spPr>
          <a:xfrm flipV="1">
            <a:off x="5472863" y="2294954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8A7DC45-96B1-17E7-A84B-2E590B516F97}"/>
              </a:ext>
            </a:extLst>
          </p:cNvPr>
          <p:cNvCxnSpPr>
            <a:cxnSpLocks/>
          </p:cNvCxnSpPr>
          <p:nvPr/>
        </p:nvCxnSpPr>
        <p:spPr>
          <a:xfrm>
            <a:off x="5472863" y="2839101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2DAD05-29CE-CA28-34CE-5C723FCE1E75}"/>
              </a:ext>
            </a:extLst>
          </p:cNvPr>
          <p:cNvCxnSpPr>
            <a:cxnSpLocks/>
          </p:cNvCxnSpPr>
          <p:nvPr/>
        </p:nvCxnSpPr>
        <p:spPr>
          <a:xfrm>
            <a:off x="5472863" y="2839101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3A4D897-14DC-9BC2-5CB2-C32A3C0BC27D}"/>
              </a:ext>
            </a:extLst>
          </p:cNvPr>
          <p:cNvCxnSpPr>
            <a:cxnSpLocks/>
          </p:cNvCxnSpPr>
          <p:nvPr/>
        </p:nvCxnSpPr>
        <p:spPr>
          <a:xfrm flipV="1">
            <a:off x="5472863" y="2294954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5F611B6-C287-CB33-BF8D-6BEDC82A60E2}"/>
              </a:ext>
            </a:extLst>
          </p:cNvPr>
          <p:cNvCxnSpPr>
            <a:cxnSpLocks/>
          </p:cNvCxnSpPr>
          <p:nvPr/>
        </p:nvCxnSpPr>
        <p:spPr>
          <a:xfrm flipV="1">
            <a:off x="5472863" y="2839101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8A4DCA1-B7F1-09BE-9259-A52E28B247E8}"/>
              </a:ext>
            </a:extLst>
          </p:cNvPr>
          <p:cNvCxnSpPr>
            <a:cxnSpLocks/>
          </p:cNvCxnSpPr>
          <p:nvPr/>
        </p:nvCxnSpPr>
        <p:spPr>
          <a:xfrm>
            <a:off x="5472863" y="4025153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29D8535-BB0A-DECB-049B-724781AA1C22}"/>
              </a:ext>
            </a:extLst>
          </p:cNvPr>
          <p:cNvCxnSpPr>
            <a:cxnSpLocks/>
          </p:cNvCxnSpPr>
          <p:nvPr/>
        </p:nvCxnSpPr>
        <p:spPr>
          <a:xfrm>
            <a:off x="6279790" y="2294954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FC06862-AA62-B4B8-1C20-9930DB159472}"/>
              </a:ext>
            </a:extLst>
          </p:cNvPr>
          <p:cNvCxnSpPr>
            <a:cxnSpLocks/>
          </p:cNvCxnSpPr>
          <p:nvPr/>
        </p:nvCxnSpPr>
        <p:spPr>
          <a:xfrm>
            <a:off x="6279790" y="2294954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AF0982A-CE57-5A6B-9EC9-AD63FE3C8908}"/>
              </a:ext>
            </a:extLst>
          </p:cNvPr>
          <p:cNvCxnSpPr>
            <a:cxnSpLocks/>
          </p:cNvCxnSpPr>
          <p:nvPr/>
        </p:nvCxnSpPr>
        <p:spPr>
          <a:xfrm>
            <a:off x="6279790" y="2294954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E042E40-F99E-BA50-BA09-D4A35BE962AC}"/>
              </a:ext>
            </a:extLst>
          </p:cNvPr>
          <p:cNvCxnSpPr>
            <a:cxnSpLocks/>
          </p:cNvCxnSpPr>
          <p:nvPr/>
        </p:nvCxnSpPr>
        <p:spPr>
          <a:xfrm flipV="1">
            <a:off x="6279790" y="2294954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5F1E45A-6DE4-5FD6-1EDB-5CA31AF57B4C}"/>
              </a:ext>
            </a:extLst>
          </p:cNvPr>
          <p:cNvCxnSpPr>
            <a:cxnSpLocks/>
          </p:cNvCxnSpPr>
          <p:nvPr/>
        </p:nvCxnSpPr>
        <p:spPr>
          <a:xfrm>
            <a:off x="6279790" y="2839101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C9F4AFE-7A0E-16F9-8776-8447F8624726}"/>
              </a:ext>
            </a:extLst>
          </p:cNvPr>
          <p:cNvCxnSpPr>
            <a:cxnSpLocks/>
          </p:cNvCxnSpPr>
          <p:nvPr/>
        </p:nvCxnSpPr>
        <p:spPr>
          <a:xfrm>
            <a:off x="6279790" y="2839101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B23C753-E5F3-748A-1109-5D6C20DDC2CA}"/>
              </a:ext>
            </a:extLst>
          </p:cNvPr>
          <p:cNvCxnSpPr>
            <a:cxnSpLocks/>
          </p:cNvCxnSpPr>
          <p:nvPr/>
        </p:nvCxnSpPr>
        <p:spPr>
          <a:xfrm flipV="1">
            <a:off x="6279790" y="2294954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04A88EE-4FFA-929F-DFAD-E743D563FC4D}"/>
              </a:ext>
            </a:extLst>
          </p:cNvPr>
          <p:cNvCxnSpPr>
            <a:cxnSpLocks/>
          </p:cNvCxnSpPr>
          <p:nvPr/>
        </p:nvCxnSpPr>
        <p:spPr>
          <a:xfrm flipV="1">
            <a:off x="6279790" y="2839101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4A58656-44C3-88CB-5B55-406EC060F51D}"/>
              </a:ext>
            </a:extLst>
          </p:cNvPr>
          <p:cNvCxnSpPr>
            <a:cxnSpLocks/>
          </p:cNvCxnSpPr>
          <p:nvPr/>
        </p:nvCxnSpPr>
        <p:spPr>
          <a:xfrm>
            <a:off x="6279790" y="4025153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0EE4C83-1672-74EF-5188-14A88CEF5008}"/>
              </a:ext>
            </a:extLst>
          </p:cNvPr>
          <p:cNvCxnSpPr>
            <a:cxnSpLocks/>
          </p:cNvCxnSpPr>
          <p:nvPr/>
        </p:nvCxnSpPr>
        <p:spPr>
          <a:xfrm>
            <a:off x="7087299" y="2294954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C54080B-B45F-EBED-0314-1B4BCFA77F4A}"/>
              </a:ext>
            </a:extLst>
          </p:cNvPr>
          <p:cNvCxnSpPr>
            <a:cxnSpLocks/>
          </p:cNvCxnSpPr>
          <p:nvPr/>
        </p:nvCxnSpPr>
        <p:spPr>
          <a:xfrm>
            <a:off x="7087299" y="2294954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7C05E99-14CD-9680-1258-73BA44152702}"/>
              </a:ext>
            </a:extLst>
          </p:cNvPr>
          <p:cNvCxnSpPr>
            <a:cxnSpLocks/>
          </p:cNvCxnSpPr>
          <p:nvPr/>
        </p:nvCxnSpPr>
        <p:spPr>
          <a:xfrm>
            <a:off x="7087299" y="2294954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602C1A6-F538-5330-123D-DBAE63F5D819}"/>
              </a:ext>
            </a:extLst>
          </p:cNvPr>
          <p:cNvCxnSpPr>
            <a:cxnSpLocks/>
          </p:cNvCxnSpPr>
          <p:nvPr/>
        </p:nvCxnSpPr>
        <p:spPr>
          <a:xfrm flipV="1">
            <a:off x="7087299" y="2294954"/>
            <a:ext cx="378298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FB0B97B-35E5-B3A7-76F8-59AF078CD127}"/>
              </a:ext>
            </a:extLst>
          </p:cNvPr>
          <p:cNvCxnSpPr>
            <a:cxnSpLocks/>
          </p:cNvCxnSpPr>
          <p:nvPr/>
        </p:nvCxnSpPr>
        <p:spPr>
          <a:xfrm>
            <a:off x="7087299" y="2839101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1A464AE-0C08-0062-5912-E434EF504A62}"/>
              </a:ext>
            </a:extLst>
          </p:cNvPr>
          <p:cNvCxnSpPr>
            <a:cxnSpLocks/>
          </p:cNvCxnSpPr>
          <p:nvPr/>
        </p:nvCxnSpPr>
        <p:spPr>
          <a:xfrm>
            <a:off x="7087299" y="2839101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152EEA4-324F-68BC-86C0-64C999BF5CDA}"/>
              </a:ext>
            </a:extLst>
          </p:cNvPr>
          <p:cNvCxnSpPr>
            <a:cxnSpLocks/>
          </p:cNvCxnSpPr>
          <p:nvPr/>
        </p:nvCxnSpPr>
        <p:spPr>
          <a:xfrm flipV="1">
            <a:off x="7087299" y="2294954"/>
            <a:ext cx="378298" cy="17301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2FBDB9B-7D3E-7CCC-BB41-1D234CA0D733}"/>
              </a:ext>
            </a:extLst>
          </p:cNvPr>
          <p:cNvCxnSpPr>
            <a:cxnSpLocks/>
          </p:cNvCxnSpPr>
          <p:nvPr/>
        </p:nvCxnSpPr>
        <p:spPr>
          <a:xfrm flipV="1">
            <a:off x="7087299" y="2839101"/>
            <a:ext cx="378298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D4C84C3-A632-71EE-330D-4EA8F93250D3}"/>
              </a:ext>
            </a:extLst>
          </p:cNvPr>
          <p:cNvCxnSpPr>
            <a:cxnSpLocks/>
          </p:cNvCxnSpPr>
          <p:nvPr/>
        </p:nvCxnSpPr>
        <p:spPr>
          <a:xfrm>
            <a:off x="7087299" y="4025153"/>
            <a:ext cx="378298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74D0B6F-1802-774B-63DB-96D13CB8E81A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7873303" y="1776325"/>
            <a:ext cx="370701" cy="53383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D701BD-6355-8BF5-7CF1-643D406D7BE8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>
            <a:off x="7873303" y="2310157"/>
            <a:ext cx="370701" cy="240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BA27B31-06FC-21FC-51C4-01B19F8EF123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>
            <a:off x="7873303" y="2310157"/>
            <a:ext cx="370701" cy="54414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96190AD-C34F-E765-036E-C74433011ABE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7873303" y="2310157"/>
            <a:ext cx="370701" cy="214497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FC45B49-9AB3-6DFC-5E60-9184A0F6BF3C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7873303" y="1776325"/>
            <a:ext cx="370701" cy="107797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E3F7E48-225E-C966-B24F-0ACA18FA0D8C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 flipV="1">
            <a:off x="7873303" y="2312562"/>
            <a:ext cx="370701" cy="54174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3CD243F-5FA8-765D-D8FB-8D1CA94EEB27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7873303" y="2854304"/>
            <a:ext cx="370701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B959B9F-9A3B-ED30-0B92-4D4DB8828551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>
            <a:off x="7873303" y="2854304"/>
            <a:ext cx="370701" cy="16008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FF0E7A9-ACF8-40DF-1F28-437F279FCD40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7873303" y="1776325"/>
            <a:ext cx="370701" cy="2264031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882C1F5-199E-68F6-8146-0EA6F8D5CA5A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7873303" y="2312562"/>
            <a:ext cx="370701" cy="172779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2A40C87-ACDB-6D43-ECD3-9FAF80E5A0ED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 flipV="1">
            <a:off x="7873303" y="2854304"/>
            <a:ext cx="370701" cy="1186052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251FFAF-655F-B6AC-773C-71DC84668E91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>
            <a:off x="7873303" y="4040356"/>
            <a:ext cx="370701" cy="41477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7A85D9D-9225-8A02-60BC-C1CB9EA7EF7A}"/>
              </a:ext>
            </a:extLst>
          </p:cNvPr>
          <p:cNvCxnSpPr>
            <a:cxnSpLocks/>
            <a:stCxn id="60" idx="3"/>
            <a:endCxn id="24" idx="1"/>
          </p:cNvCxnSpPr>
          <p:nvPr/>
        </p:nvCxnSpPr>
        <p:spPr>
          <a:xfrm>
            <a:off x="8657829" y="1776325"/>
            <a:ext cx="387188" cy="133892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35A64CC-29A1-8022-D221-046D4A26428A}"/>
              </a:ext>
            </a:extLst>
          </p:cNvPr>
          <p:cNvCxnSpPr>
            <a:cxnSpLocks/>
            <a:stCxn id="61" idx="3"/>
            <a:endCxn id="24" idx="1"/>
          </p:cNvCxnSpPr>
          <p:nvPr/>
        </p:nvCxnSpPr>
        <p:spPr>
          <a:xfrm>
            <a:off x="8657829" y="2312562"/>
            <a:ext cx="387188" cy="80269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3EBB19A-F52C-47E3-8F46-B24D009CBC3C}"/>
              </a:ext>
            </a:extLst>
          </p:cNvPr>
          <p:cNvCxnSpPr>
            <a:cxnSpLocks/>
            <a:stCxn id="62" idx="3"/>
            <a:endCxn id="24" idx="1"/>
          </p:cNvCxnSpPr>
          <p:nvPr/>
        </p:nvCxnSpPr>
        <p:spPr>
          <a:xfrm>
            <a:off x="8657829" y="2854304"/>
            <a:ext cx="387188" cy="26094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E49BA82-17C7-31A4-D495-7192673E6687}"/>
              </a:ext>
            </a:extLst>
          </p:cNvPr>
          <p:cNvCxnSpPr>
            <a:cxnSpLocks/>
            <a:stCxn id="63" idx="3"/>
            <a:endCxn id="24" idx="1"/>
          </p:cNvCxnSpPr>
          <p:nvPr/>
        </p:nvCxnSpPr>
        <p:spPr>
          <a:xfrm flipV="1">
            <a:off x="8657829" y="3115252"/>
            <a:ext cx="387188" cy="133987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9ABDB56-9529-4A55-114E-F1C65986429F}"/>
              </a:ext>
            </a:extLst>
          </p:cNvPr>
          <p:cNvGrpSpPr/>
          <p:nvPr/>
        </p:nvGrpSpPr>
        <p:grpSpPr>
          <a:xfrm>
            <a:off x="2338595" y="5023923"/>
            <a:ext cx="1321174" cy="276274"/>
            <a:chOff x="751995" y="5457473"/>
            <a:chExt cx="1995431" cy="1818657"/>
          </a:xfrm>
          <a:solidFill>
            <a:srgbClr val="F4AEAE"/>
          </a:solidFill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6481ADA-6EBB-5B2A-7CA6-63F18509F01A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F64CB6-ABD0-1FE6-E9A0-25F138D3FDC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* 56 * 5 *5</a:t>
              </a:r>
              <a:endParaRPr lang="ko-KR" altLang="en-US" sz="1000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A1E23-6D58-BF16-9169-78E1193E7A91}"/>
              </a:ext>
            </a:extLst>
          </p:cNvPr>
          <p:cNvGrpSpPr/>
          <p:nvPr/>
        </p:nvGrpSpPr>
        <p:grpSpPr>
          <a:xfrm>
            <a:off x="3801119" y="5023923"/>
            <a:ext cx="1241949" cy="276274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AC22728-C3A8-3F46-8F77-66C18D06F765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4B0595-D662-D6D8-D503-75EA50BD1C04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56 * 12 * 1 * 1</a:t>
              </a:r>
              <a:endParaRPr lang="ko-KR" altLang="en-US" sz="10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8025809-9CD7-86BF-AD3E-3569118A2145}"/>
              </a:ext>
            </a:extLst>
          </p:cNvPr>
          <p:cNvGrpSpPr/>
          <p:nvPr/>
        </p:nvGrpSpPr>
        <p:grpSpPr>
          <a:xfrm>
            <a:off x="4476270" y="4333461"/>
            <a:ext cx="1076059" cy="429238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7E0F23D-8377-BF76-7B3A-AC92F50CAF3E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99B79CA-A5CA-F7D4-6BBA-5B930CA8F5C9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FC9CD3-684E-2627-04D1-0082A435D066}"/>
              </a:ext>
            </a:extLst>
          </p:cNvPr>
          <p:cNvGrpSpPr/>
          <p:nvPr/>
        </p:nvGrpSpPr>
        <p:grpSpPr>
          <a:xfrm>
            <a:off x="5261046" y="4633874"/>
            <a:ext cx="1076059" cy="429238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323CBCA-2722-4E93-4F1E-40769C25FDA2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7AE9AC9-793D-5979-5B4B-9FADDF693B6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345B98A-9AE0-4617-A8BA-36DF012BFC9F}"/>
              </a:ext>
            </a:extLst>
          </p:cNvPr>
          <p:cNvGrpSpPr/>
          <p:nvPr/>
        </p:nvGrpSpPr>
        <p:grpSpPr>
          <a:xfrm>
            <a:off x="6078045" y="4332220"/>
            <a:ext cx="1076059" cy="429238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47CAB39-544F-89A4-5088-EBE791D78141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BB46164-0552-AAC1-CCAD-5129D71D43E3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72A958F-1779-C51A-9303-20F4F7A2AE3C}"/>
              </a:ext>
            </a:extLst>
          </p:cNvPr>
          <p:cNvGrpSpPr/>
          <p:nvPr/>
        </p:nvGrpSpPr>
        <p:grpSpPr>
          <a:xfrm>
            <a:off x="6888218" y="4633874"/>
            <a:ext cx="1076059" cy="429238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EAEF054-B7D5-E305-9C17-26AFAC92EB11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C15C786-B1D0-B5D0-0F6D-4140E079862C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9EC1175-5041-B722-496D-79172D06F83B}"/>
              </a:ext>
            </a:extLst>
          </p:cNvPr>
          <p:cNvGrpSpPr/>
          <p:nvPr/>
        </p:nvGrpSpPr>
        <p:grpSpPr>
          <a:xfrm>
            <a:off x="2338595" y="5472079"/>
            <a:ext cx="1323976" cy="264969"/>
            <a:chOff x="751995" y="5457473"/>
            <a:chExt cx="1995431" cy="1744238"/>
          </a:xfrm>
          <a:solidFill>
            <a:srgbClr val="F4AEAE"/>
          </a:solidFill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3572161-62A7-1E44-1FE2-CF473E3A8D98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3500720-CC1F-8FA9-E8EE-1D57104694D3}"/>
                </a:ext>
              </a:extLst>
            </p:cNvPr>
            <p:cNvSpPr txBox="1"/>
            <p:nvPr/>
          </p:nvSpPr>
          <p:spPr>
            <a:xfrm>
              <a:off x="751998" y="5580887"/>
              <a:ext cx="1991203" cy="162082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25</a:t>
              </a:r>
              <a:endParaRPr lang="ko-KR" altLang="en-US" sz="1000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369B39F-2A6D-8F51-BFAC-9E4FA1F611DB}"/>
              </a:ext>
            </a:extLst>
          </p:cNvPr>
          <p:cNvGrpSpPr/>
          <p:nvPr/>
        </p:nvGrpSpPr>
        <p:grpSpPr>
          <a:xfrm>
            <a:off x="3801119" y="5470377"/>
            <a:ext cx="1241949" cy="264969"/>
            <a:chOff x="751995" y="5457473"/>
            <a:chExt cx="1995431" cy="1744238"/>
          </a:xfrm>
          <a:solidFill>
            <a:schemeClr val="bg2">
              <a:lumMod val="90000"/>
            </a:schemeClr>
          </a:solidFill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0F6F6B-92DE-A452-2C46-8FF0DDCB771F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3FFD4CC-FDD8-D8C4-B10F-450DAC6DA531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208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12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BF2A36F-4E3B-812E-95A3-2F22180A5B48}"/>
              </a:ext>
            </a:extLst>
          </p:cNvPr>
          <p:cNvGrpSpPr/>
          <p:nvPr/>
        </p:nvGrpSpPr>
        <p:grpSpPr>
          <a:xfrm>
            <a:off x="5454385" y="5293033"/>
            <a:ext cx="1632914" cy="256499"/>
            <a:chOff x="751995" y="5457473"/>
            <a:chExt cx="1995431" cy="3080013"/>
          </a:xfrm>
          <a:solidFill>
            <a:schemeClr val="bg2">
              <a:lumMod val="90000"/>
            </a:schemeClr>
          </a:solidFill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D54883E-444D-F3E2-F967-8E62D4FBB740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F437B18-B536-0CFC-9288-A6D97389494A}"/>
                </a:ext>
              </a:extLst>
            </p:cNvPr>
            <p:cNvSpPr txBox="1"/>
            <p:nvPr/>
          </p:nvSpPr>
          <p:spPr>
            <a:xfrm>
              <a:off x="751999" y="5580890"/>
              <a:ext cx="1991205" cy="295659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12 * 12 * 9 * 4 </a:t>
              </a:r>
              <a:endParaRPr lang="ko-KR" altLang="en-US" sz="1000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D4C96CC-7AA4-2D25-1D30-4CD0D1D487DE}"/>
              </a:ext>
            </a:extLst>
          </p:cNvPr>
          <p:cNvGrpSpPr/>
          <p:nvPr/>
        </p:nvGrpSpPr>
        <p:grpSpPr>
          <a:xfrm>
            <a:off x="7574411" y="5023923"/>
            <a:ext cx="1241949" cy="476761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80D33F6-E136-EBE1-E538-5D347BE84F69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EE9C04-D589-F728-52B2-D81319BE83D4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56 * 1 * 1</a:t>
              </a:r>
              <a:endParaRPr lang="ko-KR" altLang="en-US" sz="10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7A108A5-2671-2DD8-BEE7-C5AA1FC6B573}"/>
              </a:ext>
            </a:extLst>
          </p:cNvPr>
          <p:cNvGrpSpPr/>
          <p:nvPr/>
        </p:nvGrpSpPr>
        <p:grpSpPr>
          <a:xfrm>
            <a:off x="8905100" y="5023923"/>
            <a:ext cx="1241949" cy="476761"/>
            <a:chOff x="751995" y="5457473"/>
            <a:chExt cx="1995431" cy="1818657"/>
          </a:xfrm>
          <a:solidFill>
            <a:schemeClr val="bg2">
              <a:lumMod val="90000"/>
            </a:schemeClr>
          </a:solidFill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4BDE959-679E-D7AA-D45D-570216524388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D60D0DF-77F0-0CC6-0948-6A834F0C394D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56 * 1 * 9 * 9</a:t>
              </a:r>
              <a:endParaRPr lang="ko-KR" altLang="en-US" sz="1000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8C49418-9B08-F629-FFF5-5F3304AC256B}"/>
              </a:ext>
            </a:extLst>
          </p:cNvPr>
          <p:cNvGrpSpPr/>
          <p:nvPr/>
        </p:nvGrpSpPr>
        <p:grpSpPr>
          <a:xfrm>
            <a:off x="7574411" y="5440076"/>
            <a:ext cx="1241949" cy="278574"/>
            <a:chOff x="751995" y="5457473"/>
            <a:chExt cx="1995431" cy="1062651"/>
          </a:xfrm>
          <a:solidFill>
            <a:schemeClr val="bg2">
              <a:lumMod val="90000"/>
            </a:schemeClr>
          </a:solidFill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B31BB29-16FB-D0FC-03D7-809AB4255D9F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2B0B46-2C33-1252-E6B3-61232A844EF6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939237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56</a:t>
              </a:r>
              <a:endParaRPr lang="ko-KR" altLang="en-US" sz="1000"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8FB65D7-7B85-4ACC-4E02-4301437609AB}"/>
              </a:ext>
            </a:extLst>
          </p:cNvPr>
          <p:cNvGrpSpPr/>
          <p:nvPr/>
        </p:nvGrpSpPr>
        <p:grpSpPr>
          <a:xfrm>
            <a:off x="8905101" y="5440078"/>
            <a:ext cx="1429698" cy="317809"/>
            <a:chOff x="751995" y="5457473"/>
            <a:chExt cx="1995431" cy="1818653"/>
          </a:xfrm>
          <a:solidFill>
            <a:schemeClr val="bg2">
              <a:lumMod val="90000"/>
            </a:schemeClr>
          </a:solidFill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7501131-4C01-AF0A-04EF-F53F73FEF9AE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7DC97BE-DC9B-802A-8F77-1877D10B90D9}"/>
                </a:ext>
              </a:extLst>
            </p:cNvPr>
            <p:cNvSpPr txBox="1"/>
            <p:nvPr/>
          </p:nvSpPr>
          <p:spPr>
            <a:xfrm>
              <a:off x="751997" y="5580886"/>
              <a:ext cx="1991205" cy="16952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8M * 56 * 9 * 9</a:t>
              </a:r>
              <a:endParaRPr lang="ko-KR" altLang="en-US" sz="1000" dirty="0"/>
            </a:p>
          </p:txBody>
        </p:sp>
      </p:grpSp>
      <p:graphicFrame>
        <p:nvGraphicFramePr>
          <p:cNvPr id="178" name="표 167">
            <a:extLst>
              <a:ext uri="{FF2B5EF4-FFF2-40B4-BE49-F238E27FC236}">
                <a16:creationId xmlns:a16="http://schemas.microsoft.com/office/drawing/2014/main" id="{7F573969-A821-779B-8793-CE016C98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89318"/>
              </p:ext>
            </p:extLst>
          </p:nvPr>
        </p:nvGraphicFramePr>
        <p:xfrm>
          <a:off x="2338595" y="1100113"/>
          <a:ext cx="73157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469">
                  <a:extLst>
                    <a:ext uri="{9D8B030D-6E8A-4147-A177-3AD203B41FA5}">
                      <a16:colId xmlns:a16="http://schemas.microsoft.com/office/drawing/2014/main" val="1791065403"/>
                    </a:ext>
                  </a:extLst>
                </a:gridCol>
                <a:gridCol w="744629">
                  <a:extLst>
                    <a:ext uri="{9D8B030D-6E8A-4147-A177-3AD203B41FA5}">
                      <a16:colId xmlns:a16="http://schemas.microsoft.com/office/drawing/2014/main" val="3068136024"/>
                    </a:ext>
                  </a:extLst>
                </a:gridCol>
                <a:gridCol w="3298881">
                  <a:extLst>
                    <a:ext uri="{9D8B030D-6E8A-4147-A177-3AD203B41FA5}">
                      <a16:colId xmlns:a16="http://schemas.microsoft.com/office/drawing/2014/main" val="1243520204"/>
                    </a:ext>
                  </a:extLst>
                </a:gridCol>
                <a:gridCol w="770605">
                  <a:extLst>
                    <a:ext uri="{9D8B030D-6E8A-4147-A177-3AD203B41FA5}">
                      <a16:colId xmlns:a16="http://schemas.microsoft.com/office/drawing/2014/main" val="3906781166"/>
                    </a:ext>
                  </a:extLst>
                </a:gridCol>
                <a:gridCol w="1216199">
                  <a:extLst>
                    <a:ext uri="{9D8B030D-6E8A-4147-A177-3AD203B41FA5}">
                      <a16:colId xmlns:a16="http://schemas.microsoft.com/office/drawing/2014/main" val="326402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Feature extraction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Shrinking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Mapping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Expanding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Deconvolution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4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55DF47-6D7D-B8D6-40B2-82123D80381E}"/>
              </a:ext>
            </a:extLst>
          </p:cNvPr>
          <p:cNvSpPr/>
          <p:nvPr/>
        </p:nvSpPr>
        <p:spPr>
          <a:xfrm>
            <a:off x="277566" y="358745"/>
            <a:ext cx="10390173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설명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Feature extraction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부분만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차적으로 진행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+ add bias + </a:t>
            </a:r>
            <a:r>
              <a:rPr lang="en-US" altLang="ko-KR" sz="2000" kern="0" spc="-8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PReLU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연산까지 있으니 반드시 참고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EC62E-83DB-A3E7-C4A6-C91CE2CEE702}"/>
              </a:ext>
            </a:extLst>
          </p:cNvPr>
          <p:cNvSpPr/>
          <p:nvPr/>
        </p:nvSpPr>
        <p:spPr>
          <a:xfrm>
            <a:off x="974411" y="3089660"/>
            <a:ext cx="705258" cy="678680"/>
          </a:xfrm>
          <a:prstGeom prst="rect">
            <a:avLst/>
          </a:prstGeom>
          <a:solidFill>
            <a:srgbClr val="F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F13B6F-4893-30C1-36B6-86F4FF1124F3}"/>
              </a:ext>
            </a:extLst>
          </p:cNvPr>
          <p:cNvSpPr/>
          <p:nvPr/>
        </p:nvSpPr>
        <p:spPr>
          <a:xfrm>
            <a:off x="3739671" y="1710959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0079D-F55A-3130-EC92-485CB5BA8315}"/>
              </a:ext>
            </a:extLst>
          </p:cNvPr>
          <p:cNvSpPr/>
          <p:nvPr/>
        </p:nvSpPr>
        <p:spPr>
          <a:xfrm>
            <a:off x="3739671" y="2306932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928AE-724C-88C3-076D-7324009F6F1C}"/>
              </a:ext>
            </a:extLst>
          </p:cNvPr>
          <p:cNvSpPr/>
          <p:nvPr/>
        </p:nvSpPr>
        <p:spPr>
          <a:xfrm>
            <a:off x="3739671" y="2902904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AF0775-0813-0559-87E4-BB93F6DB0A3F}"/>
              </a:ext>
            </a:extLst>
          </p:cNvPr>
          <p:cNvSpPr/>
          <p:nvPr/>
        </p:nvSpPr>
        <p:spPr>
          <a:xfrm>
            <a:off x="3739671" y="4687117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28E40C-F18E-2128-0661-8468EDCF3064}"/>
              </a:ext>
            </a:extLst>
          </p:cNvPr>
          <p:cNvSpPr txBox="1"/>
          <p:nvPr/>
        </p:nvSpPr>
        <p:spPr>
          <a:xfrm>
            <a:off x="974411" y="3309070"/>
            <a:ext cx="703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BC85F2-63FA-89DB-0204-2BA3E49F5890}"/>
              </a:ext>
            </a:extLst>
          </p:cNvPr>
          <p:cNvSpPr txBox="1"/>
          <p:nvPr/>
        </p:nvSpPr>
        <p:spPr>
          <a:xfrm>
            <a:off x="3739669" y="1820992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FD8A5-C2A0-3C0B-8616-ADED5376EF79}"/>
              </a:ext>
            </a:extLst>
          </p:cNvPr>
          <p:cNvSpPr txBox="1"/>
          <p:nvPr/>
        </p:nvSpPr>
        <p:spPr>
          <a:xfrm>
            <a:off x="3739669" y="2416964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167CC-D190-13CA-9B15-27D6559F6D22}"/>
              </a:ext>
            </a:extLst>
          </p:cNvPr>
          <p:cNvSpPr txBox="1"/>
          <p:nvPr/>
        </p:nvSpPr>
        <p:spPr>
          <a:xfrm>
            <a:off x="3739669" y="3019054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80028-CE64-382E-78AA-A6EB03DEE0EC}"/>
              </a:ext>
            </a:extLst>
          </p:cNvPr>
          <p:cNvSpPr txBox="1"/>
          <p:nvPr/>
        </p:nvSpPr>
        <p:spPr>
          <a:xfrm>
            <a:off x="3739669" y="4798205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8E9541-D51A-1058-1AEA-8641BB93628D}"/>
              </a:ext>
            </a:extLst>
          </p:cNvPr>
          <p:cNvSpPr txBox="1"/>
          <p:nvPr/>
        </p:nvSpPr>
        <p:spPr>
          <a:xfrm>
            <a:off x="3303235" y="3728578"/>
            <a:ext cx="974491" cy="61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A2E864-EE1D-50FE-4785-24B7D3FE9F1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1678173" y="1944103"/>
            <a:ext cx="2061496" cy="1488078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60FFDEB-31F7-2ED9-DF84-D9FE39AEBF52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678173" y="2540075"/>
            <a:ext cx="2061496" cy="892106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5523C18-BFED-CBEE-D476-938C1A9AF98B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679669" y="3142165"/>
            <a:ext cx="2060001" cy="286835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71389-9BF2-DC71-00D2-AE788F62FE3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1678173" y="3432181"/>
            <a:ext cx="2061496" cy="1489136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9ABDB56-9529-4A55-114E-F1C65986429F}"/>
              </a:ext>
            </a:extLst>
          </p:cNvPr>
          <p:cNvGrpSpPr/>
          <p:nvPr/>
        </p:nvGrpSpPr>
        <p:grpSpPr>
          <a:xfrm>
            <a:off x="621920" y="5567185"/>
            <a:ext cx="3111151" cy="307050"/>
            <a:chOff x="751995" y="5457473"/>
            <a:chExt cx="1995431" cy="1818657"/>
          </a:xfrm>
          <a:solidFill>
            <a:srgbClr val="F4AEAE"/>
          </a:solidFill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6481ADA-6EBB-5B2A-7CA6-63F18509F01A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F64CB6-ABD0-1FE6-E9A0-25F138D3FDC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* 56 * 5 *5</a:t>
              </a:r>
              <a:endParaRPr lang="ko-KR" altLang="en-US" sz="1000" dirty="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9EC1175-5041-B722-496D-79172D06F83B}"/>
              </a:ext>
            </a:extLst>
          </p:cNvPr>
          <p:cNvGrpSpPr/>
          <p:nvPr/>
        </p:nvGrpSpPr>
        <p:grpSpPr>
          <a:xfrm>
            <a:off x="621920" y="6065264"/>
            <a:ext cx="3117749" cy="294486"/>
            <a:chOff x="751995" y="5457473"/>
            <a:chExt cx="1995431" cy="1744238"/>
          </a:xfrm>
          <a:solidFill>
            <a:srgbClr val="F4AEAE"/>
          </a:solidFill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3572161-62A7-1E44-1FE2-CF473E3A8D98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3500720-CC1F-8FA9-E8EE-1D57104694D3}"/>
                </a:ext>
              </a:extLst>
            </p:cNvPr>
            <p:cNvSpPr txBox="1"/>
            <p:nvPr/>
          </p:nvSpPr>
          <p:spPr>
            <a:xfrm>
              <a:off x="751998" y="5580887"/>
              <a:ext cx="1991203" cy="162082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25</a:t>
              </a:r>
              <a:endParaRPr lang="ko-KR" altLang="en-US" sz="1000" dirty="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822CEBB3-AF53-611D-A188-ACA541FDA21D}"/>
              </a:ext>
            </a:extLst>
          </p:cNvPr>
          <p:cNvSpPr txBox="1"/>
          <p:nvPr/>
        </p:nvSpPr>
        <p:spPr>
          <a:xfrm>
            <a:off x="2543651" y="2314417"/>
            <a:ext cx="95429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Weight0_0</a:t>
            </a:r>
            <a:endParaRPr lang="ko-KR" alt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895613-3E5B-3801-0427-6B8BBD166555}"/>
              </a:ext>
            </a:extLst>
          </p:cNvPr>
          <p:cNvSpPr txBox="1"/>
          <p:nvPr/>
        </p:nvSpPr>
        <p:spPr>
          <a:xfrm>
            <a:off x="2543651" y="2736307"/>
            <a:ext cx="95429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Weight0_1</a:t>
            </a:r>
            <a:endParaRPr lang="ko-KR" altLang="en-US" sz="1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F746AC-88D2-0626-C9C0-D01FAA93428E}"/>
              </a:ext>
            </a:extLst>
          </p:cNvPr>
          <p:cNvSpPr txBox="1"/>
          <p:nvPr/>
        </p:nvSpPr>
        <p:spPr>
          <a:xfrm>
            <a:off x="2543651" y="3112128"/>
            <a:ext cx="95429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Weight0_2</a:t>
            </a:r>
            <a:endParaRPr lang="ko-KR" altLang="en-US" sz="1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05B3477-1CC4-F3D5-09BD-564B51D7D177}"/>
              </a:ext>
            </a:extLst>
          </p:cNvPr>
          <p:cNvSpPr txBox="1"/>
          <p:nvPr/>
        </p:nvSpPr>
        <p:spPr>
          <a:xfrm>
            <a:off x="2543651" y="4359483"/>
            <a:ext cx="95429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Weight0_56</a:t>
            </a:r>
            <a:endParaRPr lang="ko-KR" altLang="en-US" sz="1000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9141C3A-02AE-96F5-C370-321673361F8D}"/>
              </a:ext>
            </a:extLst>
          </p:cNvPr>
          <p:cNvSpPr/>
          <p:nvPr/>
        </p:nvSpPr>
        <p:spPr>
          <a:xfrm>
            <a:off x="6786447" y="1710959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4D38500-E756-F4D6-D0D5-C539863F662B}"/>
              </a:ext>
            </a:extLst>
          </p:cNvPr>
          <p:cNvSpPr/>
          <p:nvPr/>
        </p:nvSpPr>
        <p:spPr>
          <a:xfrm>
            <a:off x="6786447" y="2306932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9243EF3-3580-DA64-C8E3-230532C92F29}"/>
              </a:ext>
            </a:extLst>
          </p:cNvPr>
          <p:cNvSpPr/>
          <p:nvPr/>
        </p:nvSpPr>
        <p:spPr>
          <a:xfrm>
            <a:off x="6786447" y="2902904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F7BAD49-68D4-997E-1D6A-CB2A5F149632}"/>
              </a:ext>
            </a:extLst>
          </p:cNvPr>
          <p:cNvSpPr/>
          <p:nvPr/>
        </p:nvSpPr>
        <p:spPr>
          <a:xfrm>
            <a:off x="6786447" y="4687117"/>
            <a:ext cx="538055" cy="459922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BE2B0D1-F014-ADBB-BE7A-09A06C4D19B1}"/>
              </a:ext>
            </a:extLst>
          </p:cNvPr>
          <p:cNvSpPr txBox="1"/>
          <p:nvPr/>
        </p:nvSpPr>
        <p:spPr>
          <a:xfrm>
            <a:off x="6786445" y="1820992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63B8272-2A02-B92B-46BA-490CB7F951C9}"/>
              </a:ext>
            </a:extLst>
          </p:cNvPr>
          <p:cNvSpPr txBox="1"/>
          <p:nvPr/>
        </p:nvSpPr>
        <p:spPr>
          <a:xfrm>
            <a:off x="6786445" y="2416964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C4454D-1E4A-FD32-7420-C1AC9C702646}"/>
              </a:ext>
            </a:extLst>
          </p:cNvPr>
          <p:cNvSpPr txBox="1"/>
          <p:nvPr/>
        </p:nvSpPr>
        <p:spPr>
          <a:xfrm>
            <a:off x="6786445" y="3019054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D40431-5B77-AB5E-16D3-15370325FA3A}"/>
              </a:ext>
            </a:extLst>
          </p:cNvPr>
          <p:cNvSpPr txBox="1"/>
          <p:nvPr/>
        </p:nvSpPr>
        <p:spPr>
          <a:xfrm>
            <a:off x="6786445" y="4798205"/>
            <a:ext cx="538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C6AFA50-D716-C71C-13EE-22AFD3AD25A0}"/>
              </a:ext>
            </a:extLst>
          </p:cNvPr>
          <p:cNvCxnSpPr>
            <a:cxnSpLocks/>
            <a:stCxn id="25" idx="3"/>
            <a:endCxn id="194" idx="1"/>
          </p:cNvCxnSpPr>
          <p:nvPr/>
        </p:nvCxnSpPr>
        <p:spPr>
          <a:xfrm>
            <a:off x="4277726" y="1944103"/>
            <a:ext cx="2508719" cy="0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1A74260D-6CD6-4F3D-CE2B-E2D7AE498CD7}"/>
              </a:ext>
            </a:extLst>
          </p:cNvPr>
          <p:cNvCxnSpPr>
            <a:cxnSpLocks/>
            <a:stCxn id="26" idx="3"/>
            <a:endCxn id="195" idx="1"/>
          </p:cNvCxnSpPr>
          <p:nvPr/>
        </p:nvCxnSpPr>
        <p:spPr>
          <a:xfrm>
            <a:off x="4277726" y="2540075"/>
            <a:ext cx="2508719" cy="0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1DC99A4-030F-692C-B365-9846AA3E491B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4277726" y="3115110"/>
            <a:ext cx="2508719" cy="27055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7231332-5131-08DB-FA11-9A200D605596}"/>
              </a:ext>
            </a:extLst>
          </p:cNvPr>
          <p:cNvCxnSpPr>
            <a:cxnSpLocks/>
            <a:endCxn id="197" idx="1"/>
          </p:cNvCxnSpPr>
          <p:nvPr/>
        </p:nvCxnSpPr>
        <p:spPr>
          <a:xfrm flipV="1">
            <a:off x="4277726" y="4921316"/>
            <a:ext cx="2508719" cy="1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6FBEE64-0DF8-0D6C-8EA8-0FC3565613AE}"/>
              </a:ext>
            </a:extLst>
          </p:cNvPr>
          <p:cNvSpPr txBox="1"/>
          <p:nvPr/>
        </p:nvSpPr>
        <p:spPr>
          <a:xfrm>
            <a:off x="4708477" y="4798205"/>
            <a:ext cx="16307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bias0_0[56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PReLU_weight0_0[56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4C4C9E8-40D5-98A5-67F5-48686C60BF6C}"/>
              </a:ext>
            </a:extLst>
          </p:cNvPr>
          <p:cNvSpPr txBox="1"/>
          <p:nvPr/>
        </p:nvSpPr>
        <p:spPr>
          <a:xfrm>
            <a:off x="4708477" y="2995308"/>
            <a:ext cx="16307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bias0_0[3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PReLU_weight0_0[3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593B6F7-EC1F-0C57-A8F9-EBE8A304F186}"/>
              </a:ext>
            </a:extLst>
          </p:cNvPr>
          <p:cNvSpPr txBox="1"/>
          <p:nvPr/>
        </p:nvSpPr>
        <p:spPr>
          <a:xfrm>
            <a:off x="4708477" y="2357314"/>
            <a:ext cx="16307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bias0_0[2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PReLU_weight0_0[2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58DF5F1-EE03-F607-AC01-01600DE0F95B}"/>
              </a:ext>
            </a:extLst>
          </p:cNvPr>
          <p:cNvSpPr txBox="1"/>
          <p:nvPr/>
        </p:nvSpPr>
        <p:spPr>
          <a:xfrm>
            <a:off x="4708477" y="1761067"/>
            <a:ext cx="16307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bias0_0[1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PReLU_weight0_0[1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249DA99-02F1-8D08-2B8C-D34F87AF330F}"/>
              </a:ext>
            </a:extLst>
          </p:cNvPr>
          <p:cNvSpPr txBox="1"/>
          <p:nvPr/>
        </p:nvSpPr>
        <p:spPr>
          <a:xfrm>
            <a:off x="7550894" y="2437527"/>
            <a:ext cx="488784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PReLU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Output(size: 1080*1920)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map(size: 1080*1920)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(feature map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픽셀값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bias)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크거나 같다면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output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map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픽셀값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bias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Else: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output =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PReLU_weight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 map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픽셀값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bias)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F1715C5-4B85-42F0-9E48-29D481B90096}"/>
              </a:ext>
            </a:extLst>
          </p:cNvPr>
          <p:cNvSpPr txBox="1"/>
          <p:nvPr/>
        </p:nvSpPr>
        <p:spPr>
          <a:xfrm>
            <a:off x="3193324" y="1409236"/>
            <a:ext cx="1630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map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B08D3F4-201F-33A4-A33B-73C3F04194B2}"/>
              </a:ext>
            </a:extLst>
          </p:cNvPr>
          <p:cNvSpPr txBox="1"/>
          <p:nvPr/>
        </p:nvSpPr>
        <p:spPr>
          <a:xfrm>
            <a:off x="6240100" y="1409236"/>
            <a:ext cx="1630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10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55DF47-6D7D-B8D6-40B2-82123D80381E}"/>
              </a:ext>
            </a:extLst>
          </p:cNvPr>
          <p:cNvSpPr/>
          <p:nvPr/>
        </p:nvSpPr>
        <p:spPr>
          <a:xfrm>
            <a:off x="277566" y="358745"/>
            <a:ext cx="10390173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설명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Feature extraction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부분만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차적으로 진행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+ add bias + </a:t>
            </a:r>
            <a:r>
              <a:rPr lang="en-US" altLang="ko-KR" sz="2000" kern="0" spc="-80" dirty="0" err="1">
                <a:solidFill>
                  <a:srgbClr val="000000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PReLU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연산까지 있으니 반드시 참고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249DA99-02F1-8D08-2B8C-D34F87AF330F}"/>
              </a:ext>
            </a:extLst>
          </p:cNvPr>
          <p:cNvSpPr txBox="1"/>
          <p:nvPr/>
        </p:nvSpPr>
        <p:spPr>
          <a:xfrm>
            <a:off x="1649104" y="2305615"/>
            <a:ext cx="102530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1. img_pixel.txt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행을 한 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씩 읽는다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2. weight0_n.txt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읽는다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 (0 &lt;= n &lt; 56)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3. Step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곱하여 더한다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4. Step 1~Step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(2073600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5. bias0_0.txt, PReLU_weight0_0.txt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읽는다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(56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filter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매칭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4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결과에서 각 픽셀에 대해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PReLU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진행한다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(Step 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bias0_0.txt, PReLU_weight0_0.txt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참고할 때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열의 값을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3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F990B7-6087-A394-B8D6-3AF985D56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6" y="1454130"/>
            <a:ext cx="7429973" cy="41793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55DF47-6D7D-B8D6-40B2-82123D80381E}"/>
              </a:ext>
            </a:extLst>
          </p:cNvPr>
          <p:cNvSpPr/>
          <p:nvPr/>
        </p:nvSpPr>
        <p:spPr>
          <a:xfrm>
            <a:off x="277566" y="358745"/>
            <a:ext cx="1039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이미지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F7839320-BDE4-C169-46BE-933BC5B7A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3006"/>
              </p:ext>
            </p:extLst>
          </p:nvPr>
        </p:nvGraphicFramePr>
        <p:xfrm>
          <a:off x="7839075" y="2942536"/>
          <a:ext cx="4075359" cy="97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634">
                  <a:extLst>
                    <a:ext uri="{9D8B030D-6E8A-4147-A177-3AD203B41FA5}">
                      <a16:colId xmlns:a16="http://schemas.microsoft.com/office/drawing/2014/main" val="2732815231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1274130497"/>
                    </a:ext>
                  </a:extLst>
                </a:gridCol>
              </a:tblGrid>
              <a:tr h="48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PolyTown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/SR_Train_spp32_camera0.bmp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782291"/>
                  </a:ext>
                </a:extLst>
              </a:tr>
              <a:tr h="48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1920 * 1080 * 3(RGB)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7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55DF47-6D7D-B8D6-40B2-82123D80381E}"/>
              </a:ext>
            </a:extLst>
          </p:cNvPr>
          <p:cNvSpPr/>
          <p:nvPr/>
        </p:nvSpPr>
        <p:spPr>
          <a:xfrm>
            <a:off x="277566" y="358745"/>
            <a:ext cx="1039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설명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E115985-3213-9ACF-1905-8A70479F3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33210"/>
              </p:ext>
            </p:extLst>
          </p:nvPr>
        </p:nvGraphicFramePr>
        <p:xfrm>
          <a:off x="609600" y="2280920"/>
          <a:ext cx="10972800" cy="229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6628">
                  <a:extLst>
                    <a:ext uri="{9D8B030D-6E8A-4147-A177-3AD203B41FA5}">
                      <a16:colId xmlns:a16="http://schemas.microsoft.com/office/drawing/2014/main" val="3106771271"/>
                    </a:ext>
                  </a:extLst>
                </a:gridCol>
                <a:gridCol w="1847751">
                  <a:extLst>
                    <a:ext uri="{9D8B030D-6E8A-4147-A177-3AD203B41FA5}">
                      <a16:colId xmlns:a16="http://schemas.microsoft.com/office/drawing/2014/main" val="2909321399"/>
                    </a:ext>
                  </a:extLst>
                </a:gridCol>
                <a:gridCol w="5092935">
                  <a:extLst>
                    <a:ext uri="{9D8B030D-6E8A-4147-A177-3AD203B41FA5}">
                      <a16:colId xmlns:a16="http://schemas.microsoft.com/office/drawing/2014/main" val="19459815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53805669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427020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 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용량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1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img_pixel.txt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* 2073600(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RGB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YcbCr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채널 변환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채널만 사용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 동일한 크기의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output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만들기 위해 패딩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(1080*1920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1084*1924)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360MB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 기준 띄어쓰기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 기준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줄바꿈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weight0_0~56.txt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 * 56(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개수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5x5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커널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1KB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 기준 띄어쓰기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 기준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줄바꿈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bias0_0.txt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56(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Convolution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 후 픽셀에 더하는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bias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2KB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 기준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줄바꿈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7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PReLU_weight0_0.txt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56(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Convolution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 후 조건에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픽셀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bias)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곱해지는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2KB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 기준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줄바꿈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9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27982</TotalTime>
  <Words>580</Words>
  <Application>Microsoft Office PowerPoint</Application>
  <PresentationFormat>와이드스크린</PresentationFormat>
  <Paragraphs>155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나눔바른고딕</vt:lpstr>
      <vt:lpstr>나눔스퀘어</vt:lpstr>
      <vt:lpstr>나눔스퀘어 Bold</vt:lpstr>
      <vt:lpstr>맑은 고딕</vt:lpstr>
      <vt:lpstr>에스코어 드림 6 Bold</vt:lpstr>
      <vt:lpstr>Arial</vt:lpstr>
      <vt:lpstr>Office 테마</vt:lpstr>
      <vt:lpstr>MMU data format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 YEOM</dc:creator>
  <cp:lastModifiedBy>염 지현</cp:lastModifiedBy>
  <cp:revision>458</cp:revision>
  <cp:lastPrinted>2021-06-29T05:44:10Z</cp:lastPrinted>
  <dcterms:created xsi:type="dcterms:W3CDTF">2021-06-23T07:45:47Z</dcterms:created>
  <dcterms:modified xsi:type="dcterms:W3CDTF">2022-06-16T00:52:38Z</dcterms:modified>
</cp:coreProperties>
</file>