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69" r:id="rId3"/>
    <p:sldId id="384" r:id="rId4"/>
    <p:sldId id="385" r:id="rId5"/>
    <p:sldId id="344" r:id="rId6"/>
    <p:sldId id="370" r:id="rId7"/>
    <p:sldId id="352" r:id="rId8"/>
    <p:sldId id="374" r:id="rId9"/>
    <p:sldId id="375" r:id="rId10"/>
    <p:sldId id="377" r:id="rId11"/>
    <p:sldId id="376" r:id="rId12"/>
    <p:sldId id="378" r:id="rId13"/>
    <p:sldId id="382" r:id="rId14"/>
    <p:sldId id="383" r:id="rId15"/>
    <p:sldId id="358" r:id="rId16"/>
    <p:sldId id="365" r:id="rId17"/>
    <p:sldId id="359" r:id="rId18"/>
    <p:sldId id="379" r:id="rId19"/>
    <p:sldId id="380" r:id="rId20"/>
    <p:sldId id="381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477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D8678-81EF-478A-B375-3E0EC4DE61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33B72F-BCC0-46F0-A6D7-5B731A517A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Categorizing</a:t>
          </a:r>
        </a:p>
      </dgm:t>
    </dgm:pt>
    <dgm:pt modelId="{A1866A83-5368-460E-B5E6-2B3AA8309470}" type="parTrans" cxnId="{724075C9-A8B5-4556-B081-3F674D8DDA89}">
      <dgm:prSet/>
      <dgm:spPr/>
      <dgm:t>
        <a:bodyPr/>
        <a:lstStyle/>
        <a:p>
          <a:endParaRPr lang="en-US"/>
        </a:p>
      </dgm:t>
    </dgm:pt>
    <dgm:pt modelId="{17DC5506-4523-454D-B605-4CC11BA7BCE6}" type="sibTrans" cxnId="{724075C9-A8B5-4556-B081-3F674D8DDA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A2913-BBF8-4AEE-8EB0-51903D28DA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Adjusting TFIDF code by API</a:t>
          </a:r>
        </a:p>
      </dgm:t>
    </dgm:pt>
    <dgm:pt modelId="{655C734E-F64A-4A79-A5FD-417DCB287C65}" type="parTrans" cxnId="{B52A1561-3DB7-4674-9F72-3AD34C5CA9AF}">
      <dgm:prSet/>
      <dgm:spPr/>
      <dgm:t>
        <a:bodyPr/>
        <a:lstStyle/>
        <a:p>
          <a:endParaRPr lang="en-US"/>
        </a:p>
      </dgm:t>
    </dgm:pt>
    <dgm:pt modelId="{10744737-5E37-4114-A777-A469A0644A05}" type="sibTrans" cxnId="{B52A1561-3DB7-4674-9F72-3AD34C5CA9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269036-F5CB-47E8-953A-1D6F1836D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Adv_Pointing_Method</a:t>
          </a:r>
        </a:p>
      </dgm:t>
    </dgm:pt>
    <dgm:pt modelId="{A674DAAA-50E9-47DC-A7FE-48DC3FE9F48D}" type="parTrans" cxnId="{F0F66462-68BA-48B8-9D41-02F5731035FC}">
      <dgm:prSet/>
      <dgm:spPr/>
      <dgm:t>
        <a:bodyPr/>
        <a:lstStyle/>
        <a:p>
          <a:endParaRPr lang="en-US"/>
        </a:p>
      </dgm:t>
    </dgm:pt>
    <dgm:pt modelId="{CA1BD13F-77FF-4411-A2C4-F370A9F4DB4D}" type="sibTrans" cxnId="{F0F66462-68BA-48B8-9D41-02F5731035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3ECFFF-A6C8-4D20-A579-AB7FC2B34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Crawling data more</a:t>
          </a:r>
        </a:p>
      </dgm:t>
    </dgm:pt>
    <dgm:pt modelId="{31738028-36BA-48F1-8C38-D6FECEC1F4DA}" type="parTrans" cxnId="{092D5C6C-E001-4CF4-A4D5-E079964422A3}">
      <dgm:prSet/>
      <dgm:spPr/>
      <dgm:t>
        <a:bodyPr/>
        <a:lstStyle/>
        <a:p>
          <a:endParaRPr lang="en-US"/>
        </a:p>
      </dgm:t>
    </dgm:pt>
    <dgm:pt modelId="{B60A5790-267F-4AE1-AACC-E1D2441D08B5}" type="sibTrans" cxnId="{092D5C6C-E001-4CF4-A4D5-E07996442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05395-92EE-40FF-BCD0-B2B4467DDC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Dictionary weekly</a:t>
          </a:r>
        </a:p>
      </dgm:t>
    </dgm:pt>
    <dgm:pt modelId="{D7BAC249-C258-4EA6-A7F0-49EAB17A44B4}" type="parTrans" cxnId="{0C646CE7-5866-4DEB-B44B-33D0B8CF8BFE}">
      <dgm:prSet/>
      <dgm:spPr/>
      <dgm:t>
        <a:bodyPr/>
        <a:lstStyle/>
        <a:p>
          <a:endParaRPr lang="en-US"/>
        </a:p>
      </dgm:t>
    </dgm:pt>
    <dgm:pt modelId="{A85F9CCC-A307-4CE7-9E91-F7534A5CAAF5}" type="sibTrans" cxnId="{0C646CE7-5866-4DEB-B44B-33D0B8CF8BFE}">
      <dgm:prSet/>
      <dgm:spPr/>
      <dgm:t>
        <a:bodyPr/>
        <a:lstStyle/>
        <a:p>
          <a:endParaRPr lang="en-US"/>
        </a:p>
      </dgm:t>
    </dgm:pt>
    <dgm:pt modelId="{846345CA-0760-4BBC-8589-104B1211C896}" type="pres">
      <dgm:prSet presAssocID="{078D8678-81EF-478A-B375-3E0EC4DE6107}" presName="root" presStyleCnt="0">
        <dgm:presLayoutVars>
          <dgm:dir/>
          <dgm:resizeHandles val="exact"/>
        </dgm:presLayoutVars>
      </dgm:prSet>
      <dgm:spPr/>
    </dgm:pt>
    <dgm:pt modelId="{377A5409-5273-4424-B006-236ABEACACF1}" type="pres">
      <dgm:prSet presAssocID="{0133B72F-BCC0-46F0-A6D7-5B731A517ADA}" presName="compNode" presStyleCnt="0"/>
      <dgm:spPr/>
    </dgm:pt>
    <dgm:pt modelId="{14CAE107-3A81-4546-97DC-339F8B237B7D}" type="pres">
      <dgm:prSet presAssocID="{0133B72F-BCC0-46F0-A6D7-5B731A517ADA}" presName="iconBgRect" presStyleLbl="bgShp" presStyleIdx="0" presStyleCnt="5"/>
      <dgm:spPr/>
    </dgm:pt>
    <dgm:pt modelId="{F033AE72-D14C-48C2-A950-A4D3526AC86F}" type="pres">
      <dgm:prSet presAssocID="{0133B72F-BCC0-46F0-A6D7-5B731A517A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770C0E-9B91-40C6-81CA-AAD98C0E1B39}" type="pres">
      <dgm:prSet presAssocID="{0133B72F-BCC0-46F0-A6D7-5B731A517ADA}" presName="spaceRect" presStyleCnt="0"/>
      <dgm:spPr/>
    </dgm:pt>
    <dgm:pt modelId="{BA814664-1C1B-46A0-9FBC-763B76946D2D}" type="pres">
      <dgm:prSet presAssocID="{0133B72F-BCC0-46F0-A6D7-5B731A517ADA}" presName="textRect" presStyleLbl="revTx" presStyleIdx="0" presStyleCnt="5">
        <dgm:presLayoutVars>
          <dgm:chMax val="1"/>
          <dgm:chPref val="1"/>
        </dgm:presLayoutVars>
      </dgm:prSet>
      <dgm:spPr/>
    </dgm:pt>
    <dgm:pt modelId="{6469F787-A840-482D-BCA9-998C2A6837F0}" type="pres">
      <dgm:prSet presAssocID="{17DC5506-4523-454D-B605-4CC11BA7BCE6}" presName="sibTrans" presStyleCnt="0"/>
      <dgm:spPr/>
    </dgm:pt>
    <dgm:pt modelId="{7BA95C31-21B9-49FE-B5D2-839204B1AE74}" type="pres">
      <dgm:prSet presAssocID="{763A2913-BBF8-4AEE-8EB0-51903D28DA06}" presName="compNode" presStyleCnt="0"/>
      <dgm:spPr/>
    </dgm:pt>
    <dgm:pt modelId="{1E9A2981-E47C-4DD3-8825-5180BAF6451D}" type="pres">
      <dgm:prSet presAssocID="{763A2913-BBF8-4AEE-8EB0-51903D28DA06}" presName="iconBgRect" presStyleLbl="bgShp" presStyleIdx="1" presStyleCnt="5"/>
      <dgm:spPr/>
    </dgm:pt>
    <dgm:pt modelId="{8F8EFE5B-AD89-4C19-816C-2FA0811D4823}" type="pres">
      <dgm:prSet presAssocID="{763A2913-BBF8-4AEE-8EB0-51903D28D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6E0644C-3968-4F0D-85BC-DE0F78BD56CC}" type="pres">
      <dgm:prSet presAssocID="{763A2913-BBF8-4AEE-8EB0-51903D28DA06}" presName="spaceRect" presStyleCnt="0"/>
      <dgm:spPr/>
    </dgm:pt>
    <dgm:pt modelId="{167EE1AE-7020-4A5E-B01D-CC378279CF95}" type="pres">
      <dgm:prSet presAssocID="{763A2913-BBF8-4AEE-8EB0-51903D28DA06}" presName="textRect" presStyleLbl="revTx" presStyleIdx="1" presStyleCnt="5">
        <dgm:presLayoutVars>
          <dgm:chMax val="1"/>
          <dgm:chPref val="1"/>
        </dgm:presLayoutVars>
      </dgm:prSet>
      <dgm:spPr/>
    </dgm:pt>
    <dgm:pt modelId="{0000D3C4-C8AA-4263-97A7-6218A11E6DC1}" type="pres">
      <dgm:prSet presAssocID="{10744737-5E37-4114-A777-A469A0644A05}" presName="sibTrans" presStyleCnt="0"/>
      <dgm:spPr/>
    </dgm:pt>
    <dgm:pt modelId="{D57DAA70-24D4-4905-B632-641E7C48A4A4}" type="pres">
      <dgm:prSet presAssocID="{5A269036-F5CB-47E8-953A-1D6F1836DBCE}" presName="compNode" presStyleCnt="0"/>
      <dgm:spPr/>
    </dgm:pt>
    <dgm:pt modelId="{079F4785-19E8-425C-B1DD-7D73BEFC1179}" type="pres">
      <dgm:prSet presAssocID="{5A269036-F5CB-47E8-953A-1D6F1836DBCE}" presName="iconBgRect" presStyleLbl="bgShp" presStyleIdx="2" presStyleCnt="5"/>
      <dgm:spPr/>
    </dgm:pt>
    <dgm:pt modelId="{82A6C70D-239E-45F4-B01E-C0A1A1F16E36}" type="pres">
      <dgm:prSet presAssocID="{5A269036-F5CB-47E8-953A-1D6F1836DB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D8979CE-5E5F-4F67-8621-B2FE3BB9AED1}" type="pres">
      <dgm:prSet presAssocID="{5A269036-F5CB-47E8-953A-1D6F1836DBCE}" presName="spaceRect" presStyleCnt="0"/>
      <dgm:spPr/>
    </dgm:pt>
    <dgm:pt modelId="{CA7A7A79-4F09-4ACD-A23E-DA4296B29C0C}" type="pres">
      <dgm:prSet presAssocID="{5A269036-F5CB-47E8-953A-1D6F1836DBCE}" presName="textRect" presStyleLbl="revTx" presStyleIdx="2" presStyleCnt="5">
        <dgm:presLayoutVars>
          <dgm:chMax val="1"/>
          <dgm:chPref val="1"/>
        </dgm:presLayoutVars>
      </dgm:prSet>
      <dgm:spPr/>
    </dgm:pt>
    <dgm:pt modelId="{2F22DE9C-AD35-4DB1-A95D-1F479A9F614D}" type="pres">
      <dgm:prSet presAssocID="{CA1BD13F-77FF-4411-A2C4-F370A9F4DB4D}" presName="sibTrans" presStyleCnt="0"/>
      <dgm:spPr/>
    </dgm:pt>
    <dgm:pt modelId="{79031D36-A8E6-4BBF-B1C9-DB58730700A6}" type="pres">
      <dgm:prSet presAssocID="{663ECFFF-A6C8-4D20-A579-AB7FC2B34A8F}" presName="compNode" presStyleCnt="0"/>
      <dgm:spPr/>
    </dgm:pt>
    <dgm:pt modelId="{1754715F-D239-416D-BCF9-658D26C280C8}" type="pres">
      <dgm:prSet presAssocID="{663ECFFF-A6C8-4D20-A579-AB7FC2B34A8F}" presName="iconBgRect" presStyleLbl="bgShp" presStyleIdx="3" presStyleCnt="5"/>
      <dgm:spPr/>
    </dgm:pt>
    <dgm:pt modelId="{7D820C82-B73C-478B-88D9-87481A4FCF56}" type="pres">
      <dgm:prSet presAssocID="{663ECFFF-A6C8-4D20-A579-AB7FC2B34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06B6114-DB34-4A1B-95DC-C98335D7491B}" type="pres">
      <dgm:prSet presAssocID="{663ECFFF-A6C8-4D20-A579-AB7FC2B34A8F}" presName="spaceRect" presStyleCnt="0"/>
      <dgm:spPr/>
    </dgm:pt>
    <dgm:pt modelId="{76C77850-1960-457D-9E2C-E58583169130}" type="pres">
      <dgm:prSet presAssocID="{663ECFFF-A6C8-4D20-A579-AB7FC2B34A8F}" presName="textRect" presStyleLbl="revTx" presStyleIdx="3" presStyleCnt="5">
        <dgm:presLayoutVars>
          <dgm:chMax val="1"/>
          <dgm:chPref val="1"/>
        </dgm:presLayoutVars>
      </dgm:prSet>
      <dgm:spPr/>
    </dgm:pt>
    <dgm:pt modelId="{9EF944B0-C89F-46D1-A9B4-4B3A4F1E83EB}" type="pres">
      <dgm:prSet presAssocID="{B60A5790-267F-4AE1-AACC-E1D2441D08B5}" presName="sibTrans" presStyleCnt="0"/>
      <dgm:spPr/>
    </dgm:pt>
    <dgm:pt modelId="{64648C23-FA9E-45E7-9931-4951F72E4B8E}" type="pres">
      <dgm:prSet presAssocID="{34605395-92EE-40FF-BCD0-B2B4467DDC60}" presName="compNode" presStyleCnt="0"/>
      <dgm:spPr/>
    </dgm:pt>
    <dgm:pt modelId="{28B49BE8-B02A-47D5-A7D4-7C91A96181A7}" type="pres">
      <dgm:prSet presAssocID="{34605395-92EE-40FF-BCD0-B2B4467DDC60}" presName="iconBgRect" presStyleLbl="bgShp" presStyleIdx="4" presStyleCnt="5"/>
      <dgm:spPr/>
    </dgm:pt>
    <dgm:pt modelId="{E0B09DB3-F027-43AD-A665-7FCCDAF5021B}" type="pres">
      <dgm:prSet presAssocID="{34605395-92EE-40FF-BCD0-B2B4467DDC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6E205A-E155-4216-B8B2-AFC63FF2A768}" type="pres">
      <dgm:prSet presAssocID="{34605395-92EE-40FF-BCD0-B2B4467DDC60}" presName="spaceRect" presStyleCnt="0"/>
      <dgm:spPr/>
    </dgm:pt>
    <dgm:pt modelId="{26A594B7-5712-40D6-9A68-EDC804DBAB77}" type="pres">
      <dgm:prSet presAssocID="{34605395-92EE-40FF-BCD0-B2B4467DDC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761A03-1FE3-42BD-8147-F59C37774400}" type="presOf" srcId="{5A269036-F5CB-47E8-953A-1D6F1836DBCE}" destId="{CA7A7A79-4F09-4ACD-A23E-DA4296B29C0C}" srcOrd="0" destOrd="0" presId="urn:microsoft.com/office/officeart/2018/5/layout/IconCircleLabelList"/>
    <dgm:cxn modelId="{0293B015-CAF8-4215-A335-65B8ACCFEFD4}" type="presOf" srcId="{0133B72F-BCC0-46F0-A6D7-5B731A517ADA}" destId="{BA814664-1C1B-46A0-9FBC-763B76946D2D}" srcOrd="0" destOrd="0" presId="urn:microsoft.com/office/officeart/2018/5/layout/IconCircleLabelList"/>
    <dgm:cxn modelId="{6DEF792E-191A-4DAF-8836-14779D240FAB}" type="presOf" srcId="{078D8678-81EF-478A-B375-3E0EC4DE6107}" destId="{846345CA-0760-4BBC-8589-104B1211C896}" srcOrd="0" destOrd="0" presId="urn:microsoft.com/office/officeart/2018/5/layout/IconCircleLabelList"/>
    <dgm:cxn modelId="{B52A1561-3DB7-4674-9F72-3AD34C5CA9AF}" srcId="{078D8678-81EF-478A-B375-3E0EC4DE6107}" destId="{763A2913-BBF8-4AEE-8EB0-51903D28DA06}" srcOrd="1" destOrd="0" parTransId="{655C734E-F64A-4A79-A5FD-417DCB287C65}" sibTransId="{10744737-5E37-4114-A777-A469A0644A05}"/>
    <dgm:cxn modelId="{637F1A41-7FAD-4051-9828-778FDC107401}" type="presOf" srcId="{663ECFFF-A6C8-4D20-A579-AB7FC2B34A8F}" destId="{76C77850-1960-457D-9E2C-E58583169130}" srcOrd="0" destOrd="0" presId="urn:microsoft.com/office/officeart/2018/5/layout/IconCircleLabelList"/>
    <dgm:cxn modelId="{F0F66462-68BA-48B8-9D41-02F5731035FC}" srcId="{078D8678-81EF-478A-B375-3E0EC4DE6107}" destId="{5A269036-F5CB-47E8-953A-1D6F1836DBCE}" srcOrd="2" destOrd="0" parTransId="{A674DAAA-50E9-47DC-A7FE-48DC3FE9F48D}" sibTransId="{CA1BD13F-77FF-4411-A2C4-F370A9F4DB4D}"/>
    <dgm:cxn modelId="{DF6CEF65-EC47-4795-80BD-ABF22CB120A2}" type="presOf" srcId="{34605395-92EE-40FF-BCD0-B2B4467DDC60}" destId="{26A594B7-5712-40D6-9A68-EDC804DBAB77}" srcOrd="0" destOrd="0" presId="urn:microsoft.com/office/officeart/2018/5/layout/IconCircleLabelList"/>
    <dgm:cxn modelId="{092D5C6C-E001-4CF4-A4D5-E079964422A3}" srcId="{078D8678-81EF-478A-B375-3E0EC4DE6107}" destId="{663ECFFF-A6C8-4D20-A579-AB7FC2B34A8F}" srcOrd="3" destOrd="0" parTransId="{31738028-36BA-48F1-8C38-D6FECEC1F4DA}" sibTransId="{B60A5790-267F-4AE1-AACC-E1D2441D08B5}"/>
    <dgm:cxn modelId="{4701CEBB-4FB4-4B4C-A2CB-9E1CDEC6B696}" type="presOf" srcId="{763A2913-BBF8-4AEE-8EB0-51903D28DA06}" destId="{167EE1AE-7020-4A5E-B01D-CC378279CF95}" srcOrd="0" destOrd="0" presId="urn:microsoft.com/office/officeart/2018/5/layout/IconCircleLabelList"/>
    <dgm:cxn modelId="{724075C9-A8B5-4556-B081-3F674D8DDA89}" srcId="{078D8678-81EF-478A-B375-3E0EC4DE6107}" destId="{0133B72F-BCC0-46F0-A6D7-5B731A517ADA}" srcOrd="0" destOrd="0" parTransId="{A1866A83-5368-460E-B5E6-2B3AA8309470}" sibTransId="{17DC5506-4523-454D-B605-4CC11BA7BCE6}"/>
    <dgm:cxn modelId="{0C646CE7-5866-4DEB-B44B-33D0B8CF8BFE}" srcId="{078D8678-81EF-478A-B375-3E0EC4DE6107}" destId="{34605395-92EE-40FF-BCD0-B2B4467DDC60}" srcOrd="4" destOrd="0" parTransId="{D7BAC249-C258-4EA6-A7F0-49EAB17A44B4}" sibTransId="{A85F9CCC-A307-4CE7-9E91-F7534A5CAAF5}"/>
    <dgm:cxn modelId="{9DA39634-83CE-4F98-B1E3-3A778E784630}" type="presParOf" srcId="{846345CA-0760-4BBC-8589-104B1211C896}" destId="{377A5409-5273-4424-B006-236ABEACACF1}" srcOrd="0" destOrd="0" presId="urn:microsoft.com/office/officeart/2018/5/layout/IconCircleLabelList"/>
    <dgm:cxn modelId="{4E7E13CA-CBC6-4275-8740-7FDC355C7CEF}" type="presParOf" srcId="{377A5409-5273-4424-B006-236ABEACACF1}" destId="{14CAE107-3A81-4546-97DC-339F8B237B7D}" srcOrd="0" destOrd="0" presId="urn:microsoft.com/office/officeart/2018/5/layout/IconCircleLabelList"/>
    <dgm:cxn modelId="{836681A5-28FB-4015-810D-3A644606100A}" type="presParOf" srcId="{377A5409-5273-4424-B006-236ABEACACF1}" destId="{F033AE72-D14C-48C2-A950-A4D3526AC86F}" srcOrd="1" destOrd="0" presId="urn:microsoft.com/office/officeart/2018/5/layout/IconCircleLabelList"/>
    <dgm:cxn modelId="{33E5A2CE-E982-4206-8E7A-DFD46A20EF49}" type="presParOf" srcId="{377A5409-5273-4424-B006-236ABEACACF1}" destId="{C1770C0E-9B91-40C6-81CA-AAD98C0E1B39}" srcOrd="2" destOrd="0" presId="urn:microsoft.com/office/officeart/2018/5/layout/IconCircleLabelList"/>
    <dgm:cxn modelId="{3E5154D3-B974-4841-8BB7-D11E10936C7F}" type="presParOf" srcId="{377A5409-5273-4424-B006-236ABEACACF1}" destId="{BA814664-1C1B-46A0-9FBC-763B76946D2D}" srcOrd="3" destOrd="0" presId="urn:microsoft.com/office/officeart/2018/5/layout/IconCircleLabelList"/>
    <dgm:cxn modelId="{4C613933-5B19-4106-ACB0-E24FA3405317}" type="presParOf" srcId="{846345CA-0760-4BBC-8589-104B1211C896}" destId="{6469F787-A840-482D-BCA9-998C2A6837F0}" srcOrd="1" destOrd="0" presId="urn:microsoft.com/office/officeart/2018/5/layout/IconCircleLabelList"/>
    <dgm:cxn modelId="{7669DE84-ECEF-4FB3-A60B-F0BAE4887F77}" type="presParOf" srcId="{846345CA-0760-4BBC-8589-104B1211C896}" destId="{7BA95C31-21B9-49FE-B5D2-839204B1AE74}" srcOrd="2" destOrd="0" presId="urn:microsoft.com/office/officeart/2018/5/layout/IconCircleLabelList"/>
    <dgm:cxn modelId="{E343312C-AB1F-419F-8294-792C6810BAAE}" type="presParOf" srcId="{7BA95C31-21B9-49FE-B5D2-839204B1AE74}" destId="{1E9A2981-E47C-4DD3-8825-5180BAF6451D}" srcOrd="0" destOrd="0" presId="urn:microsoft.com/office/officeart/2018/5/layout/IconCircleLabelList"/>
    <dgm:cxn modelId="{00AD2F1B-3DF7-424D-9994-64DCB87CCCDB}" type="presParOf" srcId="{7BA95C31-21B9-49FE-B5D2-839204B1AE74}" destId="{8F8EFE5B-AD89-4C19-816C-2FA0811D4823}" srcOrd="1" destOrd="0" presId="urn:microsoft.com/office/officeart/2018/5/layout/IconCircleLabelList"/>
    <dgm:cxn modelId="{22299B54-9071-4051-A41E-668586225136}" type="presParOf" srcId="{7BA95C31-21B9-49FE-B5D2-839204B1AE74}" destId="{B6E0644C-3968-4F0D-85BC-DE0F78BD56CC}" srcOrd="2" destOrd="0" presId="urn:microsoft.com/office/officeart/2018/5/layout/IconCircleLabelList"/>
    <dgm:cxn modelId="{641F9677-85C4-4C8B-A8DB-1FCA5192F5E1}" type="presParOf" srcId="{7BA95C31-21B9-49FE-B5D2-839204B1AE74}" destId="{167EE1AE-7020-4A5E-B01D-CC378279CF95}" srcOrd="3" destOrd="0" presId="urn:microsoft.com/office/officeart/2018/5/layout/IconCircleLabelList"/>
    <dgm:cxn modelId="{BA018CCF-81E6-428E-A0CD-9FEF65F7C9DD}" type="presParOf" srcId="{846345CA-0760-4BBC-8589-104B1211C896}" destId="{0000D3C4-C8AA-4263-97A7-6218A11E6DC1}" srcOrd="3" destOrd="0" presId="urn:microsoft.com/office/officeart/2018/5/layout/IconCircleLabelList"/>
    <dgm:cxn modelId="{83EFD392-3D14-4200-8D5F-F8695065BED6}" type="presParOf" srcId="{846345CA-0760-4BBC-8589-104B1211C896}" destId="{D57DAA70-24D4-4905-B632-641E7C48A4A4}" srcOrd="4" destOrd="0" presId="urn:microsoft.com/office/officeart/2018/5/layout/IconCircleLabelList"/>
    <dgm:cxn modelId="{9C87C00C-5A6F-4AFC-BBDB-F30363BE23D3}" type="presParOf" srcId="{D57DAA70-24D4-4905-B632-641E7C48A4A4}" destId="{079F4785-19E8-425C-B1DD-7D73BEFC1179}" srcOrd="0" destOrd="0" presId="urn:microsoft.com/office/officeart/2018/5/layout/IconCircleLabelList"/>
    <dgm:cxn modelId="{3379AF20-A921-4DF8-9DC3-6E7ED6D10206}" type="presParOf" srcId="{D57DAA70-24D4-4905-B632-641E7C48A4A4}" destId="{82A6C70D-239E-45F4-B01E-C0A1A1F16E36}" srcOrd="1" destOrd="0" presId="urn:microsoft.com/office/officeart/2018/5/layout/IconCircleLabelList"/>
    <dgm:cxn modelId="{2BB7FA0A-3F31-4B6E-A530-A80EFA1D0134}" type="presParOf" srcId="{D57DAA70-24D4-4905-B632-641E7C48A4A4}" destId="{4D8979CE-5E5F-4F67-8621-B2FE3BB9AED1}" srcOrd="2" destOrd="0" presId="urn:microsoft.com/office/officeart/2018/5/layout/IconCircleLabelList"/>
    <dgm:cxn modelId="{2FCC641C-6D2C-40C4-A3D8-7AFA9C956C7D}" type="presParOf" srcId="{D57DAA70-24D4-4905-B632-641E7C48A4A4}" destId="{CA7A7A79-4F09-4ACD-A23E-DA4296B29C0C}" srcOrd="3" destOrd="0" presId="urn:microsoft.com/office/officeart/2018/5/layout/IconCircleLabelList"/>
    <dgm:cxn modelId="{B273750A-BD17-46FF-9742-B9E6BE331A64}" type="presParOf" srcId="{846345CA-0760-4BBC-8589-104B1211C896}" destId="{2F22DE9C-AD35-4DB1-A95D-1F479A9F614D}" srcOrd="5" destOrd="0" presId="urn:microsoft.com/office/officeart/2018/5/layout/IconCircleLabelList"/>
    <dgm:cxn modelId="{8996A87A-1005-4198-90D7-6BF370E14CAB}" type="presParOf" srcId="{846345CA-0760-4BBC-8589-104B1211C896}" destId="{79031D36-A8E6-4BBF-B1C9-DB58730700A6}" srcOrd="6" destOrd="0" presId="urn:microsoft.com/office/officeart/2018/5/layout/IconCircleLabelList"/>
    <dgm:cxn modelId="{6319EE11-91F2-4467-83C8-4C28FFCCD71B}" type="presParOf" srcId="{79031D36-A8E6-4BBF-B1C9-DB58730700A6}" destId="{1754715F-D239-416D-BCF9-658D26C280C8}" srcOrd="0" destOrd="0" presId="urn:microsoft.com/office/officeart/2018/5/layout/IconCircleLabelList"/>
    <dgm:cxn modelId="{16E9738F-2B58-4A24-A09A-C602316182BB}" type="presParOf" srcId="{79031D36-A8E6-4BBF-B1C9-DB58730700A6}" destId="{7D820C82-B73C-478B-88D9-87481A4FCF56}" srcOrd="1" destOrd="0" presId="urn:microsoft.com/office/officeart/2018/5/layout/IconCircleLabelList"/>
    <dgm:cxn modelId="{920B00FC-37A3-4C4E-BF48-A7C608086901}" type="presParOf" srcId="{79031D36-A8E6-4BBF-B1C9-DB58730700A6}" destId="{706B6114-DB34-4A1B-95DC-C98335D7491B}" srcOrd="2" destOrd="0" presId="urn:microsoft.com/office/officeart/2018/5/layout/IconCircleLabelList"/>
    <dgm:cxn modelId="{B86EACC0-899C-46BF-91ED-2533DE5C9931}" type="presParOf" srcId="{79031D36-A8E6-4BBF-B1C9-DB58730700A6}" destId="{76C77850-1960-457D-9E2C-E58583169130}" srcOrd="3" destOrd="0" presId="urn:microsoft.com/office/officeart/2018/5/layout/IconCircleLabelList"/>
    <dgm:cxn modelId="{FDCCA292-6746-499E-9AE9-B91869D9ED56}" type="presParOf" srcId="{846345CA-0760-4BBC-8589-104B1211C896}" destId="{9EF944B0-C89F-46D1-A9B4-4B3A4F1E83EB}" srcOrd="7" destOrd="0" presId="urn:microsoft.com/office/officeart/2018/5/layout/IconCircleLabelList"/>
    <dgm:cxn modelId="{981EC705-EB20-478B-9159-F89717402206}" type="presParOf" srcId="{846345CA-0760-4BBC-8589-104B1211C896}" destId="{64648C23-FA9E-45E7-9931-4951F72E4B8E}" srcOrd="8" destOrd="0" presId="urn:microsoft.com/office/officeart/2018/5/layout/IconCircleLabelList"/>
    <dgm:cxn modelId="{9A8E1780-A452-47B4-874B-4C6DA26DDFA0}" type="presParOf" srcId="{64648C23-FA9E-45E7-9931-4951F72E4B8E}" destId="{28B49BE8-B02A-47D5-A7D4-7C91A96181A7}" srcOrd="0" destOrd="0" presId="urn:microsoft.com/office/officeart/2018/5/layout/IconCircleLabelList"/>
    <dgm:cxn modelId="{3EA2B912-7537-4356-9B82-41D81A1A0C2E}" type="presParOf" srcId="{64648C23-FA9E-45E7-9931-4951F72E4B8E}" destId="{E0B09DB3-F027-43AD-A665-7FCCDAF5021B}" srcOrd="1" destOrd="0" presId="urn:microsoft.com/office/officeart/2018/5/layout/IconCircleLabelList"/>
    <dgm:cxn modelId="{EC523635-2641-4881-974B-614D2F8A65DD}" type="presParOf" srcId="{64648C23-FA9E-45E7-9931-4951F72E4B8E}" destId="{086E205A-E155-4216-B8B2-AFC63FF2A768}" srcOrd="2" destOrd="0" presId="urn:microsoft.com/office/officeart/2018/5/layout/IconCircleLabelList"/>
    <dgm:cxn modelId="{33E9F61E-43AC-4614-8A86-7C3B2C56A876}" type="presParOf" srcId="{64648C23-FA9E-45E7-9931-4951F72E4B8E}" destId="{26A594B7-5712-40D6-9A68-EDC804DBAB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E107-3A81-4546-97DC-339F8B237B7D}">
      <dsp:nvSpPr>
        <dsp:cNvPr id="0" name=""/>
        <dsp:cNvSpPr/>
      </dsp:nvSpPr>
      <dsp:spPr>
        <a:xfrm>
          <a:off x="269540" y="873251"/>
          <a:ext cx="838511" cy="838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3AE72-D14C-48C2-A950-A4D3526AC86F}">
      <dsp:nvSpPr>
        <dsp:cNvPr id="0" name=""/>
        <dsp:cNvSpPr/>
      </dsp:nvSpPr>
      <dsp:spPr>
        <a:xfrm>
          <a:off x="448239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4664-1C1B-46A0-9FBC-763B76946D2D}">
      <dsp:nvSpPr>
        <dsp:cNvPr id="0" name=""/>
        <dsp:cNvSpPr/>
      </dsp:nvSpPr>
      <dsp:spPr>
        <a:xfrm>
          <a:off x="1491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Categorizing</a:t>
          </a:r>
        </a:p>
      </dsp:txBody>
      <dsp:txXfrm>
        <a:off x="1491" y="1972939"/>
        <a:ext cx="1374609" cy="549843"/>
      </dsp:txXfrm>
    </dsp:sp>
    <dsp:sp modelId="{1E9A2981-E47C-4DD3-8825-5180BAF6451D}">
      <dsp:nvSpPr>
        <dsp:cNvPr id="0" name=""/>
        <dsp:cNvSpPr/>
      </dsp:nvSpPr>
      <dsp:spPr>
        <a:xfrm>
          <a:off x="1884706" y="873251"/>
          <a:ext cx="838511" cy="838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FE5B-AD89-4C19-816C-2FA0811D4823}">
      <dsp:nvSpPr>
        <dsp:cNvPr id="0" name=""/>
        <dsp:cNvSpPr/>
      </dsp:nvSpPr>
      <dsp:spPr>
        <a:xfrm>
          <a:off x="2063405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EE1AE-7020-4A5E-B01D-CC378279CF95}">
      <dsp:nvSpPr>
        <dsp:cNvPr id="0" name=""/>
        <dsp:cNvSpPr/>
      </dsp:nvSpPr>
      <dsp:spPr>
        <a:xfrm>
          <a:off x="1616657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Adjusting TFIDF code by API</a:t>
          </a:r>
        </a:p>
      </dsp:txBody>
      <dsp:txXfrm>
        <a:off x="1616657" y="1972939"/>
        <a:ext cx="1374609" cy="549843"/>
      </dsp:txXfrm>
    </dsp:sp>
    <dsp:sp modelId="{079F4785-19E8-425C-B1DD-7D73BEFC1179}">
      <dsp:nvSpPr>
        <dsp:cNvPr id="0" name=""/>
        <dsp:cNvSpPr/>
      </dsp:nvSpPr>
      <dsp:spPr>
        <a:xfrm>
          <a:off x="3499872" y="873251"/>
          <a:ext cx="838511" cy="8385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6C70D-239E-45F4-B01E-C0A1A1F16E36}">
      <dsp:nvSpPr>
        <dsp:cNvPr id="0" name=""/>
        <dsp:cNvSpPr/>
      </dsp:nvSpPr>
      <dsp:spPr>
        <a:xfrm>
          <a:off x="3678571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7A79-4F09-4ACD-A23E-DA4296B29C0C}">
      <dsp:nvSpPr>
        <dsp:cNvPr id="0" name=""/>
        <dsp:cNvSpPr/>
      </dsp:nvSpPr>
      <dsp:spPr>
        <a:xfrm>
          <a:off x="3231823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Reinforcing Adv_Pointing_Method</a:t>
          </a:r>
        </a:p>
      </dsp:txBody>
      <dsp:txXfrm>
        <a:off x="3231823" y="1972939"/>
        <a:ext cx="1374609" cy="549843"/>
      </dsp:txXfrm>
    </dsp:sp>
    <dsp:sp modelId="{1754715F-D239-416D-BCF9-658D26C280C8}">
      <dsp:nvSpPr>
        <dsp:cNvPr id="0" name=""/>
        <dsp:cNvSpPr/>
      </dsp:nvSpPr>
      <dsp:spPr>
        <a:xfrm>
          <a:off x="5115038" y="873251"/>
          <a:ext cx="838511" cy="8385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0C82-B73C-478B-88D9-87481A4FCF56}">
      <dsp:nvSpPr>
        <dsp:cNvPr id="0" name=""/>
        <dsp:cNvSpPr/>
      </dsp:nvSpPr>
      <dsp:spPr>
        <a:xfrm>
          <a:off x="5293737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77850-1960-457D-9E2C-E58583169130}">
      <dsp:nvSpPr>
        <dsp:cNvPr id="0" name=""/>
        <dsp:cNvSpPr/>
      </dsp:nvSpPr>
      <dsp:spPr>
        <a:xfrm>
          <a:off x="4846989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Crawling data more</a:t>
          </a:r>
        </a:p>
      </dsp:txBody>
      <dsp:txXfrm>
        <a:off x="4846989" y="1972939"/>
        <a:ext cx="1374609" cy="549843"/>
      </dsp:txXfrm>
    </dsp:sp>
    <dsp:sp modelId="{28B49BE8-B02A-47D5-A7D4-7C91A96181A7}">
      <dsp:nvSpPr>
        <dsp:cNvPr id="0" name=""/>
        <dsp:cNvSpPr/>
      </dsp:nvSpPr>
      <dsp:spPr>
        <a:xfrm>
          <a:off x="6730204" y="873251"/>
          <a:ext cx="838511" cy="8385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9DB3-F027-43AD-A665-7FCCDAF5021B}">
      <dsp:nvSpPr>
        <dsp:cNvPr id="0" name=""/>
        <dsp:cNvSpPr/>
      </dsp:nvSpPr>
      <dsp:spPr>
        <a:xfrm>
          <a:off x="6908903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594B7-5712-40D6-9A68-EDC804DBAB77}">
      <dsp:nvSpPr>
        <dsp:cNvPr id="0" name=""/>
        <dsp:cNvSpPr/>
      </dsp:nvSpPr>
      <dsp:spPr>
        <a:xfrm>
          <a:off x="6462155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Reinforcing Dictionary weekly</a:t>
          </a:r>
        </a:p>
      </dsp:txBody>
      <dsp:txXfrm>
        <a:off x="6462155" y="1972939"/>
        <a:ext cx="1374609" cy="54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76 3233 0 0,'0'0'1022'0'0,"0"0"48"0"0,0 0-755 0 0,0 0-886 0 0,0 0 3660 0 0,0 0-1552 0 0,0 0-870 0 0,0 0 32 0 0,0 0 11 0 0,0 0-67 0 0,-5 0-115 0 0,0 1-928 0 0,-4 0 2504 0 0,23 0 50 0 0,10-2-1907 0 0,0 0 0 0 0,0-2 0 0 0,17-4-247 0 0,-4 1 78 0 0,80-2 301 0 0,52-4 74 0 0,-136 9-219 0 0,0 2 0 0 0,29 2-234 0 0,-30-1 138 0 0,-1 0 1 0 0,0-1-1 0 0,10-3-138 0 0,-6 0 131 0 0,-1 2 0 0 0,9 1-131 0 0,-15 1 223 0 0,-2-1 0 0 0,2-1 1 0 0,-1-1-1 0 0,2-2-223 0 0,-29 5-28 0 0,-1 0-1 0 0,1 0 0 0 0,0 0 0 0 0,0 0 1 0 0,0-1-1 0 0,0 1 0 0 0,0 0 0 0 0,0 0 1 0 0,0 0-1 0 0,-1 0 0 0 0,1 0 0 0 0,0 0 1 0 0,0 0-1 0 0,0 0 0 0 0,0 0 0 0 0,0 0 1 0 0,0 0-1 0 0,0 0 0 0 0,0 0 0 0 0,0 0 0 0 0,0-1 1 0 0,0 1-1 0 0,0 0 0 0 0,0 0 0 0 0,0 0 1 0 0,0 0-1 0 0,0 0 0 0 0,0-1 0 0 0,0 1 1 0 0,0 0-1 0 0,0 0 0 0 0,0 0 0 0 0,0 0 1 0 0,0 0-1 0 0,0-1 0 0 0,0 1 0 0 0,0 0 1 0 0,0 0-1 0 0,0 0 0 0 0,0 0 0 0 0,0 0 1 0 0,1 0-1 0 0,-1 0 0 0 0,0 0 0 0 0,0 0 1 0 0,0 0-1 0 0,0 0 0 0 0,0 0 0 0 0,0 0 1 0 0,0 0-1 0 0,1 0 0 0 0,-1 0 0 0 0,0 0 1 0 0,0 0-1 0 0,0 0 0 0 0,0 0 0 0 0,0-1 29 0 0,-4-2-2787 0 0,-1-4-2055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3826 0 0,'55'3'12913'0'0,"7"3"-9896"0"0,-12 0-3375 0 0,45-1 358 0 0,338-14 1886 0 0,-260-10-1336 0 0,-106 11-390 0 0,-2 2 0 0 0,31 2-160 0 0,249-2 998 0 0,-322 0-595 0 0,-16 4-8372 0 0,-7-1 2660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5635 0 0,'29'0'10162'0'0,"133"-1"-8063"0"0,39-2-459 0 0,0-8-1 0 0,77-15-1639 0 0,-224 18 180 0 0,-15 2 355 0 0,0 1 1 0 0,40 0-536 0 0,-79 5 182 0 0,0 0-54 0 0,0 0-67 0 0,-7-3-9276 0 0,4-1 2308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4034 0 0,'0'0'1819'0'0,"0"0"-365"0"0,0 0 38 0 0,0 0-116 0 0,0 0-317 0 0,0 0-162 0 0,0 0-94 0 0,0 0-48 0 0,0 0-144 0 0,0 0-126 0 0,0 0 22 0 0,0 0 24 0 0,21-4-64 0 0,6-2-338 0 0,-11 1-30 0 0,2 1-1 0 0,-1 0 1 0 0,0 2-1 0 0,0 0 1 0 0,1 1-1 0 0,2 0-98 0 0,149-5 1004 0 0,1012-59 2440 0 0,-999 49-1216 0 0,115 5-2228 0 0,-289 14-1249 0 0,-10-5-7464 0 0,-4-4 1456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6675 0 0,'0'0'822'0'0,"0"0"536"0"0,0 0-86 0 0,0 0-71 0 0,0 0-222 0 0,0 0-165 0 0,0 0-201 0 0,0 0-173 0 0,0 0-45 0 0,0 0 86 0 0,0 0 81 0 0,0 0-20 0 0,0 0-19 0 0,40-2-53 0 0,133-9 34 0 0,252 7 1588 0 0,-58 2-625 0 0,-223-7-868 0 0,170-5 560 0 0,-315 14-1172 0 0,1 0 0 0 0,0 0 0 0 0,0 0 1 0 0,-1 0-1 0 0,1 1 0 0 0,0-1 0 0 0,0 0 1 0 0,0 0-1 0 0,-1 1 0 0 0,1-1 0 0 0,0 0 0 0 0,0 0 1 0 0,0 0-1 0 0,0 0 0 0 0,0 0 0 0 0,0 0 0 0 0,-1 1 1 0 0,1-1-1 0 0,0 0 0 0 0,0 1 0 0 0,0-1 0 0 0,0 0 1 0 0,0 0-1 0 0,0 1 0 0 0,0-1 0 0 0,0 0 1 0 0,0 0-1 0 0,0 0 0 0 0,0 0 0 0 0,0 1 0 0 0,1-1 1 0 0,-1 0-1 0 0,0 0 0 0 0,0 1 0 0 0,0-1 0 0 0,0 0 1 0 0,0 0-1 0 0,1 1 0 0 0,-1-1 0 0 0,0 0 1 0 0,0 0-1 0 0,0 0 0 0 0,1 0 0 0 0,-1 0 0 0 0,0 0 1 0 0,0 0-1 0 0,1 0 0 0 0,-1 1 0 0 0,0-1 0 0 0,0 0 1 0 0,1 0-1 0 0,-1 0 0 0 0,0 0 0 0 0,0 0 0 0 0,1 0 1 0 0,-1 0-1 0 0,0 0 0 0 0,0 0 0 0 0,0 0 1 0 0,0 0-1 0 0,1 0 0 0 0,-1 0 0 0 0,0 0 0 0 0,0 0 1 0 0,1 0-1 0 0,-1 0 0 0 0,0 0 0 0 0,1 0 0 0 0,-1 0 1 0 0,0 0 12 0 0,-9 4-3266 0 0,-2-6-3970 0 0,3-6-4335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 4434 0 0,'-3'-1'5073'0'0,"12"-2"-3747"0"0,14-2-724 0 0,60 4 1744 0 0,-1 2 1 0 0,33 7-2347 0 0,79 1 1227 0 0,-22-12 39 0 0,0-5 0 0 0,-1-6 1 0 0,159-33-1267 0 0,-309 48-40 0 0,-19 2-1376 0 0,-12 1-2515 0 0,6-4-39 0 0,-2 0-2288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18 123 5667 0 0,'-1'0'200'0'0,"0"0"1"0"0,0 0-1 0 0,0 0 0 0 0,1 0 1 0 0,-1 0-1 0 0,0 0 1 0 0,1 0-1 0 0,-1 0 1 0 0,0 0-1 0 0,0 0 1 0 0,0-1-1 0 0,1 1 1 0 0,-1 0-1 0 0,0 0 0 0 0,0-1 1 0 0,0 1-1 0 0,1-1 1 0 0,0 1-1 0 0,-1-1 1 0 0,0 1-1 0 0,1 0 1 0 0,-1 0-1 0 0,0-1-200 0 0,7-9 2494 0 0,-1 7-2308 0 0,-2 1-1 0 0,1 0 1 0 0,0 0 0 0 0,0 0-1 0 0,0 0 1 0 0,1 1-1 0 0,3-2-185 0 0,65-9 1177 0 0,-1 3 0 0 0,11 1-1177 0 0,34-2 650 0 0,116-16 105 0 0,1 9 1 0 0,1 9-1 0 0,142 13-755 0 0,213 3 2219 0 0,-390-9-1579 0 0,-197 1-635 0 0,35 2 65 0 0,-37-2-67 0 0,1 0-1 0 0,-1 0 0 0 0,1 0 0 0 0,0 0 1 0 0,-1 0-1 0 0,0 1 0 0 0,0-1 1 0 0,1 1-1 0 0,-1 0 0 0 0,1-1 1 0 0,-1 0-1 0 0,0 1 0 0 0,0 0 0 0 0,0 0 1 0 0,0-1-1 0 0,1 1 0 0 0,-1 0 1 0 0,0 0-1 0 0,-1-1 0 0 0,1 2 1 0 0,0-1-1 0 0,0 0-2 0 0,-1-1-104 0 0,0 0 0 0 0,0 0 0 0 0,0 0 0 0 0,0 1 0 0 0,0-1 0 0 0,0 0 0 0 0,0 0 0 0 0,0 0-1 0 0,0 0 1 0 0,0 1 0 0 0,0-1 0 0 0,0 0 0 0 0,0 0 0 0 0,0 0 0 0 0,0 0 0 0 0,0 0 0 0 0,-1 0 0 0 0,1 0 0 0 0,0 0 0 0 0,0 0 0 0 0,0 0 0 0 0,0 1 0 0 0,0-1 0 0 0,-1 0 0 0 0,1 0 0 0 0,0 0 0 0 0,0 0 0 0 0,0 0 0 0 0,0 0-1 0 0,-1 0 1 0 0,1 0 0 0 0,0 0 0 0 0,0 1 0 0 0,0-1 0 0 0,0 0 0 0 0,0 0 0 0 0,0 0 0 0 0,0 0 0 0 0,0 0 0 0 0,0 0 0 0 0,-1 0 0 0 0,1 0 0 0 0,0 0 0 0 0,0 0 0 0 0,0-1 0 0 0,-1 1 0 0 0,1 0 0 0 0,0 0 0 0 0,0 0 0 0 0,0 0-1 0 0,0 0 1 0 0,-1 0 0 0 0,1 0 0 0 0,0 0 0 0 0,0 0 0 0 0,0-1 0 0 0,0 1 104 0 0,-5-3-4709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8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5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4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0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7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0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4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6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30.png"/><Relationship Id="rId5" Type="http://schemas.openxmlformats.org/officeDocument/2006/relationships/image" Target="../media/image10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63032C-7103-478C-9460-3C492ADAC2AB}"/>
              </a:ext>
            </a:extLst>
          </p:cNvPr>
          <p:cNvSpPr txBox="1">
            <a:spLocks/>
          </p:cNvSpPr>
          <p:nvPr/>
        </p:nvSpPr>
        <p:spPr>
          <a:xfrm>
            <a:off x="4148190" y="2163880"/>
            <a:ext cx="3736188" cy="7002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Problem of last week 1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28626-FAC8-4404-87A0-ED6E9E1A2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1" y="2971298"/>
            <a:ext cx="3009587" cy="218569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0B26097-C782-4FF2-9AF4-A864090C4513}"/>
              </a:ext>
            </a:extLst>
          </p:cNvPr>
          <p:cNvSpPr txBox="1">
            <a:spLocks/>
          </p:cNvSpPr>
          <p:nvPr/>
        </p:nvSpPr>
        <p:spPr>
          <a:xfrm>
            <a:off x="3749878" y="3609020"/>
            <a:ext cx="4532813" cy="17525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</a:rPr>
              <a:t>TF-IDF -&gt; Too Much Time Needed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4DD403-99C1-4AFD-A4A7-6AD575E2B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2843808" y="2040524"/>
            <a:ext cx="814150" cy="789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A708E-BB4C-4440-AE6D-DEB5B5AB2F59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69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1CCB7A-F950-4CF7-AB21-B048E6AD6F0C}"/>
              </a:ext>
            </a:extLst>
          </p:cNvPr>
          <p:cNvSpPr txBox="1">
            <a:spLocks/>
          </p:cNvSpPr>
          <p:nvPr/>
        </p:nvSpPr>
        <p:spPr>
          <a:xfrm>
            <a:off x="4535996" y="1975520"/>
            <a:ext cx="3024336" cy="8442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Problem of last week 2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9409CD-4C6A-4ABE-8E32-5A1AC042C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8" y="3106654"/>
            <a:ext cx="2338569" cy="23385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5BB482-90E9-4A16-A463-F7F1A390F64C}"/>
              </a:ext>
            </a:extLst>
          </p:cNvPr>
          <p:cNvSpPr txBox="1">
            <a:spLocks/>
          </p:cNvSpPr>
          <p:nvPr/>
        </p:nvSpPr>
        <p:spPr>
          <a:xfrm>
            <a:off x="3506438" y="3281274"/>
            <a:ext cx="4752528" cy="21129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rgbClr val="000000"/>
                </a:solidFill>
              </a:rPr>
              <a:t>Dictionary Reinforcement -&gt; Too Much Time needed</a:t>
            </a:r>
            <a:endParaRPr lang="ko-KR" altLang="en-US" sz="25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9AF295-46DB-493B-8187-AEB270866D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2797567" y="2095600"/>
            <a:ext cx="790697" cy="766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1AB94-5FA4-4499-B0A7-52F50951E62B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42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0A81EB4-905E-4D2E-B6F5-52B79B5EE096}"/>
              </a:ext>
            </a:extLst>
          </p:cNvPr>
          <p:cNvSpPr txBox="1">
            <a:spLocks/>
          </p:cNvSpPr>
          <p:nvPr/>
        </p:nvSpPr>
        <p:spPr>
          <a:xfrm>
            <a:off x="4839669" y="1973958"/>
            <a:ext cx="2510343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Solution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AE2244-C23D-4D81-A69F-B5D6B41BB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66" y="2115375"/>
            <a:ext cx="2424349" cy="13030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72BBD4A-4D59-482F-8DFE-57A7B64AE653}"/>
              </a:ext>
            </a:extLst>
          </p:cNvPr>
          <p:cNvSpPr txBox="1">
            <a:spLocks/>
          </p:cNvSpPr>
          <p:nvPr/>
        </p:nvSpPr>
        <p:spPr>
          <a:xfrm>
            <a:off x="4535996" y="3418463"/>
            <a:ext cx="3696302" cy="19327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</a:rPr>
              <a:t>TFIDF -&gt; fully use API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Dictionary -&gt; weekly Reinforcement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F3CC1-3B86-49B8-A15D-5DC08822FB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4213399"/>
            <a:ext cx="3606183" cy="2082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F60614-C52E-4218-9A5D-82669D626999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11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97313"/>
              </p:ext>
            </p:extLst>
          </p:nvPr>
        </p:nvGraphicFramePr>
        <p:xfrm>
          <a:off x="375483" y="2061364"/>
          <a:ext cx="8321026" cy="3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1227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Anything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so bad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1227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perfect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Everything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Little slow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VERY SLOW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56686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80181"/>
              </p:ext>
            </p:extLst>
          </p:nvPr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E661386-8D74-44EC-983F-A31E6E5A5699}"/>
              </a:ext>
            </a:extLst>
          </p:cNvPr>
          <p:cNvSpPr txBox="1">
            <a:spLocks/>
          </p:cNvSpPr>
          <p:nvPr/>
        </p:nvSpPr>
        <p:spPr>
          <a:xfrm>
            <a:off x="371545" y="5310639"/>
            <a:ext cx="8321026" cy="7722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Quality of result: MLP≥ADA≥DT&gt;SVM(no kernel)&gt;RF&gt;SVM(kernel)</a:t>
            </a:r>
          </a:p>
          <a:p>
            <a:r>
              <a:rPr lang="en-US" altLang="ko-KR" sz="4000" dirty="0">
                <a:solidFill>
                  <a:srgbClr val="000000"/>
                </a:solidFill>
              </a:rPr>
              <a:t>Time: DT&gt;RF≥SVM&gt;ADA&gt;&gt;&gt;&gt;MLP</a:t>
            </a:r>
          </a:p>
          <a:p>
            <a:endParaRPr lang="en-US" altLang="ko-KR" sz="4000" dirty="0">
              <a:solidFill>
                <a:srgbClr val="000000"/>
              </a:solidFill>
            </a:endParaRPr>
          </a:p>
          <a:p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EAF6E-6DD9-4D31-B895-9AC86D167A3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Experiment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E661386-8D74-44EC-983F-A31E6E5A5699}"/>
              </a:ext>
            </a:extLst>
          </p:cNvPr>
          <p:cNvSpPr txBox="1">
            <a:spLocks/>
          </p:cNvSpPr>
          <p:nvPr/>
        </p:nvSpPr>
        <p:spPr>
          <a:xfrm>
            <a:off x="375483" y="2292055"/>
            <a:ext cx="8321026" cy="408684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rgbClr val="000000"/>
                </a:solidFill>
              </a:rPr>
              <a:t>Conclusion</a:t>
            </a:r>
          </a:p>
          <a:p>
            <a:endParaRPr lang="en-US" altLang="ko-KR" sz="48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SVM </a:t>
            </a:r>
            <a:r>
              <a:rPr lang="en-US" altLang="ko-KR" sz="2500" b="1" i="1" dirty="0">
                <a:solidFill>
                  <a:srgbClr val="000000"/>
                </a:solidFill>
              </a:rPr>
              <a:t>may be</a:t>
            </a:r>
            <a:r>
              <a:rPr lang="en-US" altLang="ko-KR" sz="2500" dirty="0">
                <a:solidFill>
                  <a:srgbClr val="000000"/>
                </a:solidFill>
              </a:rPr>
              <a:t> not the best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ADA Boosting </a:t>
            </a:r>
            <a:r>
              <a:rPr lang="en-US" altLang="ko-KR" sz="2500" b="1" i="1" dirty="0">
                <a:solidFill>
                  <a:srgbClr val="000000"/>
                </a:solidFill>
              </a:rPr>
              <a:t>may be</a:t>
            </a:r>
            <a:r>
              <a:rPr lang="en-US" altLang="ko-KR" sz="2500" dirty="0">
                <a:solidFill>
                  <a:srgbClr val="000000"/>
                </a:solidFill>
              </a:rPr>
              <a:t> the best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DT &amp; RF are good but something wrong…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MLP is </a:t>
            </a:r>
            <a:r>
              <a:rPr lang="en-US" altLang="ko-KR" sz="2500" dirty="0" err="1">
                <a:solidFill>
                  <a:srgbClr val="000000"/>
                </a:solidFill>
              </a:rPr>
              <a:t>toooooooo</a:t>
            </a:r>
            <a:r>
              <a:rPr lang="en-US" altLang="ko-KR" sz="2500" dirty="0">
                <a:solidFill>
                  <a:srgbClr val="000000"/>
                </a:solidFill>
              </a:rPr>
              <a:t> slow (almost 100 times of ADA)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SVM is good compromise</a:t>
            </a:r>
          </a:p>
          <a:p>
            <a:endParaRPr lang="en-US" altLang="ko-KR" sz="4000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8CCA7-3B95-4CFB-9BE8-ADAADD8A3BF1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9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E5F0D9-F42A-420E-8D71-6A82A052D16A}"/>
              </a:ext>
            </a:extLst>
          </p:cNvPr>
          <p:cNvSpPr txBox="1">
            <a:spLocks/>
          </p:cNvSpPr>
          <p:nvPr/>
        </p:nvSpPr>
        <p:spPr>
          <a:xfrm>
            <a:off x="652872" y="1360566"/>
            <a:ext cx="7838256" cy="6804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Things to Implement</a:t>
            </a:r>
            <a:endParaRPr lang="ko-KR" altLang="en-US" dirty="0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7A607316-CAAF-4F2C-976A-003FA2A2C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77511"/>
              </p:ext>
            </p:extLst>
          </p:nvPr>
        </p:nvGraphicFramePr>
        <p:xfrm>
          <a:off x="652872" y="2780928"/>
          <a:ext cx="7838256" cy="3396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7BC32-726E-4B39-8D0C-BC646157758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52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Demo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557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48BE3CC-DDAA-4E4D-8024-B3772096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686"/>
            <a:ext cx="7488832" cy="48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A5A7-AAEE-4D38-9BC5-0437B34EE06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3D91504-7426-4625-BFCC-46BF7439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4203"/>
            <a:ext cx="7632848" cy="21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D9960-DA1B-4126-B8CE-281286095C7A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1572583-F2FA-429B-8CAC-C1379178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9210"/>
            <a:ext cx="7704856" cy="48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Progress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Demo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  <a:p>
            <a:endParaRPr lang="en-US" altLang="ko-KR" b="1" spc="-150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FD64-9658-4404-8818-4D8F2BA3DD3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2FE8855-2E82-4194-B729-9D7182E4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1690"/>
            <a:ext cx="7560840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1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4EB8A3-F442-4DFD-96E9-6E7B274E02CE}"/>
              </a:ext>
            </a:extLst>
          </p:cNvPr>
          <p:cNvSpPr/>
          <p:nvPr/>
        </p:nvSpPr>
        <p:spPr>
          <a:xfrm>
            <a:off x="583808" y="1920552"/>
            <a:ext cx="2016224" cy="6075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793994-767B-4DD7-9ABF-60493C87ADE9}"/>
              </a:ext>
            </a:extLst>
          </p:cNvPr>
          <p:cNvSpPr/>
          <p:nvPr/>
        </p:nvSpPr>
        <p:spPr>
          <a:xfrm>
            <a:off x="583808" y="2560516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A5BDD8-CC5C-44F7-BF63-E181F5172E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7" y="2901890"/>
            <a:ext cx="1800200" cy="5173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2A5383-EC7F-43BC-84A9-F2E7FDA7381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00032" y="3130919"/>
            <a:ext cx="489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F2B3C4-5A82-4104-8E80-8B2B782879D7}"/>
              </a:ext>
            </a:extLst>
          </p:cNvPr>
          <p:cNvSpPr/>
          <p:nvPr/>
        </p:nvSpPr>
        <p:spPr>
          <a:xfrm>
            <a:off x="3059832" y="1916832"/>
            <a:ext cx="5588872" cy="4232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2EFE8-EBFF-4D4B-86E8-78904B0C9177}"/>
              </a:ext>
            </a:extLst>
          </p:cNvPr>
          <p:cNvSpPr/>
          <p:nvPr/>
        </p:nvSpPr>
        <p:spPr>
          <a:xfrm>
            <a:off x="3089038" y="2550873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8A28E0-5B7E-4B40-B3C3-FD5A5AD4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4" y="2606358"/>
            <a:ext cx="1663480" cy="102045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71CBB3-4ECE-43D2-A9BA-7BC9E01BD1D9}"/>
              </a:ext>
            </a:extLst>
          </p:cNvPr>
          <p:cNvSpPr/>
          <p:nvPr/>
        </p:nvSpPr>
        <p:spPr>
          <a:xfrm>
            <a:off x="3089038" y="4099960"/>
            <a:ext cx="2016224" cy="18390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F5A566-4042-4AA9-BCDE-7A9BB3E3B817}"/>
              </a:ext>
            </a:extLst>
          </p:cNvPr>
          <p:cNvSpPr/>
          <p:nvPr/>
        </p:nvSpPr>
        <p:spPr>
          <a:xfrm>
            <a:off x="5768386" y="2261173"/>
            <a:ext cx="2733715" cy="3677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Advertising Decision Algorithm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699044-DC45-45D7-A89D-2C158685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96" y="3079637"/>
            <a:ext cx="1162050" cy="1552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37FBFD-F6F7-487F-8701-3BE4A4466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46" y="4469908"/>
            <a:ext cx="1438701" cy="138375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1CF0F7-DDA2-4424-A270-21810F26563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097150" y="3691679"/>
            <a:ext cx="0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E26196-1893-4A8D-A6DC-DC36EE49DC5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05262" y="5019463"/>
            <a:ext cx="663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3B71254-5C9B-49BE-B97B-02274D9B1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00" y="4503996"/>
            <a:ext cx="2521400" cy="134966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141408-51F1-40C6-928B-51F7B49ED5FE}"/>
              </a:ext>
            </a:extLst>
          </p:cNvPr>
          <p:cNvCxnSpPr>
            <a:cxnSpLocks/>
          </p:cNvCxnSpPr>
          <p:nvPr/>
        </p:nvCxnSpPr>
        <p:spPr>
          <a:xfrm flipH="1">
            <a:off x="5105263" y="3053251"/>
            <a:ext cx="663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C29E4A6-557E-42CD-A133-47BB01CA88FE}"/>
              </a:ext>
            </a:extLst>
          </p:cNvPr>
          <p:cNvCxnSpPr>
            <a:cxnSpLocks/>
          </p:cNvCxnSpPr>
          <p:nvPr/>
        </p:nvCxnSpPr>
        <p:spPr>
          <a:xfrm flipH="1">
            <a:off x="2588227" y="2837020"/>
            <a:ext cx="477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37C152-003F-4195-9E3D-13CF633AFD6B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9802AB-C252-43F8-BAFE-2CFFFFEC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1269823"/>
            <a:ext cx="7874758" cy="51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225B3171-E94B-47F7-9B77-8A1E24DE9D32}"/>
              </a:ext>
            </a:extLst>
          </p:cNvPr>
          <p:cNvSpPr txBox="1">
            <a:spLocks/>
          </p:cNvSpPr>
          <p:nvPr/>
        </p:nvSpPr>
        <p:spPr>
          <a:xfrm>
            <a:off x="895393" y="1599389"/>
            <a:ext cx="7353214" cy="54609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Algorithms which have been implemented</a:t>
            </a:r>
            <a:endParaRPr lang="ko-KR" altLang="en-US" sz="4000" dirty="0"/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B5F4DFAD-AEC3-4401-B51F-2769C179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" y="2941399"/>
            <a:ext cx="1798430" cy="22803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0884187-5396-49EC-997C-5FDC2DF75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58" y="2921030"/>
            <a:ext cx="3163574" cy="22803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11906C9-722B-42A1-9B87-32E25C51E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97" y="2941399"/>
            <a:ext cx="2280385" cy="22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D73C196-E175-4E80-8BF3-BA96E3BFB890}"/>
              </a:ext>
            </a:extLst>
          </p:cNvPr>
          <p:cNvSpPr txBox="1">
            <a:spLocks/>
          </p:cNvSpPr>
          <p:nvPr/>
        </p:nvSpPr>
        <p:spPr>
          <a:xfrm>
            <a:off x="4518362" y="2444245"/>
            <a:ext cx="3600400" cy="93413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solidFill>
                  <a:srgbClr val="000000"/>
                </a:solidFill>
              </a:rPr>
              <a:t>Programs implemented last week </a:t>
            </a:r>
            <a:endParaRPr lang="ko-KR" altLang="en-US" sz="3400" dirty="0">
              <a:solidFill>
                <a:srgbClr val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A99885-680E-4C57-B76D-15A18F74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r="1" b="1"/>
          <a:stretch/>
        </p:blipFill>
        <p:spPr>
          <a:xfrm>
            <a:off x="1140275" y="2011878"/>
            <a:ext cx="1014670" cy="1062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3DEE937-5B3C-4642-8F0B-6C5F7285E12A}"/>
              </a:ext>
            </a:extLst>
          </p:cNvPr>
          <p:cNvSpPr txBox="1">
            <a:spLocks/>
          </p:cNvSpPr>
          <p:nvPr/>
        </p:nvSpPr>
        <p:spPr>
          <a:xfrm>
            <a:off x="4545165" y="3585323"/>
            <a:ext cx="3573597" cy="23380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0000"/>
                </a:solidFill>
              </a:rPr>
              <a:t>1. Checking 11 marketing companies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92F745-F4BD-41AD-804C-D8A60D730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52" y="3150858"/>
            <a:ext cx="1474735" cy="8689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DC06FA-7E06-472F-812D-6D21253314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9" y="4059461"/>
            <a:ext cx="1223846" cy="12238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98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1AC44AA-EBBE-4765-A36B-5A0A7696E7C6}"/>
              </a:ext>
            </a:extLst>
          </p:cNvPr>
          <p:cNvSpPr txBox="1">
            <a:spLocks/>
          </p:cNvSpPr>
          <p:nvPr/>
        </p:nvSpPr>
        <p:spPr>
          <a:xfrm>
            <a:off x="1219428" y="1236885"/>
            <a:ext cx="6705142" cy="8064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How?</a:t>
            </a:r>
            <a:endParaRPr lang="ko-KR" altLang="en-US" sz="4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F4E8FB-2E23-4415-99B7-9E4E17C0E7AE}"/>
              </a:ext>
            </a:extLst>
          </p:cNvPr>
          <p:cNvSpPr txBox="1">
            <a:spLocks/>
          </p:cNvSpPr>
          <p:nvPr/>
        </p:nvSpPr>
        <p:spPr>
          <a:xfrm>
            <a:off x="1571587" y="3733093"/>
            <a:ext cx="6233510" cy="26663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https://postfiles.pstatic.net/MjAxNjExMTBfMTcx/MDAxNDc4NzU2MzE1ODA3.B4yixBb15Xxn3Z5lZ8ME_hoOsvUcJxL5sXd_mEO7_-sg.gD9xA3Sr0A7-BLdTivmOKrAZqRCFslCuQm5CA8JJPogg.JPEG.sweety0533/2016-11-10_14%3B36%3B40.JPEG?type=w80_blur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https://www.revu.net/campaign/img.php?p=aa98d7f7c51a8b79c3de8fa24b7a5b10ed01952e79bac82cd6434e8c3f3f81d6&amp;v=4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https://postfiles.pstatic.net/MjAxOTAxMThfMjIg/MDAxNTQ3ODEyODM1Mjky.WbvXpqbIoKF7tmN3rK6dZ7RBXPo3rCx7XhKbS6lNyPgg.iMXNVbHklSj24rH6OZfs7uyd74suKmoh0SCWINuf25Mg.PNG.sweety0533/2001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https://www.revu.net/campaign/img.php?p=53230ab115d75eb7127fb958780dc9a52932616a1e9fdef9dd2f9f5425b81396&amp;v=4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https://www.revu.net/campaign/img.php?p=7267a1ce434b9a70ae865a99919ad50f59bc77d03a0df88a55b040be58287288&amp;v=4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https://postfiles.pstatic.net/MjAxOTA5MTNfMjYz/MDAxNTY4MzQzMDUyMjk3.vn1ACvZbA2dSS-gDhis4I60Ou7dwmY1dN_HVIAnYHkcg.J6TMdQcJsCciZj5yUvj6dbVOIZPOiMXmZE_XMqpI5MAg.JPEG.luna0723/</a:t>
            </a:r>
            <a:r>
              <a:rPr lang="ko-KR" altLang="en-US" sz="1100" dirty="0" err="1">
                <a:solidFill>
                  <a:srgbClr val="000000"/>
                </a:solidFill>
              </a:rPr>
              <a:t>쉬즈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  <a:r>
              <a:rPr lang="en-US" altLang="ko-KR" sz="1100" dirty="0" err="1">
                <a:solidFill>
                  <a:srgbClr val="000000"/>
                </a:solidFill>
              </a:rPr>
              <a:t>jpg?type</a:t>
            </a:r>
            <a:r>
              <a:rPr lang="en-US" altLang="ko-KR" sz="1100" dirty="0">
                <a:solidFill>
                  <a:srgbClr val="000000"/>
                </a:solidFill>
              </a:rPr>
              <a:t>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http://dinnerqueen.net/reviews/image/30293_footer.jpg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90E87-FDC5-48A7-9619-3FDC6793C4E7}"/>
              </a:ext>
            </a:extLst>
          </p:cNvPr>
          <p:cNvSpPr txBox="1"/>
          <p:nvPr/>
        </p:nvSpPr>
        <p:spPr>
          <a:xfrm>
            <a:off x="2565763" y="1895104"/>
            <a:ext cx="393206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Marketing Companies</a:t>
            </a:r>
            <a:br>
              <a:rPr lang="en-US" altLang="ko-KR" sz="2400" dirty="0"/>
            </a:br>
            <a:r>
              <a:rPr lang="en-US" altLang="ko-KR" sz="2400" dirty="0"/>
              <a:t>Use Same Images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586EBF-33AF-42FD-94A6-E650BB304D96}"/>
              </a:ext>
            </a:extLst>
          </p:cNvPr>
          <p:cNvSpPr/>
          <p:nvPr/>
        </p:nvSpPr>
        <p:spPr>
          <a:xfrm>
            <a:off x="3733770" y="3092973"/>
            <a:ext cx="1676459" cy="545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3BD3-2E10-431D-BB38-5E3AFDE4279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F780E1-1938-434F-BE1E-F59075B7AE68}"/>
              </a:ext>
            </a:extLst>
          </p:cNvPr>
          <p:cNvSpPr txBox="1">
            <a:spLocks/>
          </p:cNvSpPr>
          <p:nvPr/>
        </p:nvSpPr>
        <p:spPr>
          <a:xfrm>
            <a:off x="827584" y="1731220"/>
            <a:ext cx="7190184" cy="47915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    New Idea!</a:t>
            </a:r>
            <a:endParaRPr lang="ko-KR" altLang="en-US" sz="4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7304F0-CF61-42E0-BED6-3B9F954A5452}"/>
              </a:ext>
            </a:extLst>
          </p:cNvPr>
          <p:cNvSpPr txBox="1">
            <a:spLocks/>
          </p:cNvSpPr>
          <p:nvPr/>
        </p:nvSpPr>
        <p:spPr>
          <a:xfrm>
            <a:off x="574894" y="2777676"/>
            <a:ext cx="4439265" cy="1608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Only Company Images have ‘Korean’ word in URL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AAECCC-BDFD-4DA3-971E-9AD0AF7F2405}"/>
              </a:ext>
            </a:extLst>
          </p:cNvPr>
          <p:cNvGrpSpPr/>
          <p:nvPr/>
        </p:nvGrpSpPr>
        <p:grpSpPr>
          <a:xfrm>
            <a:off x="4535996" y="2840822"/>
            <a:ext cx="3978904" cy="2234931"/>
            <a:chOff x="6414187" y="2265027"/>
            <a:chExt cx="4474724" cy="29613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372A54-1F15-4993-BF04-E8F937B9E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798" t="30336" r="17500" b="26483"/>
            <a:stretch/>
          </p:blipFill>
          <p:spPr>
            <a:xfrm>
              <a:off x="6414187" y="2265027"/>
              <a:ext cx="4474724" cy="29613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100BA68-2621-49A1-A605-0EB45EB69AAB}"/>
                    </a:ext>
                  </a:extLst>
                </p14:cNvPr>
                <p14:cNvContentPartPr/>
                <p14:nvPr/>
              </p14:nvContentPartPr>
              <p14:xfrm>
                <a:off x="8273381" y="2646776"/>
                <a:ext cx="390240" cy="38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14BF9AF-D8E1-40C5-828B-B1120FDEB1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64381" y="2637776"/>
                  <a:ext cx="40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BEF83F-CE50-460D-B6DB-5CA3AEA53681}"/>
                    </a:ext>
                  </a:extLst>
                </p14:cNvPr>
                <p14:cNvContentPartPr/>
                <p14:nvPr/>
              </p14:nvContentPartPr>
              <p14:xfrm>
                <a:off x="8288141" y="3436616"/>
                <a:ext cx="595440" cy="30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126D094-A023-4C9F-8958-FEBE930F4B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9141" y="3427616"/>
                  <a:ext cx="613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1B4D776-51F6-42A3-B023-C9D687495A8A}"/>
                    </a:ext>
                  </a:extLst>
                </p14:cNvPr>
                <p14:cNvContentPartPr/>
                <p14:nvPr/>
              </p14:nvContentPartPr>
              <p14:xfrm>
                <a:off x="8260781" y="3705176"/>
                <a:ext cx="438480" cy="34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F0A4905-20AD-4BB4-9E2F-336C154FBB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2141" y="3696176"/>
                  <a:ext cx="45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98A6C0-EA6E-4A8C-96D3-873A4571F797}"/>
                    </a:ext>
                  </a:extLst>
                </p14:cNvPr>
                <p14:cNvContentPartPr/>
                <p14:nvPr/>
              </p14:nvContentPartPr>
              <p14:xfrm>
                <a:off x="8206781" y="3916856"/>
                <a:ext cx="812880" cy="63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B140C87-8AFB-4B18-93C2-8F18D74D26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7781" y="3907856"/>
                  <a:ext cx="830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CBF85A-B0F4-4915-A9AF-CC3D0B8DC646}"/>
                    </a:ext>
                  </a:extLst>
                </p14:cNvPr>
                <p14:cNvContentPartPr/>
                <p14:nvPr/>
              </p14:nvContentPartPr>
              <p14:xfrm>
                <a:off x="8355101" y="4246976"/>
                <a:ext cx="594720" cy="20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9C9A88A-3FD1-401A-BFDE-83A0BEDA3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46101" y="4238336"/>
                  <a:ext cx="612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B5F5D5B-2C16-4CAE-B4E2-9CDD4C6ACB34}"/>
                    </a:ext>
                  </a:extLst>
                </p14:cNvPr>
                <p14:cNvContentPartPr/>
                <p14:nvPr/>
              </p14:nvContentPartPr>
              <p14:xfrm>
                <a:off x="7736261" y="4513376"/>
                <a:ext cx="556560" cy="34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9A0344C-5FF9-4954-BD8C-594D1CAE39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7261" y="4504376"/>
                  <a:ext cx="574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F8744C4-7F18-4EE0-8E6A-9A89476B103B}"/>
                    </a:ext>
                  </a:extLst>
                </p14:cNvPr>
                <p14:cNvContentPartPr/>
                <p14:nvPr/>
              </p14:nvContentPartPr>
              <p14:xfrm>
                <a:off x="8020301" y="4746656"/>
                <a:ext cx="942120" cy="58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630CC8-14E1-45F8-8443-830327E78E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1301" y="4738016"/>
                  <a:ext cx="95976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5B0E0-ACAF-43B5-B254-7797A730A58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50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18E6C36-BBCB-4278-8C40-FF0B522F1098}"/>
              </a:ext>
            </a:extLst>
          </p:cNvPr>
          <p:cNvSpPr txBox="1">
            <a:spLocks/>
          </p:cNvSpPr>
          <p:nvPr/>
        </p:nvSpPr>
        <p:spPr>
          <a:xfrm>
            <a:off x="796888" y="1389886"/>
            <a:ext cx="7550224" cy="67096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Programs implemented last week 2</a:t>
            </a:r>
            <a:endParaRPr lang="ko-KR" altLang="en-US" sz="3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3AD3E0-1F0B-45D3-9C8E-769223A9B35F}"/>
              </a:ext>
            </a:extLst>
          </p:cNvPr>
          <p:cNvSpPr txBox="1">
            <a:spLocks/>
          </p:cNvSpPr>
          <p:nvPr/>
        </p:nvSpPr>
        <p:spPr>
          <a:xfrm>
            <a:off x="1043608" y="3260379"/>
            <a:ext cx="7550224" cy="13134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Adv Pointing Program Structure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7F267-A64C-4A64-9FFF-B1BA69C2F34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67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735</Words>
  <Application>Microsoft Office PowerPoint</Application>
  <PresentationFormat>화면 슬라이드 쇼(4:3)</PresentationFormat>
  <Paragraphs>325</Paragraphs>
  <Slides>21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157</cp:revision>
  <dcterms:created xsi:type="dcterms:W3CDTF">2016-11-03T20:47:04Z</dcterms:created>
  <dcterms:modified xsi:type="dcterms:W3CDTF">2019-10-29T17:18:46Z</dcterms:modified>
</cp:coreProperties>
</file>