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71" r:id="rId2"/>
    <p:sldMasterId id="2147483872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5" r:id="rId13"/>
    <p:sldId id="270" r:id="rId14"/>
    <p:sldId id="271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13993107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1399314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86143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292_7955504/fImage1399323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86143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5837775724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5837136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292_7955504/fImage5837227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b="0" strike="noStrike" cap="none" dirty="0" smtClean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b="0" strike="noStrike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b="0" strike="noStrike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/>
          <p:cNvSpPr txBox="1">
            <a:spLocks/>
          </p:cNvSpPr>
          <p:nvPr/>
        </p:nvSpPr>
        <p:spPr>
          <a:xfrm>
            <a:off x="1977391" y="1451713"/>
            <a:ext cx="18618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CPU Node array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3970021" y="1451713"/>
            <a:ext cx="3318510" cy="694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Name, price, tdp, </a:t>
            </a:r>
            <a:r>
              <a:rPr lang="en-US" altLang="ko-KR" sz="18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, over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913256" y="3961868"/>
            <a:ext cx="176784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MB Node array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398147" y="2407070"/>
            <a:ext cx="54216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호환되는 경우 (cpu의 경우 소켓 버전이 같은 경우)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7288531" y="1449173"/>
            <a:ext cx="320675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Name, price, tdp, soket, over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16200000" flipH="1">
            <a:off x="4910139" y="3052229"/>
            <a:ext cx="1819275" cy="1"/>
          </a:xfrm>
          <a:prstGeom prst="curved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4017646" y="3961233"/>
            <a:ext cx="360489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Name, price, </a:t>
            </a:r>
            <a:r>
              <a:rPr lang="en-US" altLang="ko-KR" sz="18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, paze 등등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7638790" y="3958693"/>
            <a:ext cx="360489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Name, price, soket, paze 등등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10575593" y="1821918"/>
            <a:ext cx="3302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...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11259934" y="4269041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...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5343526" y="993878"/>
            <a:ext cx="7524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Node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endCxn id="37" idx="1"/>
          </p:cNvCxnSpPr>
          <p:nvPr/>
        </p:nvCxnSpPr>
        <p:spPr>
          <a:xfrm flipV="1">
            <a:off x="3982086" y="1178663"/>
            <a:ext cx="1362075" cy="24892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37" idx="3"/>
          </p:cNvCxnSpPr>
          <p:nvPr/>
        </p:nvCxnSpPr>
        <p:spPr>
          <a:xfrm>
            <a:off x="6096001" y="1178981"/>
            <a:ext cx="1192530" cy="260032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>
            <a:spLocks/>
          </p:cNvSpPr>
          <p:nvPr/>
        </p:nvSpPr>
        <p:spPr>
          <a:xfrm>
            <a:off x="6656071" y="3147163"/>
            <a:ext cx="30708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array 인덱스 값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39"/>
          <p:cNvSpPr txBox="1">
            <a:spLocks/>
          </p:cNvSpPr>
          <p:nvPr/>
        </p:nvSpPr>
        <p:spPr>
          <a:xfrm>
            <a:off x="2342075" y="2842350"/>
            <a:ext cx="40261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CPU[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i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].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soket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.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equal (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MB[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i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].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soket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atin typeface="맑은 고딕" charset="0"/>
                <a:ea typeface="맑은 고딕" charset="0"/>
              </a:rPr>
              <a:t>c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pu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soket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== mainboard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soket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7"/>
          <p:cNvCxnSpPr>
            <a:endCxn id="33" idx="0"/>
          </p:cNvCxnSpPr>
          <p:nvPr/>
        </p:nvCxnSpPr>
        <p:spPr>
          <a:xfrm>
            <a:off x="5811650" y="2152753"/>
            <a:ext cx="3629588" cy="1805940"/>
          </a:xfrm>
          <a:prstGeom prst="curvedConnector2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structure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13560"/>
            <a:ext cx="3749675" cy="4355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317750" y="2027555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86255" y="296799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305050" y="295592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847975" y="296799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816475" y="1918969"/>
            <a:ext cx="54229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97915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97685" y="371538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2509520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flipH="1">
            <a:off x="1979295" y="2414270"/>
            <a:ext cx="53276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>
            <a:off x="2510790" y="2414270"/>
            <a:ext cx="53149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flipH="1">
            <a:off x="2498090" y="2414270"/>
            <a:ext cx="13970" cy="54292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>
            <a:off x="4827270" y="2018030"/>
            <a:ext cx="43834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Front						back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4939030" y="2414270"/>
            <a:ext cx="514985" cy="709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4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structure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13560"/>
            <a:ext cx="3749675" cy="4355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317750" y="202755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86255" y="2967990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305050" y="2955925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847975" y="2967990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816475" y="1918969"/>
            <a:ext cx="54229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97915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97685" y="371538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2509520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flipH="1">
            <a:off x="1979295" y="2414270"/>
            <a:ext cx="53276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>
            <a:off x="2510790" y="2414270"/>
            <a:ext cx="53149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flipH="1">
            <a:off x="2498090" y="2414270"/>
            <a:ext cx="13970" cy="54292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>
            <a:off x="4827270" y="2018030"/>
            <a:ext cx="43834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Front						back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4939030" y="2414270"/>
            <a:ext cx="1560830" cy="709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맑은 고딕" charset="0"/>
                <a:ea typeface="맑은 고딕" charset="0"/>
              </a:rPr>
              <a:t>B	C	D</a:t>
            </a:r>
            <a:endParaRPr lang="ko-KR" altLang="en-US" sz="4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4852035" y="3268345"/>
            <a:ext cx="33083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structure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13560"/>
            <a:ext cx="3749675" cy="4355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317750" y="202755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86255" y="296799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305050" y="295592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847975" y="296799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816475" y="1918969"/>
            <a:ext cx="54229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97915" y="3727450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97685" y="3715385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2509520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flipH="1">
            <a:off x="1979295" y="2414270"/>
            <a:ext cx="53276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>
            <a:off x="2510790" y="2414270"/>
            <a:ext cx="53149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flipH="1">
            <a:off x="2498090" y="2414270"/>
            <a:ext cx="13970" cy="54292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>
            <a:off x="4827270" y="2018030"/>
            <a:ext cx="43834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Front						back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4939030" y="2414270"/>
            <a:ext cx="1957705" cy="709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맑은 고딕" charset="0"/>
                <a:ea typeface="맑은 고딕" charset="0"/>
              </a:rPr>
              <a:t>E	F</a:t>
            </a:r>
            <a:endParaRPr lang="ko-KR" altLang="en-US" sz="4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4815205" y="3242945"/>
            <a:ext cx="54483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 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5292_7955504/fImage514812096334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065" y="-24765"/>
            <a:ext cx="6932295" cy="6710045"/>
          </a:xfrm>
          <a:prstGeom prst="rect">
            <a:avLst/>
          </a:prstGeom>
          <a:noFill/>
        </p:spPr>
      </p:pic>
      <p:pic>
        <p:nvPicPr>
          <p:cNvPr id="4" name="그림 3" descr="C:/Users/Yeom Seoung Yun/AppData/Roaming/PolarisOffice/ETemp/5292_7955504/fImage41151210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65" y="-4445"/>
            <a:ext cx="6356350" cy="66897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770" y="4134485"/>
            <a:ext cx="11475085" cy="2764790"/>
          </a:xfrm>
          <a:prstGeom prst="rect">
            <a:avLst/>
          </a:prstGeom>
          <a:noFill/>
        </p:spPr>
      </p:pic>
      <p:pic>
        <p:nvPicPr>
          <p:cNvPr id="4" name="그림 3" descr="C:/Users/Yeom Seoung Yun/AppData/Roaming/PolarisOffice/ETemp/7700_10661568/fImage35707216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"/>
            <a:ext cx="11833860" cy="47167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컴퓨터 견적 맞춰주는 프로그램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36370"/>
            <a:ext cx="10516235" cy="47415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이미 있지 않은가?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lvl="8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   용산업체에서 맞춰준다.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0" y="1906905"/>
            <a:ext cx="6266180" cy="42830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용산 그곳은 어디인가?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대한민국에서 PC 부품을 판매하고 있는 곳은 용산이 유일하다.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공급을 용산에서만 하다보니 거의 독점 수준이다.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지식in 같은 사이트에 질문이 올라오면 재고가 남아있는 부품을 추천해주는 경우도 생긴다.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이러한 문제점을 해결하기 위해 객관적인 정보를 이용해 컴퓨터 견적을 맞춰주는 프로그램의 필요성을 느꼈다.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set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7985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807210"/>
            <a:ext cx="5555615" cy="453136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7845"/>
            <a:ext cx="5824855" cy="4295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set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7985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lvl="8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다나와 측에서 신규 개발자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lvl="8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등록이 불가능 하여 다른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lvl="8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경로로 엑셀 </a:t>
            </a:r>
            <a:r>
              <a:rPr lang="en-US" altLang="ko-KR" sz="2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파일을</a:t>
            </a: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받음</a:t>
            </a:r>
            <a:endParaRPr lang="en-US" altLang="ko-KR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lvl="8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17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년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9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월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, 10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lvl="8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18</a:t>
            </a:r>
            <a:r>
              <a:rPr lang="ko-KR" altLang="en-US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년 </a:t>
            </a: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월</a:t>
            </a: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, 9</a:t>
            </a:r>
            <a:r>
              <a:rPr lang="ko-KR" altLang="en-US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07845"/>
            <a:ext cx="5824855" cy="4295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52425"/>
            <a:ext cx="10518775" cy="8108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Dynamic graph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225550"/>
            <a:ext cx="11059795" cy="4957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</a:t>
            </a:r>
            <a:r>
              <a:rPr lang="en-US" altLang="ko-KR" sz="16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부품</a:t>
            </a: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GPU, CPU, Mainboard, RAM, SSD, HDD, PSU, case, (cooler))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GPU, RAM)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용량/가격)*(1/불량률)) (단 파워의 정격 용량은 CPU, GPU 등등 소비전력을 다 더한것보다 크다.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             메인보드 칩셋도 동일 해야한다.)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갯수/가격), 쿨러 갯수가 결국 케이스 소음과 직결됨)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482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쿨링 위주 : max(가로*세로*높이/가격) (단 메인보드와 CPU 쿨러, GPU등 모든 부품이 들어갈 수 있어야 함)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	      케이스가 쿨링 위주일 경우 max(풍압/(소음*가격))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클럭수)/가격 (단 메인보드 세부 칩셋은 CPU오버클럭 여부에 따라 달라짐)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Class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285740" y="1187117"/>
            <a:ext cx="1610995" cy="171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pc_parts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name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price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point 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30530" y="1607185"/>
            <a:ext cx="1575435" cy="148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CPU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char[] soket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96240" y="3994150"/>
            <a:ext cx="1485900" cy="148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GPU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782695" y="3993515"/>
            <a:ext cx="1602740" cy="148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RAM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ram_clock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5438775" y="3577590"/>
            <a:ext cx="1344930" cy="191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SSD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6847205" y="3577590"/>
            <a:ext cx="1347470" cy="191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HDD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10216515" y="1615440"/>
            <a:ext cx="1642745" cy="148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case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cooler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x,y,h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cool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009775" y="2946400"/>
            <a:ext cx="1716405" cy="258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MB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soket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chipset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paze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mem_slot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ramclock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8269605" y="4001770"/>
            <a:ext cx="1819910" cy="148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PSU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power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broken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char[] chipset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10201910" y="4001770"/>
            <a:ext cx="1642745" cy="148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cooler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air_vol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noisy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6" idx="0"/>
          </p:cNvCxnSpPr>
          <p:nvPr/>
        </p:nvCxnSpPr>
        <p:spPr>
          <a:xfrm>
            <a:off x="1217930" y="1607185"/>
            <a:ext cx="4872990" cy="127889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stCxn id="8" idx="0"/>
          </p:cNvCxnSpPr>
          <p:nvPr/>
        </p:nvCxnSpPr>
        <p:spPr>
          <a:xfrm flipV="1">
            <a:off x="1139190" y="2885440"/>
            <a:ext cx="4951730" cy="110934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10" idx="0"/>
          </p:cNvCxnSpPr>
          <p:nvPr/>
        </p:nvCxnSpPr>
        <p:spPr>
          <a:xfrm flipV="1">
            <a:off x="4583430" y="2885440"/>
            <a:ext cx="1507490" cy="110871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>
            <a:stCxn id="12" idx="0"/>
          </p:cNvCxnSpPr>
          <p:nvPr/>
        </p:nvCxnSpPr>
        <p:spPr>
          <a:xfrm flipH="1" flipV="1">
            <a:off x="6090285" y="2885440"/>
            <a:ext cx="20955" cy="69278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stCxn id="14" idx="0"/>
          </p:cNvCxnSpPr>
          <p:nvPr/>
        </p:nvCxnSpPr>
        <p:spPr>
          <a:xfrm flipH="1" flipV="1">
            <a:off x="6090285" y="2885440"/>
            <a:ext cx="1430655" cy="69278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20" idx="0"/>
          </p:cNvCxnSpPr>
          <p:nvPr/>
        </p:nvCxnSpPr>
        <p:spPr>
          <a:xfrm flipH="1" flipV="1">
            <a:off x="6090285" y="2885440"/>
            <a:ext cx="3089275" cy="111696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stCxn id="22" idx="0"/>
          </p:cNvCxnSpPr>
          <p:nvPr/>
        </p:nvCxnSpPr>
        <p:spPr>
          <a:xfrm flipH="1" flipV="1">
            <a:off x="6090285" y="2885440"/>
            <a:ext cx="4933315" cy="111696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16" idx="0"/>
          </p:cNvCxnSpPr>
          <p:nvPr/>
        </p:nvCxnSpPr>
        <p:spPr>
          <a:xfrm flipH="1">
            <a:off x="6090285" y="1615440"/>
            <a:ext cx="4947920" cy="1270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>
            <a:endCxn id="4" idx="2"/>
          </p:cNvCxnSpPr>
          <p:nvPr/>
        </p:nvCxnSpPr>
        <p:spPr>
          <a:xfrm flipV="1">
            <a:off x="2820670" y="2897807"/>
            <a:ext cx="3270568" cy="864236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>
            <a:spLocks/>
          </p:cNvSpPr>
          <p:nvPr/>
        </p:nvSpPr>
        <p:spPr>
          <a:xfrm>
            <a:off x="7959090" y="1819910"/>
            <a:ext cx="10941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상속받음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7867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절차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126490"/>
            <a:ext cx="10649585" cy="50526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CPU Node array를 생성(같은 제품군끼리는 linked-list를 안만들어도 된다.) 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GPU Node array를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MB Node array를 생성 할때 조건에 따라 CPU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4. RAM Node array를 생성 할때 MB의 메모리 클럭에 따라 MB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SSD HDD Node array를 생성 할때 MB의 전송 방식에 따라 MB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6. PSU Node array를 생성 할때 (CPU tdp+GPU tdp) *1.2 이상의 정격 용량을 가진 제품들만 MB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7. Case Node array를 생성 할때 MB크기 보다 큰 제품들만 MB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8. Cooler Node array를 생성 할때 case크기 보다 큰 제품들만 Case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9. 모든 제품의 array 생성을 완료하고 사용자가 원하는 성능을 입력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제품 array를 생성 할때 마다 계속 링크를 생성하여 느리고 다나와 DB에 있는 모든 제품 정보가  프로그램이 끝날때까지 계속 메모리에 남아 있는 문제점이 있다.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78676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절차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126490"/>
            <a:ext cx="10650220" cy="50533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사용자가 원하는 성능을 입력 받는다. (CPU, GPU, RAM 세가지 부품에 해당하는 성능 정보가 입력되어 모든 부품들을 탐색할 필요가 없다.)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사용자가 입력한 성능에 미치지 못하는 부품들을 제외한 나머지 부품들(CPU, GPU, RAM)의 </a:t>
            </a:r>
            <a:r>
              <a:rPr lang="en-US" altLang="ko-KR" sz="20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array를</a:t>
            </a: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Cpu soket버전을 참고하여 MB Node array를 생성하고 (</a:t>
            </a: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전원부 페이즈 갯수*램 지원 클럭수)/가격</a:t>
            </a: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가장 높은것을 선택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ea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4. 모든 부품을 같은 </a:t>
            </a:r>
            <a:r>
              <a:rPr lang="en-US" altLang="ko-KR" sz="20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방식으로</a:t>
            </a: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진행</a:t>
            </a:r>
            <a:endParaRPr lang="en-US" altLang="ko-KR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ea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GPU, CPU, Mainboard, RAM, SSD, HDD, PSU, case, (cooler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순서로 진행된다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.)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결과 값으로 9개의 부품들이 출력된다.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Pages>15</Pages>
  <Words>781</Words>
  <Characters>0</Characters>
  <Application>Microsoft Office PowerPoint</Application>
  <DocSecurity>0</DocSecurity>
  <PresentationFormat>와이드스크린</PresentationFormat>
  <Lines>0</Lines>
  <Paragraphs>155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Wingdings</vt:lpstr>
      <vt:lpstr>theme pattern hexagon</vt:lpstr>
      <vt:lpstr>Office theme</vt:lpstr>
      <vt:lpstr>Office theme</vt:lpstr>
      <vt:lpstr>자료구조설계</vt:lpstr>
      <vt:lpstr>컴퓨터 견적 맞춰주는 프로그램</vt:lpstr>
      <vt:lpstr>용산 그곳은 어디인가?</vt:lpstr>
      <vt:lpstr>Data set</vt:lpstr>
      <vt:lpstr>Data set</vt:lpstr>
      <vt:lpstr>Dynamic graph</vt:lpstr>
      <vt:lpstr>Class</vt:lpstr>
      <vt:lpstr>절차</vt:lpstr>
      <vt:lpstr>절차</vt:lpstr>
      <vt:lpstr>PowerPoint 프레젠테이션</vt:lpstr>
      <vt:lpstr>data structure</vt:lpstr>
      <vt:lpstr>data structure</vt:lpstr>
      <vt:lpstr>data structure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자료구조설계</dc:title>
  <dc:creator>Yeom Seoung Yun</dc:creator>
  <cp:lastModifiedBy>Windows 사용자</cp:lastModifiedBy>
  <cp:revision>15</cp:revision>
  <dcterms:modified xsi:type="dcterms:W3CDTF">2018-10-10T02:48:58Z</dcterms:modified>
</cp:coreProperties>
</file>