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gif" ContentType="image/gif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notesMasters/notesMaster1.xml" ContentType="application/vnd.openxmlformats-officedocument.presentationml.notesMaster+xml"/>
  <Override PartName="/ppt/theme/theme1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010" r:id="rId153"/>
    <p:sldMasterId id="2147485011" r:id="rId155"/>
    <p:sldMasterId id="2147485012" r:id="rId157"/>
    <p:sldMasterId id="2147485013" r:id="rId159"/>
    <p:sldMasterId id="2147485014" r:id="rId161"/>
    <p:sldMasterId id="2147485015" r:id="rId163"/>
    <p:sldMasterId id="2147485016" r:id="rId165"/>
    <p:sldMasterId id="2147485017" r:id="rId167"/>
    <p:sldMasterId id="2147485018" r:id="rId169"/>
    <p:sldMasterId id="2147485019" r:id="rId171"/>
    <p:sldMasterId id="2147485020" r:id="rId173"/>
    <p:sldMasterId id="2147485021" r:id="rId175"/>
    <p:sldMasterId id="2147485022" r:id="rId177"/>
  </p:sldMasterIdLst>
  <p:notesMasterIdLst>
    <p:notesMasterId r:id="rId179"/>
  </p:notesMasterIdLst>
  <p:sldIdLst>
    <p:sldId id="288" r:id="rId181"/>
    <p:sldId id="289" r:id="rId182"/>
    <p:sldId id="290" r:id="rId183"/>
    <p:sldId id="291" r:id="rId184"/>
    <p:sldId id="293" r:id="rId185"/>
    <p:sldId id="294" r:id="rId186"/>
    <p:sldId id="295" r:id="rId187"/>
    <p:sldId id="300" r:id="rId188"/>
    <p:sldId id="296" r:id="rId189"/>
    <p:sldId id="292" r:id="rId190"/>
    <p:sldId id="297" r:id="rId191"/>
    <p:sldId id="298" r:id="rId192"/>
    <p:sldId id="299" r:id="rId193"/>
    <p:sldId id="302" r:id="rId194"/>
    <p:sldId id="301" r:id="rId195"/>
    <p:sldId id="303" r:id="rId196"/>
    <p:sldId id="304" r:id="rId197"/>
    <p:sldId id="305" r:id="rId198"/>
    <p:sldId id="308" r:id="rId199"/>
    <p:sldId id="262" r:id="rId200"/>
    <p:sldId id="263" r:id="rId201"/>
    <p:sldId id="309" r:id="rId202"/>
    <p:sldId id="307" r:id="rId203"/>
    <p:sldId id="306" r:id="rId204"/>
    <p:sldId id="313" r:id="rId205"/>
    <p:sldId id="310" r:id="rId206"/>
    <p:sldId id="312" r:id="rId207"/>
    <p:sldId id="284" r:id="rId208"/>
    <p:sldId id="285" r:id="rId209"/>
    <p:sldId id="286" r:id="rId210"/>
    <p:sldId id="311" r:id="rId211"/>
    <p:sldId id="314" r:id="rId212"/>
    <p:sldId id="316" r:id="rId213"/>
    <p:sldId id="315" r:id="rId214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3" Type="http://schemas.openxmlformats.org/officeDocument/2006/relationships/slideMaster" Target="slideMasters/slideMaster1.xml"></Relationship><Relationship Id="rId154" Type="http://schemas.openxmlformats.org/officeDocument/2006/relationships/theme" Target="theme/theme1.xml"></Relationship><Relationship Id="rId155" Type="http://schemas.openxmlformats.org/officeDocument/2006/relationships/slideMaster" Target="slideMasters/slideMaster2.xml"></Relationship><Relationship Id="rId157" Type="http://schemas.openxmlformats.org/officeDocument/2006/relationships/slideMaster" Target="slideMasters/slideMaster3.xml"></Relationship><Relationship Id="rId159" Type="http://schemas.openxmlformats.org/officeDocument/2006/relationships/slideMaster" Target="slideMasters/slideMaster4.xml"></Relationship><Relationship Id="rId161" Type="http://schemas.openxmlformats.org/officeDocument/2006/relationships/slideMaster" Target="slideMasters/slideMaster5.xml"></Relationship><Relationship Id="rId163" Type="http://schemas.openxmlformats.org/officeDocument/2006/relationships/slideMaster" Target="slideMasters/slideMaster6.xml"></Relationship><Relationship Id="rId165" Type="http://schemas.openxmlformats.org/officeDocument/2006/relationships/slideMaster" Target="slideMasters/slideMaster7.xml"></Relationship><Relationship Id="rId167" Type="http://schemas.openxmlformats.org/officeDocument/2006/relationships/slideMaster" Target="slideMasters/slideMaster8.xml"></Relationship><Relationship Id="rId169" Type="http://schemas.openxmlformats.org/officeDocument/2006/relationships/slideMaster" Target="slideMasters/slideMaster9.xml"></Relationship><Relationship Id="rId171" Type="http://schemas.openxmlformats.org/officeDocument/2006/relationships/slideMaster" Target="slideMasters/slideMaster10.xml"></Relationship><Relationship Id="rId173" Type="http://schemas.openxmlformats.org/officeDocument/2006/relationships/slideMaster" Target="slideMasters/slideMaster11.xml"></Relationship><Relationship Id="rId175" Type="http://schemas.openxmlformats.org/officeDocument/2006/relationships/slideMaster" Target="slideMasters/slideMaster12.xml"></Relationship><Relationship Id="rId177" Type="http://schemas.openxmlformats.org/officeDocument/2006/relationships/slideMaster" Target="slideMasters/slideMaster13.xml"></Relationship><Relationship Id="rId179" Type="http://schemas.openxmlformats.org/officeDocument/2006/relationships/notesMaster" Target="notesMasters/notesMaster1.xml"></Relationship><Relationship Id="rId181" Type="http://schemas.openxmlformats.org/officeDocument/2006/relationships/slide" Target="slides/slide1.xml"></Relationship><Relationship Id="rId182" Type="http://schemas.openxmlformats.org/officeDocument/2006/relationships/slide" Target="slides/slide2.xml"></Relationship><Relationship Id="rId183" Type="http://schemas.openxmlformats.org/officeDocument/2006/relationships/slide" Target="slides/slide3.xml"></Relationship><Relationship Id="rId184" Type="http://schemas.openxmlformats.org/officeDocument/2006/relationships/slide" Target="slides/slide4.xml"></Relationship><Relationship Id="rId185" Type="http://schemas.openxmlformats.org/officeDocument/2006/relationships/slide" Target="slides/slide5.xml"></Relationship><Relationship Id="rId186" Type="http://schemas.openxmlformats.org/officeDocument/2006/relationships/slide" Target="slides/slide6.xml"></Relationship><Relationship Id="rId187" Type="http://schemas.openxmlformats.org/officeDocument/2006/relationships/slide" Target="slides/slide7.xml"></Relationship><Relationship Id="rId188" Type="http://schemas.openxmlformats.org/officeDocument/2006/relationships/slide" Target="slides/slide8.xml"></Relationship><Relationship Id="rId189" Type="http://schemas.openxmlformats.org/officeDocument/2006/relationships/slide" Target="slides/slide9.xml"></Relationship><Relationship Id="rId190" Type="http://schemas.openxmlformats.org/officeDocument/2006/relationships/slide" Target="slides/slide10.xml"></Relationship><Relationship Id="rId191" Type="http://schemas.openxmlformats.org/officeDocument/2006/relationships/slide" Target="slides/slide11.xml"></Relationship><Relationship Id="rId192" Type="http://schemas.openxmlformats.org/officeDocument/2006/relationships/slide" Target="slides/slide12.xml"></Relationship><Relationship Id="rId193" Type="http://schemas.openxmlformats.org/officeDocument/2006/relationships/slide" Target="slides/slide13.xml"></Relationship><Relationship Id="rId194" Type="http://schemas.openxmlformats.org/officeDocument/2006/relationships/slide" Target="slides/slide14.xml"></Relationship><Relationship Id="rId195" Type="http://schemas.openxmlformats.org/officeDocument/2006/relationships/slide" Target="slides/slide15.xml"></Relationship><Relationship Id="rId196" Type="http://schemas.openxmlformats.org/officeDocument/2006/relationships/slide" Target="slides/slide16.xml"></Relationship><Relationship Id="rId197" Type="http://schemas.openxmlformats.org/officeDocument/2006/relationships/slide" Target="slides/slide17.xml"></Relationship><Relationship Id="rId198" Type="http://schemas.openxmlformats.org/officeDocument/2006/relationships/slide" Target="slides/slide18.xml"></Relationship><Relationship Id="rId199" Type="http://schemas.openxmlformats.org/officeDocument/2006/relationships/slide" Target="slides/slide19.xml"></Relationship><Relationship Id="rId200" Type="http://schemas.openxmlformats.org/officeDocument/2006/relationships/slide" Target="slides/slide20.xml"></Relationship><Relationship Id="rId201" Type="http://schemas.openxmlformats.org/officeDocument/2006/relationships/slide" Target="slides/slide21.xml"></Relationship><Relationship Id="rId202" Type="http://schemas.openxmlformats.org/officeDocument/2006/relationships/slide" Target="slides/slide22.xml"></Relationship><Relationship Id="rId203" Type="http://schemas.openxmlformats.org/officeDocument/2006/relationships/slide" Target="slides/slide23.xml"></Relationship><Relationship Id="rId204" Type="http://schemas.openxmlformats.org/officeDocument/2006/relationships/slide" Target="slides/slide24.xml"></Relationship><Relationship Id="rId205" Type="http://schemas.openxmlformats.org/officeDocument/2006/relationships/slide" Target="slides/slide25.xml"></Relationship><Relationship Id="rId206" Type="http://schemas.openxmlformats.org/officeDocument/2006/relationships/slide" Target="slides/slide26.xml"></Relationship><Relationship Id="rId207" Type="http://schemas.openxmlformats.org/officeDocument/2006/relationships/slide" Target="slides/slide27.xml"></Relationship><Relationship Id="rId208" Type="http://schemas.openxmlformats.org/officeDocument/2006/relationships/slide" Target="slides/slide28.xml"></Relationship><Relationship Id="rId209" Type="http://schemas.openxmlformats.org/officeDocument/2006/relationships/slide" Target="slides/slide29.xml"></Relationship><Relationship Id="rId210" Type="http://schemas.openxmlformats.org/officeDocument/2006/relationships/slide" Target="slides/slide30.xml"></Relationship><Relationship Id="rId211" Type="http://schemas.openxmlformats.org/officeDocument/2006/relationships/slide" Target="slides/slide31.xml"></Relationship><Relationship Id="rId212" Type="http://schemas.openxmlformats.org/officeDocument/2006/relationships/slide" Target="slides/slide32.xml"></Relationship><Relationship Id="rId213" Type="http://schemas.openxmlformats.org/officeDocument/2006/relationships/slide" Target="slides/slide33.xml"></Relationship><Relationship Id="rId214" Type="http://schemas.openxmlformats.org/officeDocument/2006/relationships/slide" Target="slides/slide34.xml"></Relationship><Relationship Id="rId215" Type="http://schemas.openxmlformats.org/officeDocument/2006/relationships/viewProps" Target="viewProps.xml"></Relationship><Relationship Id="rId21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843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0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399320341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image" Target="../media/fImage359425488467.jpeg"></Relationship><Relationship Id="rId3" Type="http://schemas.microsoft.com/office/2007/relationships/hdphoto" Target="../media/OImage54870959.wdp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Relationship Id="rId2" Type="http://schemas.openxmlformats.org/officeDocument/2006/relationships/image" Target="../media/fImage359428766334.jpeg"></Relationship><Relationship Id="rId3" Type="http://schemas.microsoft.com/office/2007/relationships/hdphoto" Target="../media/OImage87670959.wdp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Relationship Id="rId2" Type="http://schemas.openxmlformats.org/officeDocument/2006/relationships/image" Target="../media/fImage1399311976500.png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358457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16920000" flipH="1">
            <a:off x="5821680" y="-127000"/>
            <a:ext cx="539115" cy="960437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155702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000000">
            <a:off x="6015355" y="1742440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0" y="0"/>
            <a:ext cx="335915" cy="56610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15540000" flipH="1">
            <a:off x="302260" y="2678430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155702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6000000">
            <a:off x="6015355" y="-5098415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15540000" flipH="1">
            <a:off x="205740" y="-4178935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4400000" flipH="1">
            <a:off x="6776720" y="1042670"/>
            <a:ext cx="239395" cy="94456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6000000">
            <a:off x="-3472815" y="-6739890"/>
            <a:ext cx="268605" cy="134118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14400000" flipH="1">
            <a:off x="2320290" y="-8863965"/>
            <a:ext cx="224155" cy="2270569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4400000" flipH="1">
            <a:off x="20605750" y="-9782175"/>
            <a:ext cx="224155" cy="2270569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856085" y="-243205"/>
            <a:ext cx="431165" cy="55137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1856085" y="1700530"/>
            <a:ext cx="431165" cy="53282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540000">
            <a:off x="6061710" y="-4608830"/>
            <a:ext cx="249555" cy="96335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3420000" flipH="1">
            <a:off x="10750550" y="-727075"/>
            <a:ext cx="216535" cy="240855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540000">
            <a:off x="5521325" y="1893570"/>
            <a:ext cx="260985" cy="100552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3420000" flipH="1">
            <a:off x="12734925" y="5170170"/>
            <a:ext cx="216535" cy="240855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6540000">
            <a:off x="13187045" y="2780665"/>
            <a:ext cx="262255" cy="59023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">
            <a:off x="9777730" y="-183515"/>
            <a:ext cx="602615" cy="75380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5862955" y="1325880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540000">
            <a:off x="8285480" y="-183515"/>
            <a:ext cx="602615" cy="75380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배달의민족 한나는 열한살" charset="0"/>
                <a:ea typeface="배달의민족 한나는 열한살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6246495" y="2117725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68586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68586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4613910" y="-4639310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358457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16920000" flipH="1">
            <a:off x="5821680" y="-127000"/>
            <a:ext cx="539115" cy="960437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155702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000000">
            <a:off x="6015355" y="1742440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0" y="0"/>
            <a:ext cx="335915" cy="56610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15540000" flipH="1">
            <a:off x="302260" y="2678430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155702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6000000">
            <a:off x="6015355" y="-5098415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15540000" flipH="1">
            <a:off x="205740" y="-4178935"/>
            <a:ext cx="285115" cy="93618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4400000" flipH="1">
            <a:off x="6776720" y="1042670"/>
            <a:ext cx="239395" cy="94456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6000000">
            <a:off x="-3472815" y="-6739890"/>
            <a:ext cx="268605" cy="134118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14400000" flipH="1">
            <a:off x="2320290" y="-8863965"/>
            <a:ext cx="224155" cy="2270569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4400000" flipH="1">
            <a:off x="20605750" y="-9782175"/>
            <a:ext cx="224155" cy="2270569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856085" y="-243205"/>
            <a:ext cx="431165" cy="551370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1856085" y="1700530"/>
            <a:ext cx="431165" cy="53282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540000">
            <a:off x="6061710" y="-4608830"/>
            <a:ext cx="249555" cy="96335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3420000" flipH="1">
            <a:off x="10750550" y="-727075"/>
            <a:ext cx="216535" cy="240855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6540000">
            <a:off x="5521325" y="1893570"/>
            <a:ext cx="260985" cy="100552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3420000" flipH="1">
            <a:off x="12734925" y="5170170"/>
            <a:ext cx="216535" cy="240855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6540000">
            <a:off x="13187045" y="2780665"/>
            <a:ext cx="262255" cy="590232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">
            <a:off x="9777730" y="-183515"/>
            <a:ext cx="602615" cy="75380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5862955" y="1325880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540000">
            <a:off x="8285480" y="-183515"/>
            <a:ext cx="602615" cy="753808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배달의민족 한나는 열한살" charset="0"/>
                <a:ea typeface="배달의민족 한나는 열한살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6246495" y="2117725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68586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0"/>
            <a:ext cx="335915" cy="685863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5840000" flipH="1">
            <a:off x="4613910" y="-4639310"/>
            <a:ext cx="539115" cy="9308465"/>
          </a:xfrm>
          <a:prstGeom prst="rect"/>
          <a:solidFill>
            <a:srgbClr val="007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6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696_17837448/fImage1399320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Yeom Seoung Yun/AppData/Roaming/PolarisOffice/ETemp/4696_17837448/fImage359425488467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" t="24489" r="-20" b="34359"/>
          <a:stretch>
            <a:fillRect/>
          </a:stretch>
        </p:blipFill>
        <p:spPr>
          <a:xfrm rot="0">
            <a:off x="0" y="1868805"/>
            <a:ext cx="12192635" cy="2517775"/>
          </a:xfrm>
          <a:prstGeom prst="rect"/>
          <a:noFill/>
        </p:spPr>
      </p:pic>
      <p:sp>
        <p:nvSpPr>
          <p:cNvPr id="25" name="도형 24"/>
          <p:cNvSpPr>
            <a:spLocks/>
          </p:cNvSpPr>
          <p:nvPr/>
        </p:nvSpPr>
        <p:spPr>
          <a:xfrm rot="10800000">
            <a:off x="4630420" y="1521460"/>
            <a:ext cx="2929255" cy="3485515"/>
          </a:xfrm>
          <a:custGeom>
            <a:gdLst>
              <a:gd fmla="*/ 0 w 2196637" name="TX0"/>
              <a:gd fmla="*/ 0 h 3056017" name="TY0"/>
              <a:gd fmla="*/ 2196636 w 2196637" name="TX1"/>
              <a:gd fmla="*/ 0 h 3056017" name="TY1"/>
              <a:gd fmla="*/ 2196636 w 2196637" name="TX2"/>
              <a:gd fmla="*/ 2819583 h 3056017" name="TY2"/>
              <a:gd fmla="*/ 2110264 w 2196637" name="TX3"/>
              <a:gd fmla="*/ 2819583 h 3056017" name="TY3"/>
              <a:gd fmla="*/ 2110264 w 2196637" name="TX4"/>
              <a:gd fmla="*/ 2914833 h 3056017" name="TY4"/>
              <a:gd fmla="*/ 2196636 w 2196637" name="TX5"/>
              <a:gd fmla="*/ 2914833 h 3056017" name="TY5"/>
              <a:gd fmla="*/ 2196636 w 2196637" name="TX6"/>
              <a:gd fmla="*/ 3056016 h 3056017" name="TY6"/>
              <a:gd fmla="*/ 0 w 2196637" name="TX7"/>
              <a:gd fmla="*/ 3056016 h 3056017" name="TY7"/>
              <a:gd fmla="*/ 0 w 2196637" name="TX8"/>
              <a:gd fmla="*/ 2914833 h 3056017" name="TY8"/>
              <a:gd fmla="*/ 86372 w 2196637" name="TX9"/>
              <a:gd fmla="*/ 2914833 h 3056017" name="TY9"/>
              <a:gd fmla="*/ 86372 w 2196637" name="TX10"/>
              <a:gd fmla="*/ 2819583 h 3056017" name="TY10"/>
              <a:gd fmla="*/ 0 w 2196637" name="TX11"/>
              <a:gd fmla="*/ 2819583 h 3056017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2196637" h="3056017">
                <a:moveTo>
                  <a:pt x="0" y="0"/>
                </a:moveTo>
                <a:lnTo>
                  <a:pt x="2196636" y="0"/>
                </a:lnTo>
                <a:lnTo>
                  <a:pt x="2196636" y="2819583"/>
                </a:lnTo>
                <a:lnTo>
                  <a:pt x="2110264" y="2819583"/>
                </a:lnTo>
                <a:lnTo>
                  <a:pt x="2110264" y="2914833"/>
                </a:lnTo>
                <a:lnTo>
                  <a:pt x="2196636" y="2914833"/>
                </a:lnTo>
                <a:lnTo>
                  <a:pt x="2196636" y="3056016"/>
                </a:lnTo>
                <a:lnTo>
                  <a:pt x="0" y="3056016"/>
                </a:lnTo>
                <a:lnTo>
                  <a:pt x="0" y="2914833"/>
                </a:lnTo>
                <a:lnTo>
                  <a:pt x="86372" y="2914833"/>
                </a:lnTo>
                <a:lnTo>
                  <a:pt x="86372" y="2819583"/>
                </a:lnTo>
                <a:lnTo>
                  <a:pt x="0" y="2819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5311140" y="4372610"/>
            <a:ext cx="1567815" cy="40576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ADSTORE </a:t>
            </a: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/>
            </a:r>
            <a:b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</a:b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PT TEMPLATE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5114290" y="5006975"/>
            <a:ext cx="1964055" cy="48831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7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DESIGNED BY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hasCustomPrompt="1"/>
          </p:nvPr>
        </p:nvSpPr>
        <p:spPr>
          <a:xfrm rot="0">
            <a:off x="5311140" y="1521460"/>
            <a:ext cx="1567815" cy="2517775"/>
          </a:xfrm>
          <a:prstGeom prst="rect"/>
          <a:noFill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/>
            </a:r>
            <a:b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</a:b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TITLE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6303645" y="3931920"/>
            <a:ext cx="575945" cy="272415"/>
            <a:chOff x="6303645" y="3931920"/>
            <a:chExt cx="575945" cy="272415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6303645" y="3931920"/>
              <a:ext cx="575945" cy="1073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0">
              <a:off x="6303645" y="4097655"/>
              <a:ext cx="575945" cy="1073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34" name="도형 33"/>
          <p:cNvSpPr>
            <a:spLocks/>
          </p:cNvSpPr>
          <p:nvPr/>
        </p:nvSpPr>
        <p:spPr>
          <a:xfrm rot="16200000">
            <a:off x="7757795" y="1691005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16200000">
            <a:off x="4290060" y="4899660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15"/>
          <p:cNvSpPr>
            <a:spLocks/>
          </p:cNvSpPr>
          <p:nvPr/>
        </p:nvSpPr>
        <p:spPr>
          <a:xfrm rot="10800000">
            <a:off x="4630420" y="1519555"/>
            <a:ext cx="2929255" cy="3485515"/>
          </a:xfrm>
          <a:custGeom>
            <a:gdLst>
              <a:gd fmla="*/ 2196636 w 2196638" name="TX0"/>
              <a:gd fmla="*/ 2917406 h 3485499" name="TY0"/>
              <a:gd fmla="*/ 0 w 2196638" name="TX1"/>
              <a:gd fmla="*/ 2917406 h 3485499" name="TY1"/>
              <a:gd fmla="*/ 0 w 2196638" name="TX2"/>
              <a:gd fmla="*/ 577849 h 3485499" name="TY2"/>
              <a:gd fmla="*/ 0 w 2196638" name="TX3"/>
              <a:gd fmla="*/ 234610 h 3485499" name="TY3"/>
              <a:gd fmla="*/ 0 w 2196638" name="TX4"/>
              <a:gd fmla="*/ 104647 h 3485499" name="TY4"/>
              <a:gd fmla="*/ 0 w 2196638" name="TX5"/>
              <a:gd fmla="*/ 47661 h 3485499" name="TY5"/>
              <a:gd fmla="*/ 0 w 2196638" name="TX6"/>
              <a:gd fmla="*/ 0 h 3485499" name="TY6"/>
              <a:gd fmla="*/ 2196636 w 2196638" name="TX7"/>
              <a:gd fmla="*/ 0 h 3485499" name="TY7"/>
              <a:gd fmla="*/ 2196636 w 2196638" name="TX8"/>
              <a:gd fmla="*/ 47661 h 3485499" name="TY8"/>
              <a:gd fmla="*/ 2196637 w 2196638" name="TX9"/>
              <a:gd fmla="*/ 47661 h 3485499" name="TY9"/>
              <a:gd fmla="*/ 2196637 w 2196638" name="TX10"/>
              <a:gd fmla="*/ 577849 h 3485499" name="TY10"/>
              <a:gd fmla="*/ 2196636 w 2196638" name="TX11"/>
              <a:gd fmla="*/ 577849 h 3485499" name="TY11"/>
              <a:gd fmla="*/ 2196636 w 2196638" name="TX13"/>
              <a:gd fmla="*/ 3485498 h 3485499" name="TY13"/>
              <a:gd fmla="*/ 0 w 2196638" name="TX14"/>
              <a:gd fmla="*/ 3485498 h 3485499" name="TY14"/>
              <a:gd fmla="*/ 0 w 2196638" name="TX15"/>
              <a:gd fmla="*/ 3324474 h 3485499" name="TY15"/>
              <a:gd fmla="*/ 86372 w 2196638" name="TX16"/>
              <a:gd fmla="*/ 3324474 h 3485499" name="TY16"/>
              <a:gd fmla="*/ 86372 w 2196638" name="TX17"/>
              <a:gd fmla="*/ 3215837 h 3485499" name="TY17"/>
              <a:gd fmla="*/ 0 w 2196638" name="TX18"/>
              <a:gd fmla="*/ 3215837 h 3485499" name="TY18"/>
              <a:gd fmla="*/ 0 w 2196638" name="TX19"/>
              <a:gd fmla="*/ 3047368 h 3485499" name="TY19"/>
              <a:gd fmla="*/ 2196636 w 2196638" name="TX20"/>
              <a:gd fmla="*/ 3047368 h 3485499" name="TY20"/>
              <a:gd fmla="*/ 2196636 w 2196638" name="TX21"/>
              <a:gd fmla="*/ 3215837 h 3485499" name="TY21"/>
              <a:gd fmla="*/ 2110264 w 2196638" name="TX22"/>
              <a:gd fmla="*/ 3215837 h 3485499" name="TY22"/>
              <a:gd fmla="*/ 2110264 w 2196638" name="TX23"/>
              <a:gd fmla="*/ 3324474 h 3485499" name="TY23"/>
              <a:gd fmla="*/ 2196636 w 2196638" name="TX24"/>
              <a:gd fmla="*/ 3324474 h 3485499" name="TY2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</a:cxnLst>
            <a:rect l="l" t="t" r="r" b="b"/>
            <a:pathLst>
              <a:path w="2196638" h="3485499">
                <a:moveTo>
                  <a:pt x="2196636" y="2917406"/>
                </a:moveTo>
                <a:lnTo>
                  <a:pt x="0" y="2917406"/>
                </a:lnTo>
                <a:lnTo>
                  <a:pt x="0" y="577849"/>
                </a:lnTo>
                <a:lnTo>
                  <a:pt x="0" y="234610"/>
                </a:lnTo>
                <a:lnTo>
                  <a:pt x="0" y="104647"/>
                </a:lnTo>
                <a:lnTo>
                  <a:pt x="0" y="47661"/>
                </a:lnTo>
                <a:lnTo>
                  <a:pt x="0" y="0"/>
                </a:lnTo>
                <a:lnTo>
                  <a:pt x="2196636" y="0"/>
                </a:lnTo>
                <a:lnTo>
                  <a:pt x="2196636" y="47661"/>
                </a:lnTo>
                <a:lnTo>
                  <a:pt x="2196637" y="47661"/>
                </a:lnTo>
                <a:lnTo>
                  <a:pt x="2196637" y="577849"/>
                </a:lnTo>
                <a:lnTo>
                  <a:pt x="2196636" y="577849"/>
                </a:lnTo>
                <a:close/>
                <a:moveTo>
                  <a:pt x="2196636" y="3485498"/>
                </a:moveTo>
                <a:lnTo>
                  <a:pt x="0" y="3485498"/>
                </a:lnTo>
                <a:lnTo>
                  <a:pt x="0" y="3324474"/>
                </a:lnTo>
                <a:lnTo>
                  <a:pt x="86372" y="3324474"/>
                </a:lnTo>
                <a:lnTo>
                  <a:pt x="86372" y="3215837"/>
                </a:lnTo>
                <a:lnTo>
                  <a:pt x="0" y="3215837"/>
                </a:lnTo>
                <a:lnTo>
                  <a:pt x="0" y="3047368"/>
                </a:lnTo>
                <a:lnTo>
                  <a:pt x="2196636" y="3047368"/>
                </a:lnTo>
                <a:lnTo>
                  <a:pt x="2196636" y="3215837"/>
                </a:lnTo>
                <a:lnTo>
                  <a:pt x="2110264" y="3215837"/>
                </a:lnTo>
                <a:lnTo>
                  <a:pt x="2110264" y="3324474"/>
                </a:lnTo>
                <a:lnTo>
                  <a:pt x="2196636" y="33244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16200000">
            <a:off x="7757795" y="1691005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6200000">
            <a:off x="4290060" y="4899660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5071745" y="2099310"/>
            <a:ext cx="2049145" cy="290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DESIGN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CONCEPT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ARTWORKS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GALLERY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5088890" y="5140325"/>
            <a:ext cx="2472055" cy="2635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7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INDEX LIST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hasCustomPrompt="1"/>
          </p:nvPr>
        </p:nvSpPr>
        <p:spPr>
          <a:xfrm rot="0">
            <a:off x="5071745" y="1545590"/>
            <a:ext cx="2049145" cy="395605"/>
          </a:xfrm>
          <a:prstGeom prst="rect"/>
          <a:noFill/>
        </p:spPr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INDEX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3495" y="217805"/>
            <a:ext cx="10754995" cy="57848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3495" y="796290"/>
            <a:ext cx="10754995" cy="2965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2" name="내용 개체 틀 21"/>
          <p:cNvSpPr txBox="1">
            <a:spLocks/>
          </p:cNvSpPr>
          <p:nvPr>
            <p:ph type="obj"/>
          </p:nvPr>
        </p:nvSpPr>
        <p:spPr>
          <a:xfrm rot="0">
            <a:off x="1296670" y="1137285"/>
            <a:ext cx="10754995" cy="56191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0800000">
            <a:off x="1304290" y="100330"/>
            <a:ext cx="95885" cy="7175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10800000">
            <a:off x="11954510" y="6685915"/>
            <a:ext cx="95885" cy="7175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0" y="0"/>
            <a:ext cx="1199515" cy="685863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  <a:solidFill>
            <a:schemeClr val="bg1"/>
          </a:solidFill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3495" y="217805"/>
            <a:ext cx="10754995" cy="57848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3495" y="796290"/>
            <a:ext cx="10754995" cy="2965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2" name="내용 개체 틀 21"/>
          <p:cNvSpPr txBox="1">
            <a:spLocks/>
          </p:cNvSpPr>
          <p:nvPr>
            <p:ph type="obj" hasCustomPrompt="1"/>
          </p:nvPr>
        </p:nvSpPr>
        <p:spPr>
          <a:xfrm rot="0">
            <a:off x="1296670" y="1137285"/>
            <a:ext cx="10754995" cy="56191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ADSTORE | L@rgo</a:t>
            </a:r>
            <a:endParaRPr lang="ko-KR" altLang="en-US" sz="13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1"/>
          <p:cNvSpPr txBox="1">
            <a:spLocks/>
          </p:cNvSpPr>
          <p:nvPr>
            <p:ph type="obj"/>
          </p:nvPr>
        </p:nvSpPr>
        <p:spPr>
          <a:xfrm rot="0">
            <a:off x="1296670" y="100330"/>
            <a:ext cx="10754995" cy="665543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10800000">
            <a:off x="1304290" y="100330"/>
            <a:ext cx="10747375" cy="66554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6670" y="173990"/>
            <a:ext cx="10754995" cy="6153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6670" y="791210"/>
            <a:ext cx="10754995" cy="332105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10800000">
            <a:off x="6623050" y="10033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10800000">
            <a:off x="6613525" y="6685915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10800000">
            <a:off x="11954510" y="339217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10800000">
            <a:off x="1296670" y="339217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Yeom Seoung Yun/AppData/Roaming/PolarisOffice/ETemp/4696_17837448/fImage359428766334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" t="24489" r="-20" b="34359"/>
          <a:stretch>
            <a:fillRect/>
          </a:stretch>
        </p:blipFill>
        <p:spPr>
          <a:xfrm rot="0">
            <a:off x="0" y="1868805"/>
            <a:ext cx="12192635" cy="2517775"/>
          </a:xfrm>
          <a:prstGeom prst="rect"/>
          <a:noFill/>
        </p:spPr>
      </p:pic>
      <p:sp>
        <p:nvSpPr>
          <p:cNvPr id="25" name="도형 24"/>
          <p:cNvSpPr>
            <a:spLocks/>
          </p:cNvSpPr>
          <p:nvPr/>
        </p:nvSpPr>
        <p:spPr>
          <a:xfrm rot="10800000">
            <a:off x="4630420" y="1521460"/>
            <a:ext cx="2929255" cy="3485515"/>
          </a:xfrm>
          <a:custGeom>
            <a:gdLst>
              <a:gd fmla="*/ 0 w 2196637" name="TX0"/>
              <a:gd fmla="*/ 0 h 3056017" name="TY0"/>
              <a:gd fmla="*/ 2196636 w 2196637" name="TX1"/>
              <a:gd fmla="*/ 0 h 3056017" name="TY1"/>
              <a:gd fmla="*/ 2196636 w 2196637" name="TX2"/>
              <a:gd fmla="*/ 2819583 h 3056017" name="TY2"/>
              <a:gd fmla="*/ 2110264 w 2196637" name="TX3"/>
              <a:gd fmla="*/ 2819583 h 3056017" name="TY3"/>
              <a:gd fmla="*/ 2110264 w 2196637" name="TX4"/>
              <a:gd fmla="*/ 2914833 h 3056017" name="TY4"/>
              <a:gd fmla="*/ 2196636 w 2196637" name="TX5"/>
              <a:gd fmla="*/ 2914833 h 3056017" name="TY5"/>
              <a:gd fmla="*/ 2196636 w 2196637" name="TX6"/>
              <a:gd fmla="*/ 3056016 h 3056017" name="TY6"/>
              <a:gd fmla="*/ 0 w 2196637" name="TX7"/>
              <a:gd fmla="*/ 3056016 h 3056017" name="TY7"/>
              <a:gd fmla="*/ 0 w 2196637" name="TX8"/>
              <a:gd fmla="*/ 2914833 h 3056017" name="TY8"/>
              <a:gd fmla="*/ 86372 w 2196637" name="TX9"/>
              <a:gd fmla="*/ 2914833 h 3056017" name="TY9"/>
              <a:gd fmla="*/ 86372 w 2196637" name="TX10"/>
              <a:gd fmla="*/ 2819583 h 3056017" name="TY10"/>
              <a:gd fmla="*/ 0 w 2196637" name="TX11"/>
              <a:gd fmla="*/ 2819583 h 3056017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2196637" h="3056017">
                <a:moveTo>
                  <a:pt x="0" y="0"/>
                </a:moveTo>
                <a:lnTo>
                  <a:pt x="2196636" y="0"/>
                </a:lnTo>
                <a:lnTo>
                  <a:pt x="2196636" y="2819583"/>
                </a:lnTo>
                <a:lnTo>
                  <a:pt x="2110264" y="2819583"/>
                </a:lnTo>
                <a:lnTo>
                  <a:pt x="2110264" y="2914833"/>
                </a:lnTo>
                <a:lnTo>
                  <a:pt x="2196636" y="2914833"/>
                </a:lnTo>
                <a:lnTo>
                  <a:pt x="2196636" y="3056016"/>
                </a:lnTo>
                <a:lnTo>
                  <a:pt x="0" y="3056016"/>
                </a:lnTo>
                <a:lnTo>
                  <a:pt x="0" y="2914833"/>
                </a:lnTo>
                <a:lnTo>
                  <a:pt x="86372" y="2914833"/>
                </a:lnTo>
                <a:lnTo>
                  <a:pt x="86372" y="2819583"/>
                </a:lnTo>
                <a:lnTo>
                  <a:pt x="0" y="2819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5311140" y="4372610"/>
            <a:ext cx="1567815" cy="40576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ADSTORE </a:t>
            </a: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/>
            </a:r>
            <a:b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</a:b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PT TEMPLATE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5114290" y="5006975"/>
            <a:ext cx="1964055" cy="48831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7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DESIGNED BY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hasCustomPrompt="1"/>
          </p:nvPr>
        </p:nvSpPr>
        <p:spPr>
          <a:xfrm rot="0">
            <a:off x="5311140" y="1521460"/>
            <a:ext cx="1567815" cy="2517775"/>
          </a:xfrm>
          <a:prstGeom prst="rect"/>
          <a:noFill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/>
            </a:r>
            <a:b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</a:b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TITLE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6303645" y="3931920"/>
            <a:ext cx="575945" cy="272415"/>
            <a:chOff x="6303645" y="3931920"/>
            <a:chExt cx="575945" cy="272415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6303645" y="3931920"/>
              <a:ext cx="575945" cy="1073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0">
              <a:off x="6303645" y="4097655"/>
              <a:ext cx="575945" cy="1073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34" name="도형 33"/>
          <p:cNvSpPr>
            <a:spLocks/>
          </p:cNvSpPr>
          <p:nvPr/>
        </p:nvSpPr>
        <p:spPr>
          <a:xfrm rot="16200000">
            <a:off x="7757795" y="1691005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16200000">
            <a:off x="4290060" y="4899660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15"/>
          <p:cNvSpPr>
            <a:spLocks/>
          </p:cNvSpPr>
          <p:nvPr/>
        </p:nvSpPr>
        <p:spPr>
          <a:xfrm rot="10800000">
            <a:off x="4630420" y="1519555"/>
            <a:ext cx="2929255" cy="3485515"/>
          </a:xfrm>
          <a:custGeom>
            <a:gdLst>
              <a:gd fmla="*/ 2196636 w 2196638" name="TX0"/>
              <a:gd fmla="*/ 2917406 h 3485499" name="TY0"/>
              <a:gd fmla="*/ 0 w 2196638" name="TX1"/>
              <a:gd fmla="*/ 2917406 h 3485499" name="TY1"/>
              <a:gd fmla="*/ 0 w 2196638" name="TX2"/>
              <a:gd fmla="*/ 577849 h 3485499" name="TY2"/>
              <a:gd fmla="*/ 0 w 2196638" name="TX3"/>
              <a:gd fmla="*/ 234610 h 3485499" name="TY3"/>
              <a:gd fmla="*/ 0 w 2196638" name="TX4"/>
              <a:gd fmla="*/ 104647 h 3485499" name="TY4"/>
              <a:gd fmla="*/ 0 w 2196638" name="TX5"/>
              <a:gd fmla="*/ 47661 h 3485499" name="TY5"/>
              <a:gd fmla="*/ 0 w 2196638" name="TX6"/>
              <a:gd fmla="*/ 0 h 3485499" name="TY6"/>
              <a:gd fmla="*/ 2196636 w 2196638" name="TX7"/>
              <a:gd fmla="*/ 0 h 3485499" name="TY7"/>
              <a:gd fmla="*/ 2196636 w 2196638" name="TX8"/>
              <a:gd fmla="*/ 47661 h 3485499" name="TY8"/>
              <a:gd fmla="*/ 2196637 w 2196638" name="TX9"/>
              <a:gd fmla="*/ 47661 h 3485499" name="TY9"/>
              <a:gd fmla="*/ 2196637 w 2196638" name="TX10"/>
              <a:gd fmla="*/ 577849 h 3485499" name="TY10"/>
              <a:gd fmla="*/ 2196636 w 2196638" name="TX11"/>
              <a:gd fmla="*/ 577849 h 3485499" name="TY11"/>
              <a:gd fmla="*/ 2196636 w 2196638" name="TX13"/>
              <a:gd fmla="*/ 3485498 h 3485499" name="TY13"/>
              <a:gd fmla="*/ 0 w 2196638" name="TX14"/>
              <a:gd fmla="*/ 3485498 h 3485499" name="TY14"/>
              <a:gd fmla="*/ 0 w 2196638" name="TX15"/>
              <a:gd fmla="*/ 3324474 h 3485499" name="TY15"/>
              <a:gd fmla="*/ 86372 w 2196638" name="TX16"/>
              <a:gd fmla="*/ 3324474 h 3485499" name="TY16"/>
              <a:gd fmla="*/ 86372 w 2196638" name="TX17"/>
              <a:gd fmla="*/ 3215837 h 3485499" name="TY17"/>
              <a:gd fmla="*/ 0 w 2196638" name="TX18"/>
              <a:gd fmla="*/ 3215837 h 3485499" name="TY18"/>
              <a:gd fmla="*/ 0 w 2196638" name="TX19"/>
              <a:gd fmla="*/ 3047368 h 3485499" name="TY19"/>
              <a:gd fmla="*/ 2196636 w 2196638" name="TX20"/>
              <a:gd fmla="*/ 3047368 h 3485499" name="TY20"/>
              <a:gd fmla="*/ 2196636 w 2196638" name="TX21"/>
              <a:gd fmla="*/ 3215837 h 3485499" name="TY21"/>
              <a:gd fmla="*/ 2110264 w 2196638" name="TX22"/>
              <a:gd fmla="*/ 3215837 h 3485499" name="TY22"/>
              <a:gd fmla="*/ 2110264 w 2196638" name="TX23"/>
              <a:gd fmla="*/ 3324474 h 3485499" name="TY23"/>
              <a:gd fmla="*/ 2196636 w 2196638" name="TX24"/>
              <a:gd fmla="*/ 3324474 h 3485499" name="TY2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</a:cxnLst>
            <a:rect l="l" t="t" r="r" b="b"/>
            <a:pathLst>
              <a:path w="2196638" h="3485499">
                <a:moveTo>
                  <a:pt x="2196636" y="2917406"/>
                </a:moveTo>
                <a:lnTo>
                  <a:pt x="0" y="2917406"/>
                </a:lnTo>
                <a:lnTo>
                  <a:pt x="0" y="577849"/>
                </a:lnTo>
                <a:lnTo>
                  <a:pt x="0" y="234610"/>
                </a:lnTo>
                <a:lnTo>
                  <a:pt x="0" y="104647"/>
                </a:lnTo>
                <a:lnTo>
                  <a:pt x="0" y="47661"/>
                </a:lnTo>
                <a:lnTo>
                  <a:pt x="0" y="0"/>
                </a:lnTo>
                <a:lnTo>
                  <a:pt x="2196636" y="0"/>
                </a:lnTo>
                <a:lnTo>
                  <a:pt x="2196636" y="47661"/>
                </a:lnTo>
                <a:lnTo>
                  <a:pt x="2196637" y="47661"/>
                </a:lnTo>
                <a:lnTo>
                  <a:pt x="2196637" y="577849"/>
                </a:lnTo>
                <a:lnTo>
                  <a:pt x="2196636" y="577849"/>
                </a:lnTo>
                <a:close/>
                <a:moveTo>
                  <a:pt x="2196636" y="3485498"/>
                </a:moveTo>
                <a:lnTo>
                  <a:pt x="0" y="3485498"/>
                </a:lnTo>
                <a:lnTo>
                  <a:pt x="0" y="3324474"/>
                </a:lnTo>
                <a:lnTo>
                  <a:pt x="86372" y="3324474"/>
                </a:lnTo>
                <a:lnTo>
                  <a:pt x="86372" y="3215837"/>
                </a:lnTo>
                <a:lnTo>
                  <a:pt x="0" y="3215837"/>
                </a:lnTo>
                <a:lnTo>
                  <a:pt x="0" y="3047368"/>
                </a:lnTo>
                <a:lnTo>
                  <a:pt x="2196636" y="3047368"/>
                </a:lnTo>
                <a:lnTo>
                  <a:pt x="2196636" y="3215837"/>
                </a:lnTo>
                <a:lnTo>
                  <a:pt x="2110264" y="3215837"/>
                </a:lnTo>
                <a:lnTo>
                  <a:pt x="2110264" y="3324474"/>
                </a:lnTo>
                <a:lnTo>
                  <a:pt x="2196636" y="33244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16200000">
            <a:off x="7757795" y="1691005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6200000">
            <a:off x="4290060" y="4899660"/>
            <a:ext cx="144145" cy="10731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KoPub돋움체 Light" charset="0"/>
              <a:ea typeface="KoPub돋움체 Light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5071745" y="2099310"/>
            <a:ext cx="2049145" cy="290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DESIGN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CONCEPT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ARTWORKS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·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GALLERY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5088890" y="5140325"/>
            <a:ext cx="2472055" cy="2635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70" dirty="0" smtClean="0" b="0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INDEX LIST</a:t>
            </a:r>
            <a:endParaRPr lang="ko-KR" altLang="en-US" sz="1000" cap="none" dirty="0" smtClean="0" b="0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hasCustomPrompt="1"/>
          </p:nvPr>
        </p:nvSpPr>
        <p:spPr>
          <a:xfrm rot="0">
            <a:off x="5071745" y="1545590"/>
            <a:ext cx="2049145" cy="395605"/>
          </a:xfrm>
          <a:prstGeom prst="rect"/>
          <a:noFill/>
        </p:spPr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INDEX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3495" y="217805"/>
            <a:ext cx="10754995" cy="57848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3495" y="796290"/>
            <a:ext cx="10754995" cy="2965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2" name="내용 개체 틀 21"/>
          <p:cNvSpPr txBox="1">
            <a:spLocks/>
          </p:cNvSpPr>
          <p:nvPr>
            <p:ph type="obj"/>
          </p:nvPr>
        </p:nvSpPr>
        <p:spPr>
          <a:xfrm rot="0">
            <a:off x="1296670" y="1137285"/>
            <a:ext cx="10754995" cy="56191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0800000">
            <a:off x="1304290" y="100330"/>
            <a:ext cx="95885" cy="7175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10800000">
            <a:off x="11954510" y="6685915"/>
            <a:ext cx="95885" cy="7175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0" y="0"/>
            <a:ext cx="1199515" cy="685863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  <a:solidFill>
            <a:schemeClr val="bg1"/>
          </a:solidFill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3495" y="217805"/>
            <a:ext cx="10754995" cy="57848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3495" y="796290"/>
            <a:ext cx="10754995" cy="2965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2" name="내용 개체 틀 21"/>
          <p:cNvSpPr txBox="1">
            <a:spLocks/>
          </p:cNvSpPr>
          <p:nvPr>
            <p:ph type="obj" hasCustomPrompt="1"/>
          </p:nvPr>
        </p:nvSpPr>
        <p:spPr>
          <a:xfrm rot="0">
            <a:off x="1296670" y="1137285"/>
            <a:ext cx="10754995" cy="56191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ADSTORE | L@rgo</a:t>
            </a:r>
            <a:endParaRPr lang="ko-KR" altLang="en-US" sz="13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1"/>
          <p:cNvSpPr txBox="1">
            <a:spLocks/>
          </p:cNvSpPr>
          <p:nvPr>
            <p:ph type="obj"/>
          </p:nvPr>
        </p:nvSpPr>
        <p:spPr>
          <a:xfrm rot="0">
            <a:off x="1296670" y="100330"/>
            <a:ext cx="10754995" cy="665543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10800000">
            <a:off x="1304290" y="100330"/>
            <a:ext cx="10747375" cy="66554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9690" y="100330"/>
            <a:ext cx="1059815" cy="1022985"/>
            <a:chOff x="59690" y="100330"/>
            <a:chExt cx="1059815" cy="1022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10800000">
              <a:off x="160020" y="100330"/>
              <a:ext cx="859155" cy="1022985"/>
            </a:xfrm>
            <a:custGeom>
              <a:gdLst>
                <a:gd fmla="*/ 0 w 2196637" name="TX0"/>
                <a:gd fmla="*/ 0 h 3056017" name="TY0"/>
                <a:gd fmla="*/ 2196636 w 2196637" name="TX1"/>
                <a:gd fmla="*/ 0 h 3056017" name="TY1"/>
                <a:gd fmla="*/ 2196636 w 2196637" name="TX2"/>
                <a:gd fmla="*/ 2819583 h 3056017" name="TY2"/>
                <a:gd fmla="*/ 2110264 w 2196637" name="TX3"/>
                <a:gd fmla="*/ 2819583 h 3056017" name="TY3"/>
                <a:gd fmla="*/ 2110264 w 2196637" name="TX4"/>
                <a:gd fmla="*/ 2914833 h 3056017" name="TY4"/>
                <a:gd fmla="*/ 2196636 w 2196637" name="TX5"/>
                <a:gd fmla="*/ 2914833 h 3056017" name="TY5"/>
                <a:gd fmla="*/ 2196636 w 2196637" name="TX6"/>
                <a:gd fmla="*/ 3056016 h 3056017" name="TY6"/>
                <a:gd fmla="*/ 0 w 2196637" name="TX7"/>
                <a:gd fmla="*/ 3056016 h 3056017" name="TY7"/>
                <a:gd fmla="*/ 0 w 2196637" name="TX8"/>
                <a:gd fmla="*/ 2914833 h 3056017" name="TY8"/>
                <a:gd fmla="*/ 86372 w 2196637" name="TX9"/>
                <a:gd fmla="*/ 2914833 h 3056017" name="TY9"/>
                <a:gd fmla="*/ 86372 w 2196637" name="TX10"/>
                <a:gd fmla="*/ 2819583 h 3056017" name="TY10"/>
                <a:gd fmla="*/ 0 w 2196637" name="TX11"/>
                <a:gd fmla="*/ 2819583 h 3056017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2196637" h="3056017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16200000">
              <a:off x="1077595" y="150495"/>
              <a:ext cx="42545" cy="31115"/>
            </a:xfrm>
            <a:prstGeom prst="rect"/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16200000">
              <a:off x="59055" y="1092200"/>
              <a:ext cx="42545" cy="31115"/>
            </a:xfrm>
            <a:prstGeom prst="rect"/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1296670" y="173990"/>
            <a:ext cx="10754995" cy="6153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MAIN TITLE PLACEHOLDER</a:t>
            </a:r>
            <a:endParaRPr lang="ko-KR" altLang="en-US" sz="2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1296670" y="791210"/>
            <a:ext cx="10754995" cy="332105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bg1"/>
                </a:solidFill>
                <a:latin typeface="KoPub돋움체 Light" charset="0"/>
                <a:ea typeface="KoPub돋움체 Light" charset="0"/>
              </a:rPr>
              <a:t>SUBTITLE PLACEHOLDER</a:t>
            </a: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bg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 hasCustomPrompt="1"/>
          </p:nvPr>
        </p:nvSpPr>
        <p:spPr>
          <a:xfrm rot="0">
            <a:off x="160020" y="5900420"/>
            <a:ext cx="854075" cy="25590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ADSTORE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100" dirty="0" smtClean="0" b="1" strike="noStrike">
                <a:ln w="9525" cap="flat" cmpd="sng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-L@RGO</a:t>
            </a:r>
            <a:endParaRPr lang="ko-KR" altLang="en-US" sz="600" cap="none" dirty="0" smtClean="0" b="1" strike="noStrike">
              <a:ln w="9525" cap="flat" cmpd="sng">
                <a:solidFill>
                  <a:schemeClr val="bg1">
                    <a:lumMod val="85000"/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0" name="텍스트 개체 틀 19"/>
          <p:cNvSpPr txBox="1">
            <a:spLocks/>
          </p:cNvSpPr>
          <p:nvPr>
            <p:ph type="body" hasCustomPrompt="1"/>
          </p:nvPr>
        </p:nvSpPr>
        <p:spPr>
          <a:xfrm rot="0">
            <a:off x="160020" y="1137285"/>
            <a:ext cx="854075" cy="60007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SUBTITLE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TEXT 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  <a:p>
            <a:pPr marL="0" indent="0" algn="dist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spc="-70" dirty="0" smtClean="0" b="1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PLACEHOLDER</a:t>
            </a:r>
            <a:endParaRPr lang="ko-KR" altLang="en-US" sz="600" cap="none" dirty="0" smtClean="0" b="1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3110" y="1795145"/>
            <a:ext cx="25971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50595" y="634174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0020" y="6644005"/>
            <a:ext cx="62865" cy="4889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10800000">
            <a:off x="6623050" y="10033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10800000">
            <a:off x="6613525" y="6685915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10800000">
            <a:off x="11954510" y="339217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10800000">
            <a:off x="1296670" y="3392170"/>
            <a:ext cx="95885" cy="717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696_17837448/fImage13993119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8428467.png"></Relationship><Relationship Id="rId13" Type="http://schemas.openxmlformats.org/officeDocument/2006/relationships/theme" Target="../theme/theme1.xml"></Relationship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8.xml"></Relationship><Relationship Id="rId2" Type="http://schemas.openxmlformats.org/officeDocument/2006/relationships/slideLayout" Target="../slideLayouts/slideLayout89.xml"></Relationship><Relationship Id="rId3" Type="http://schemas.openxmlformats.org/officeDocument/2006/relationships/slideLayout" Target="../slideLayouts/slideLayout90.xml"></Relationship><Relationship Id="rId4" Type="http://schemas.openxmlformats.org/officeDocument/2006/relationships/slideLayout" Target="../slideLayouts/slideLayout91.xml"></Relationship><Relationship Id="rId5" Type="http://schemas.openxmlformats.org/officeDocument/2006/relationships/slideLayout" Target="../slideLayouts/slideLayout92.xml"></Relationship><Relationship Id="rId6" Type="http://schemas.openxmlformats.org/officeDocument/2006/relationships/slideLayout" Target="../slideLayouts/slideLayout93.xml"></Relationship><Relationship Id="rId7" Type="http://schemas.openxmlformats.org/officeDocument/2006/relationships/slideLayout" Target="../slideLayouts/slideLayout94.xml"></Relationship><Relationship Id="rId8" Type="http://schemas.openxmlformats.org/officeDocument/2006/relationships/slideLayout" Target="../slideLayouts/slideLayout95.xml"></Relationship><Relationship Id="rId9" Type="http://schemas.openxmlformats.org/officeDocument/2006/relationships/slideLayout" Target="../slideLayouts/slideLayout96.xml"></Relationship><Relationship Id="rId10" Type="http://schemas.openxmlformats.org/officeDocument/2006/relationships/slideLayout" Target="../slideLayouts/slideLayout97.xml"></Relationship><Relationship Id="rId11" Type="http://schemas.openxmlformats.org/officeDocument/2006/relationships/slideLayout" Target="../slideLayouts/slideLayout98.xml"></Relationship><Relationship Id="rId12" Type="http://schemas.openxmlformats.org/officeDocument/2006/relationships/image" Target="../media/fImage583711905724.png"></Relationship><Relationship Id="rId13" Type="http://schemas.openxmlformats.org/officeDocument/2006/relationships/theme" Target="../theme/theme10.xml"></Relationship></Relationships>
</file>

<file path=ppt/slideMasters/_rels/slideMaster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9.xml"></Relationship><Relationship Id="rId2" Type="http://schemas.openxmlformats.org/officeDocument/2006/relationships/slideLayout" Target="../slideLayouts/slideLayout100.xml"></Relationship><Relationship Id="rId3" Type="http://schemas.openxmlformats.org/officeDocument/2006/relationships/slideLayout" Target="../slideLayouts/slideLayout101.xml"></Relationship><Relationship Id="rId4" Type="http://schemas.openxmlformats.org/officeDocument/2006/relationships/slideLayout" Target="../slideLayouts/slideLayout102.xml"></Relationship><Relationship Id="rId5" Type="http://schemas.openxmlformats.org/officeDocument/2006/relationships/slideLayout" Target="../slideLayouts/slideLayout103.xml"></Relationship><Relationship Id="rId6" Type="http://schemas.openxmlformats.org/officeDocument/2006/relationships/slideLayout" Target="../slideLayouts/slideLayout104.xml"></Relationship><Relationship Id="rId7" Type="http://schemas.openxmlformats.org/officeDocument/2006/relationships/slideLayout" Target="../slideLayouts/slideLayout105.xml"></Relationship><Relationship Id="rId8" Type="http://schemas.openxmlformats.org/officeDocument/2006/relationships/slideLayout" Target="../slideLayouts/slideLayout106.xml"></Relationship><Relationship Id="rId9" Type="http://schemas.openxmlformats.org/officeDocument/2006/relationships/slideLayout" Target="../slideLayouts/slideLayout107.xml"></Relationship><Relationship Id="rId10" Type="http://schemas.openxmlformats.org/officeDocument/2006/relationships/slideLayout" Target="../slideLayouts/slideLayout108.xml"></Relationship><Relationship Id="rId11" Type="http://schemas.openxmlformats.org/officeDocument/2006/relationships/slideLayout" Target="../slideLayouts/slideLayout109.xml"></Relationship><Relationship Id="rId12" Type="http://schemas.openxmlformats.org/officeDocument/2006/relationships/theme" Target="../theme/theme11.xml"></Relationship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0.xml"></Relationship><Relationship Id="rId2" Type="http://schemas.openxmlformats.org/officeDocument/2006/relationships/slideLayout" Target="../slideLayouts/slideLayout111.xml"></Relationship><Relationship Id="rId3" Type="http://schemas.openxmlformats.org/officeDocument/2006/relationships/slideLayout" Target="../slideLayouts/slideLayout112.xml"></Relationship><Relationship Id="rId4" Type="http://schemas.openxmlformats.org/officeDocument/2006/relationships/slideLayout" Target="../slideLayouts/slideLayout113.xml"></Relationship><Relationship Id="rId5" Type="http://schemas.openxmlformats.org/officeDocument/2006/relationships/slideLayout" Target="../slideLayouts/slideLayout114.xml"></Relationship><Relationship Id="rId6" Type="http://schemas.openxmlformats.org/officeDocument/2006/relationships/slideLayout" Target="../slideLayouts/slideLayout115.xml"></Relationship><Relationship Id="rId7" Type="http://schemas.openxmlformats.org/officeDocument/2006/relationships/slideLayout" Target="../slideLayouts/slideLayout116.xml"></Relationship><Relationship Id="rId8" Type="http://schemas.openxmlformats.org/officeDocument/2006/relationships/slideLayout" Target="../slideLayouts/slideLayout117.xml"></Relationship><Relationship Id="rId9" Type="http://schemas.openxmlformats.org/officeDocument/2006/relationships/slideLayout" Target="../slideLayouts/slideLayout118.xml"></Relationship><Relationship Id="rId10" Type="http://schemas.openxmlformats.org/officeDocument/2006/relationships/slideLayout" Target="../slideLayouts/slideLayout119.xml"></Relationship><Relationship Id="rId11" Type="http://schemas.openxmlformats.org/officeDocument/2006/relationships/slideLayout" Target="../slideLayouts/slideLayout120.xml"></Relationship><Relationship Id="rId12" Type="http://schemas.openxmlformats.org/officeDocument/2006/relationships/slideLayout" Target="../slideLayouts/slideLayout121.xml"></Relationship><Relationship Id="rId13" Type="http://schemas.openxmlformats.org/officeDocument/2006/relationships/slideLayout" Target="../slideLayouts/slideLayout122.xml"></Relationship><Relationship Id="rId14" Type="http://schemas.openxmlformats.org/officeDocument/2006/relationships/slideLayout" Target="../slideLayouts/slideLayout123.xml"></Relationship><Relationship Id="rId15" Type="http://schemas.openxmlformats.org/officeDocument/2006/relationships/slideLayout" Target="../slideLayouts/slideLayout124.xml"></Relationship><Relationship Id="rId16" Type="http://schemas.openxmlformats.org/officeDocument/2006/relationships/slideLayout" Target="../slideLayouts/slideLayout125.xml"></Relationship><Relationship Id="rId17" Type="http://schemas.openxmlformats.org/officeDocument/2006/relationships/slideLayout" Target="../slideLayouts/slideLayout126.xml"></Relationship><Relationship Id="rId18" Type="http://schemas.openxmlformats.org/officeDocument/2006/relationships/slideLayout" Target="../slideLayouts/slideLayout127.xml"></Relationship><Relationship Id="rId19" Type="http://schemas.openxmlformats.org/officeDocument/2006/relationships/slideLayout" Target="../slideLayouts/slideLayout128.xml"></Relationship><Relationship Id="rId20" Type="http://schemas.openxmlformats.org/officeDocument/2006/relationships/slideLayout" Target="../slideLayouts/slideLayout129.xml"></Relationship><Relationship Id="rId21" Type="http://schemas.openxmlformats.org/officeDocument/2006/relationships/slideLayout" Target="../slideLayouts/slideLayout130.xml"></Relationship><Relationship Id="rId22" Type="http://schemas.openxmlformats.org/officeDocument/2006/relationships/theme" Target="../theme/theme12.xml"></Relationship></Relationships>
</file>

<file path=ppt/slideMasters/_rels/slideMaster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1.xml"></Relationship><Relationship Id="rId2" Type="http://schemas.openxmlformats.org/officeDocument/2006/relationships/slideLayout" Target="../slideLayouts/slideLayout132.xml"></Relationship><Relationship Id="rId3" Type="http://schemas.openxmlformats.org/officeDocument/2006/relationships/slideLayout" Target="../slideLayouts/slideLayout133.xml"></Relationship><Relationship Id="rId4" Type="http://schemas.openxmlformats.org/officeDocument/2006/relationships/slideLayout" Target="../slideLayouts/slideLayout134.xml"></Relationship><Relationship Id="rId5" Type="http://schemas.openxmlformats.org/officeDocument/2006/relationships/slideLayout" Target="../slideLayouts/slideLayout135.xml"></Relationship><Relationship Id="rId6" Type="http://schemas.openxmlformats.org/officeDocument/2006/relationships/slideLayout" Target="../slideLayouts/slideLayout136.xml"></Relationship><Relationship Id="rId7" Type="http://schemas.openxmlformats.org/officeDocument/2006/relationships/slideLayout" Target="../slideLayouts/slideLayout137.xml"></Relationship><Relationship Id="rId8" Type="http://schemas.openxmlformats.org/officeDocument/2006/relationships/slideLayout" Target="../slideLayouts/slideLayout138.xml"></Relationship><Relationship Id="rId9" Type="http://schemas.openxmlformats.org/officeDocument/2006/relationships/slideLayout" Target="../slideLayouts/slideLayout139.xml"></Relationship><Relationship Id="rId10" Type="http://schemas.openxmlformats.org/officeDocument/2006/relationships/slideLayout" Target="../slideLayouts/slideLayout140.xml"></Relationship><Relationship Id="rId11" Type="http://schemas.openxmlformats.org/officeDocument/2006/relationships/slideLayout" Target="../slideLayouts/slideLayout141.xml"></Relationship><Relationship Id="rId12" Type="http://schemas.openxmlformats.org/officeDocument/2006/relationships/slideLayout" Target="../slideLayouts/slideLayout142.xml"></Relationship><Relationship Id="rId13" Type="http://schemas.openxmlformats.org/officeDocument/2006/relationships/slideLayout" Target="../slideLayouts/slideLayout143.xml"></Relationship><Relationship Id="rId14" Type="http://schemas.openxmlformats.org/officeDocument/2006/relationships/slideLayout" Target="../slideLayouts/slideLayout144.xml"></Relationship><Relationship Id="rId15" Type="http://schemas.openxmlformats.org/officeDocument/2006/relationships/slideLayout" Target="../slideLayouts/slideLayout145.xml"></Relationship><Relationship Id="rId16" Type="http://schemas.openxmlformats.org/officeDocument/2006/relationships/slideLayout" Target="../slideLayouts/slideLayout146.xml"></Relationship><Relationship Id="rId17" Type="http://schemas.openxmlformats.org/officeDocument/2006/relationships/slideLayout" Target="../slideLayouts/slideLayout147.xml"></Relationship><Relationship Id="rId18" Type="http://schemas.openxmlformats.org/officeDocument/2006/relationships/slideLayout" Target="../slideLayouts/slideLayout148.xml"></Relationship><Relationship Id="rId19" Type="http://schemas.openxmlformats.org/officeDocument/2006/relationships/slideLayout" Target="../slideLayouts/slideLayout149.xml"></Relationship><Relationship Id="rId20" Type="http://schemas.openxmlformats.org/officeDocument/2006/relationships/slideLayout" Target="../slideLayouts/slideLayout150.xml"></Relationship><Relationship Id="rId21" Type="http://schemas.openxmlformats.org/officeDocument/2006/relationships/slideLayout" Target="../slideLayouts/slideLayout151.xml"></Relationship><Relationship Id="rId22" Type="http://schemas.openxmlformats.org/officeDocument/2006/relationships/theme" Target="../theme/theme13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image" Target="../media/fImage58371969169.png"></Relationship><Relationship Id="rId13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1.xml"></Relationship><Relationship Id="rId2" Type="http://schemas.openxmlformats.org/officeDocument/2006/relationships/slideLayout" Target="../slideLayouts/slideLayout62.xml"></Relationship><Relationship Id="rId3" Type="http://schemas.openxmlformats.org/officeDocument/2006/relationships/slideLayout" Target="../slideLayouts/slideLayout63.xml"></Relationship><Relationship Id="rId4" Type="http://schemas.openxmlformats.org/officeDocument/2006/relationships/slideLayout" Target="../slideLayouts/slideLayout64.xml"></Relationship><Relationship Id="rId5" Type="http://schemas.openxmlformats.org/officeDocument/2006/relationships/slideLayout" Target="../slideLayouts/slideLayout65.xml"></Relationship><Relationship Id="rId6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6.xml"></Relationship><Relationship Id="rId2" Type="http://schemas.openxmlformats.org/officeDocument/2006/relationships/slideLayout" Target="../slideLayouts/slideLayout67.xml"></Relationship><Relationship Id="rId3" Type="http://schemas.openxmlformats.org/officeDocument/2006/relationships/slideLayout" Target="../slideLayouts/slideLayout68.xml"></Relationship><Relationship Id="rId4" Type="http://schemas.openxmlformats.org/officeDocument/2006/relationships/slideLayout" Target="../slideLayouts/slideLayout69.xml"></Relationship><Relationship Id="rId5" Type="http://schemas.openxmlformats.org/officeDocument/2006/relationships/slideLayout" Target="../slideLayouts/slideLayout70.xml"></Relationship><Relationship Id="rId6" Type="http://schemas.openxmlformats.org/officeDocument/2006/relationships/slideLayout" Target="../slideLayouts/slideLayout71.xml"></Relationship><Relationship Id="rId7" Type="http://schemas.openxmlformats.org/officeDocument/2006/relationships/slideLayout" Target="../slideLayouts/slideLayout72.xml"></Relationship><Relationship Id="rId8" Type="http://schemas.openxmlformats.org/officeDocument/2006/relationships/slideLayout" Target="../slideLayouts/slideLayout73.xml"></Relationship><Relationship Id="rId9" Type="http://schemas.openxmlformats.org/officeDocument/2006/relationships/slideLayout" Target="../slideLayouts/slideLayout74.xml"></Relationship><Relationship Id="rId10" Type="http://schemas.openxmlformats.org/officeDocument/2006/relationships/slideLayout" Target="../slideLayouts/slideLayout75.xml"></Relationship><Relationship Id="rId11" Type="http://schemas.openxmlformats.org/officeDocument/2006/relationships/slideLayout" Target="../slideLayouts/slideLayout76.xml"></Relationship><Relationship Id="rId1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7.xml"></Relationship><Relationship Id="rId2" Type="http://schemas.openxmlformats.org/officeDocument/2006/relationships/slideLayout" Target="../slideLayouts/slideLayout78.xml"></Relationship><Relationship Id="rId3" Type="http://schemas.openxmlformats.org/officeDocument/2006/relationships/slideLayout" Target="../slideLayouts/slideLayout79.xml"></Relationship><Relationship Id="rId4" Type="http://schemas.openxmlformats.org/officeDocument/2006/relationships/slideLayout" Target="../slideLayouts/slideLayout80.xml"></Relationship><Relationship Id="rId5" Type="http://schemas.openxmlformats.org/officeDocument/2006/relationships/slideLayout" Target="../slideLayouts/slideLayout81.xml"></Relationship><Relationship Id="rId6" Type="http://schemas.openxmlformats.org/officeDocument/2006/relationships/slideLayout" Target="../slideLayouts/slideLayout82.xml"></Relationship><Relationship Id="rId7" Type="http://schemas.openxmlformats.org/officeDocument/2006/relationships/slideLayout" Target="../slideLayouts/slideLayout83.xml"></Relationship><Relationship Id="rId8" Type="http://schemas.openxmlformats.org/officeDocument/2006/relationships/slideLayout" Target="../slideLayouts/slideLayout84.xml"></Relationship><Relationship Id="rId9" Type="http://schemas.openxmlformats.org/officeDocument/2006/relationships/slideLayout" Target="../slideLayouts/slideLayout85.xml"></Relationship><Relationship Id="rId10" Type="http://schemas.openxmlformats.org/officeDocument/2006/relationships/slideLayout" Target="../slideLayouts/slideLayout86.xml"></Relationship><Relationship Id="rId11" Type="http://schemas.openxmlformats.org/officeDocument/2006/relationships/slideLayout" Target="../slideLayouts/slideLayout87.xml"></Relationship><Relationship Id="rId1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696_17837448/fImage58371190572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9" r:id="rId1"/>
    <p:sldLayoutId id="2147484570" r:id="rId2"/>
    <p:sldLayoutId id="2147484571" r:id="rId3"/>
    <p:sldLayoutId id="2147484572" r:id="rId4"/>
    <p:sldLayoutId id="2147484573" r:id="rId5"/>
    <p:sldLayoutId id="2147484574" r:id="rId6"/>
    <p:sldLayoutId id="2147484575" r:id="rId7"/>
    <p:sldLayoutId id="2147484576" r:id="rId8"/>
    <p:sldLayoutId id="2147484577" r:id="rId9"/>
    <p:sldLayoutId id="2147484578" r:id="rId10"/>
    <p:sldLayoutId id="214748457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25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  <p:sldLayoutId id="2147484604" r:id="rId14"/>
    <p:sldLayoutId id="2147484605" r:id="rId15"/>
    <p:sldLayoutId id="2147484606" r:id="rId16"/>
    <p:sldLayoutId id="2147484607" r:id="rId17"/>
    <p:sldLayoutId id="2147484608" r:id="rId18"/>
    <p:sldLayoutId id="2147484609" r:id="rId19"/>
    <p:sldLayoutId id="2147484610" r:id="rId20"/>
    <p:sldLayoutId id="2147484611" r:id="rId2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8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20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2018-12-24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5" r:id="rId14"/>
    <p:sldLayoutId id="2147484626" r:id="rId15"/>
    <p:sldLayoutId id="2147484627" r:id="rId16"/>
    <p:sldLayoutId id="2147484628" r:id="rId17"/>
    <p:sldLayoutId id="2147484629" r:id="rId18"/>
    <p:sldLayoutId id="2147484630" r:id="rId19"/>
    <p:sldLayoutId id="2147484631" r:id="rId20"/>
    <p:sldLayoutId id="2147484632" r:id="rId2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696_17837448/fImage58371969169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마스터 제목 스타일 편집</a:t>
            </a:r>
            <a:endParaRPr lang="ko-KR" altLang="en-US" sz="4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마스터 텍스트 스타일 편집</a:t>
            </a:r>
            <a:endParaRPr lang="ko-KR" altLang="en-US" sz="2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4572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둘째 수준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9144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셋째 수준</a:t>
            </a:r>
            <a:endParaRPr lang="ko-KR" altLang="en-US" sz="2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3716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넷째 수준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8288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다섯째 수준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charset="0"/>
                <a:ea typeface="KoPub돋움체 Light" charset="0"/>
              </a:rPr>
              <a:t>2018-12-24</a:t>
            </a:fld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r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charset="0"/>
                <a:ea typeface="KoPub돋움체 Light" charset="0"/>
              </a:rPr>
              <a:t>10</a:t>
            </a:fld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마스터 제목 스타일 편집</a:t>
            </a:r>
            <a:endParaRPr lang="ko-KR" altLang="en-US" sz="4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마스터 텍스트 스타일 편집</a:t>
            </a:r>
            <a:endParaRPr lang="ko-KR" altLang="en-US" sz="2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4572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둘째 수준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9144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셋째 수준</a:t>
            </a:r>
            <a:endParaRPr lang="ko-KR" altLang="en-US" sz="2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3716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넷째 수준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828800" indent="0" algn="l" fontAlgn="auto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다섯째 수준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l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charset="0"/>
                <a:ea typeface="KoPub돋움체 Light" charset="0"/>
              </a:rPr>
              <a:t>2018-12-24</a:t>
            </a:fld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0" tIns="45720" rIns="0" bIns="45720" vert="horz" anchor="ctr">
            <a:noAutofit/>
          </a:bodyPr>
          <a:lstStyle/>
          <a:p>
            <a:pPr marL="0" indent="0" algn="r" fontAlgn="auto" defTabSz="4572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charset="0"/>
                <a:ea typeface="KoPub돋움체 Light" charset="0"/>
              </a:rPr>
              <a:t>15</a:t>
            </a:fld>
            <a:endParaRPr lang="ko-KR" altLang="en-US" sz="12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548216471478.jpeg"></Relationship><Relationship Id="rId3" Type="http://schemas.openxmlformats.org/officeDocument/2006/relationships/slideLayout" Target="../slideLayouts/slideLayout14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Relationship Id="rId2" Type="http://schemas.openxmlformats.org/officeDocument/2006/relationships/image" Target="../media/fImage893682638145.jpeg"></Relationship><Relationship Id="rId3" Type="http://schemas.openxmlformats.org/officeDocument/2006/relationships/image" Target="../media/fImage749842643281.jpeg"></Relationship><Relationship Id="rId4" Type="http://schemas.openxmlformats.org/officeDocument/2006/relationships/image" Target="../media/fImage265252656827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Relationship Id="rId2" Type="http://schemas.openxmlformats.org/officeDocument/2006/relationships/image" Target="../media/fImage827372078467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Relationship Id="rId2" Type="http://schemas.openxmlformats.org/officeDocument/2006/relationships/image" Target="../media/fImage661455189961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1401064541.gif"></Relationship><Relationship Id="rId2" Type="http://schemas.openxmlformats.org/officeDocument/2006/relationships/slideLayout" Target="../slideLayouts/slideLayout118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Relationship Id="rId2" Type="http://schemas.openxmlformats.org/officeDocument/2006/relationships/image" Target="../media/fImage1010511001238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Relationship Id="rId2" Type="http://schemas.openxmlformats.org/officeDocument/2006/relationships/image" Target="../media/fImage2231310167421.png"></Relationship><Relationship Id="rId3" Type="http://schemas.openxmlformats.org/officeDocument/2006/relationships/image" Target="../media/fImage1313410178716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image" Target="../media/fImage5848956362995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Relationship Id="rId2" Type="http://schemas.openxmlformats.org/officeDocument/2006/relationships/image" Target="../media/fImage1212861649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Relationship Id="rId2" Type="http://schemas.openxmlformats.org/officeDocument/2006/relationships/image" Target="../media/fImage185958564604.png"></Relationship><Relationship Id="rId3" Type="http://schemas.openxmlformats.org/officeDocument/2006/relationships/image" Target="../media/fImage185958603902.png"></Relationship><Relationship Id="rId4" Type="http://schemas.openxmlformats.org/officeDocument/2006/relationships/image" Target="../media/fImage18595864153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image" Target="../media/fImage5848957515436.png"></Relationship><Relationship Id="rId3" Type="http://schemas.openxmlformats.org/officeDocument/2006/relationships/image" Target="../media/fImage18595840239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image" Target="../media/fImage44620158341.png"></Relationship><Relationship Id="rId3" Type="http://schemas.openxmlformats.org/officeDocument/2006/relationships/image" Target="../media/fImage1244915848467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image" Target="../media/fImage3665495241.jpeg"></Relationship><Relationship Id="rId2" Type="http://schemas.openxmlformats.org/officeDocument/2006/relationships/slideLayout" Target="../slideLayouts/slideLayout120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16634614829895.jpeg"></Relationship><Relationship Id="rId3" Type="http://schemas.openxmlformats.org/officeDocument/2006/relationships/slideLayout" Target="../slideLayouts/slideLayout118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0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0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image" Target="../media/fImage4500712585447.jpeg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0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image" Target="../media/fImage445398201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1.xml"></Relationship><Relationship Id="rId2" Type="http://schemas.openxmlformats.org/officeDocument/2006/relationships/image" Target="../media/fImage2337911149358.jpeg"></Relationship><Relationship Id="rId3" Type="http://schemas.openxmlformats.org/officeDocument/2006/relationships/image" Target="../media/fImage3685711156962.png"></Relationship><Relationship Id="rId4" Type="http://schemas.openxmlformats.org/officeDocument/2006/relationships/image" Target="../media/fImage1157111164464.png"></Relationship><Relationship Id="rId5" Type="http://schemas.openxmlformats.org/officeDocument/2006/relationships/image" Target="../media/fImage14361117570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 txBox="1">
            <a:spLocks/>
          </p:cNvSpPr>
          <p:nvPr>
            <p:ph type="obj"/>
          </p:nvPr>
        </p:nvSpPr>
        <p:spPr>
          <a:xfrm rot="0">
            <a:off x="3747135" y="1412875"/>
            <a:ext cx="4697095" cy="748665"/>
          </a:xfrm>
          <a:prstGeom prst="rect"/>
          <a:noFill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91440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spc="-150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자료구조설계</a:t>
            </a:r>
            <a:endParaRPr lang="ko-KR" altLang="en-US" sz="6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394190" y="188595"/>
            <a:ext cx="1069975" cy="791845"/>
          </a:xfrm>
          <a:prstGeom prst="rect"/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4224020" y="1793240"/>
            <a:ext cx="374459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Data Structure :</a:t>
            </a:r>
            <a:endParaRPr lang="ko-KR" altLang="en-US" sz="18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671945" y="2870835"/>
            <a:ext cx="48698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charset="0"/>
                <a:ea typeface="배달의민족 한나는 열한살" charset="0"/>
              </a:rPr>
              <a:t>최종 프레젠테이션</a:t>
            </a:r>
            <a:endParaRPr lang="ko-KR" altLang="en-US" sz="18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691765" y="4401185"/>
            <a:ext cx="4573270" cy="23393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김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성윤(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0173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46)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경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영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학부 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 양의현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2011513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학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 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염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승윤(2015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098)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퓨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학부 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묵(20173596)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퓨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터공학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이제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홍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(20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346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</a:t>
            </a:r>
            <a:r>
              <a:rPr lang="en-US" altLang="ko-KR" sz="1800" cap="none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퓨터공학부 황제웅(20160753)</a:t>
            </a: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74590" y="3274695"/>
            <a:ext cx="496887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charset="0"/>
                <a:ea typeface="배달의민족 한나는 열한살" charset="0"/>
              </a:rPr>
              <a:t>Final presentation</a:t>
            </a:r>
            <a:endParaRPr lang="ko-KR" altLang="en-US" sz="20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568565" y="1628775"/>
            <a:ext cx="46355" cy="550545"/>
          </a:xfrm>
          <a:prstGeom prst="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5400000">
            <a:off x="8032750" y="1141730"/>
            <a:ext cx="46355" cy="977265"/>
          </a:xfrm>
          <a:prstGeom prst="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98840" y="1617980"/>
            <a:ext cx="46355" cy="930275"/>
          </a:xfrm>
          <a:prstGeom prst="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5400000">
            <a:off x="8267700" y="2292985"/>
            <a:ext cx="46355" cy="461645"/>
          </a:xfrm>
          <a:prstGeom prst="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 descr="C:/Users/Yeom Seoung Yun/AppData/Roaming/PolarisOffice/ETemp/4796_1128088/fImage89368263814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110220" y="1202690"/>
            <a:ext cx="3970655" cy="4873625"/>
          </a:xfrm>
          <a:prstGeom prst="rect"/>
          <a:noFill/>
        </p:spPr>
      </p:pic>
      <p:pic>
        <p:nvPicPr>
          <p:cNvPr id="3" name="그림 2" descr="C:/Users/Yeom Seoung Yun/AppData/Roaming/PolarisOffice/ETemp/4796_1128088/fImage74984264328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8165" y="1205230"/>
            <a:ext cx="3742690" cy="4867275"/>
          </a:xfrm>
          <a:prstGeom prst="rect"/>
          <a:noFill/>
        </p:spPr>
      </p:pic>
      <p:pic>
        <p:nvPicPr>
          <p:cNvPr id="4" name="그림 3" descr="C:/Users/Yeom Seoung Yun/AppData/Roaming/PolarisOffice/ETemp/4796_1128088/fImage265252656827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0540" y="1200785"/>
            <a:ext cx="3847465" cy="188785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자료조사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3"/>
          </p:nvPr>
        </p:nvSpPr>
        <p:spPr>
          <a:xfrm rot="0">
            <a:off x="609600" y="1600200"/>
            <a:ext cx="4737735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복도에도 AP가 존재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82737207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88915" y="238760"/>
            <a:ext cx="6748145" cy="62807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699250" y="3469005"/>
            <a:ext cx="730885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03:e0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919720" y="970280"/>
            <a:ext cx="742315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be:20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7047865" y="2305050"/>
            <a:ext cx="757555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b9:d0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9299575" y="1804035"/>
            <a:ext cx="1095375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수신불가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9848850" y="2853690"/>
            <a:ext cx="727710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bc:30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9818370" y="3471545"/>
            <a:ext cx="757555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bd:80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9844405" y="4544060"/>
            <a:ext cx="727710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bc:96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9848215" y="5298440"/>
            <a:ext cx="680720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f6:30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8282305" y="5643245"/>
            <a:ext cx="734060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08:00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6693535" y="5214620"/>
            <a:ext cx="681990" cy="371475"/>
          </a:xfrm>
          <a:prstGeom prst="rect"/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f7:ba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자료조사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5400000">
            <a:off x="653415" y="172021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자료수집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3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행</a:t>
            </a: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앞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통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재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측</a:t>
            </a: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앞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당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층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강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찾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려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노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앞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간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측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측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적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경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출</a:t>
            </a:r>
            <a:r>
              <a:rPr lang="en-US" altLang="ko-KR" sz="2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76910" y="203200"/>
            <a:ext cx="10941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자료조사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53415" y="172021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654050" y="250952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5400000">
            <a:off x="653415" y="331025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0">
            <a:off x="653415" y="442658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eom Seoung Yun/AppData/Roaming/PolarisOffice/ETemp/4796_1128088/fImage66145518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63015" y="852170"/>
            <a:ext cx="9657715" cy="431482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4489450" y="5346065"/>
            <a:ext cx="3834130" cy="924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가로축 : 요일과 시간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세로축 : 층수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데이터 : 엘리베이터 앞 대기인원 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76910" y="203200"/>
            <a:ext cx="10941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자료조사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2133600" y="1306195"/>
            <a:ext cx="478853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Simulation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569970" y="1002030"/>
            <a:ext cx="149479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STEP 2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94970" y="2385060"/>
            <a:ext cx="6079490" cy="3263900"/>
          </a:xfrm>
          <a:prstGeom prst="rect"/>
          <a:noFill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90" dirty="0" smtClean="0" b="1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인구 이동 시뮬레이션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24시간 계속 조사 할 수 없으므로 시뮬레이터의 필요성을 느꼈다.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이동 패턴과 유사하게 사전조사팀과 긴밀히 협조하여 제작하였다.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각 층의 인원수와 실제 엘리베이터 위치를 csv로 내보낸다. (엘리베이터 위치는 알고리즘 검증용)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5400000">
            <a:off x="664845" y="328739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0">
            <a:off x="664845" y="408876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5400000">
            <a:off x="664845" y="493395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Yeom Seoung Yun/AppData/Roaming/PolarisOffice/ETemp/8500_21865112/fImage1401064541.gif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4605" y="2025650"/>
            <a:ext cx="4136390" cy="4359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사용자 패턴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하행 엘리베이터 case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고층(8,7층) 1번 엘리베이터에 이용자들이 많아 엘리베이터 수용 인원이외의 나머지 이용자들은 계단으로 이동하거나 2번 엘리베이터로 이동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상행 엘리베이터 case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사람이 엄청 붐비는 상황에서 1층에서 시작한다고 가정했을 때 2층~3층은 그냥 에스컬레이터나 계단을 사용함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15:00 1층에 전층 모두 가는 엘리베이터를 사용했을 때 2층 3층은 그대로 pass하나 4층 부터 9층까지 모두 정지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사용자는 엘리베이터가 오면 상행 하행 상관없이 무조건 탑승한다.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761490" y="879475"/>
            <a:ext cx="595122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인구 이동 시뮬레이션 결과 (월요일)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10105110012382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15340" y="1565910"/>
            <a:ext cx="10554335" cy="45250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756920" y="2165350"/>
            <a:ext cx="456565" cy="11899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대기인원수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15595" y="5356860"/>
            <a:ext cx="10052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시간(초)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9564370" y="5718175"/>
            <a:ext cx="946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층 구분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203200" y="902335"/>
            <a:ext cx="5775325" cy="4261485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90" dirty="0" smtClean="0" b="1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대기 시간 산출</a:t>
            </a:r>
            <a:endParaRPr lang="ko-KR" altLang="en-US" sz="2800" cap="none" dirty="0" smtClean="0" b="1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예시로 7층의 사람 데이터를 분석.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인구의의 변화량을 계산,</a:t>
            </a: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E/V 이동과 비교/분석 결과 </a:t>
            </a: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의도했던 대로, 엘리베이터가 도착한 시점에 많은 인구 이탈이 감지됨.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이를 통하여 엘리베이터의 도착 시점을 알 수 있음.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2231310167421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6000" y="185420"/>
            <a:ext cx="5138420" cy="3491230"/>
          </a:xfrm>
          <a:prstGeom prst="rect"/>
          <a:noFill/>
        </p:spPr>
      </p:pic>
      <p:pic>
        <p:nvPicPr>
          <p:cNvPr id="5" name="그림 4" descr="C:/Users/Yeom Seoung Yun/AppData/Roaming/PolarisOffice/ETemp/4796_1128088/fImage13134101787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86170" y="3924935"/>
            <a:ext cx="5172075" cy="276352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5400000">
            <a:off x="495935" y="204724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5400000">
            <a:off x="495935" y="268986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0">
            <a:off x="495935" y="419036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684780" y="1736725"/>
            <a:ext cx="2048510" cy="5842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806575" y="1272540"/>
            <a:ext cx="478853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Floor Path Finding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242945" y="1002030"/>
            <a:ext cx="149479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STEP 3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 rot="0">
            <a:off x="4989830" y="1995805"/>
            <a:ext cx="6874510" cy="3074670"/>
            <a:chOff x="4989830" y="1995805"/>
            <a:chExt cx="6874510" cy="3074670"/>
          </a:xfrm>
        </p:grpSpPr>
        <p:pic>
          <p:nvPicPr>
            <p:cNvPr id="97" name="그림 96" descr="C:/Users/Yeom Seoung Yun/AppData/Roaming/PolarisOffice/ETemp/4796_1128088/fImage584895636299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989830" y="1995805"/>
              <a:ext cx="6874510" cy="3074670"/>
            </a:xfrm>
            <a:prstGeom prst="rect"/>
            <a:noFill/>
          </p:spPr>
        </p:pic>
        <p:sp>
          <p:nvSpPr>
            <p:cNvPr id="98" name="도형 97"/>
            <p:cNvSpPr>
              <a:spLocks/>
            </p:cNvSpPr>
            <p:nvPr/>
          </p:nvSpPr>
          <p:spPr>
            <a:xfrm rot="0">
              <a:off x="9744075" y="2341880"/>
              <a:ext cx="165100" cy="1854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도형 98"/>
            <p:cNvSpPr>
              <a:spLocks/>
            </p:cNvSpPr>
            <p:nvPr/>
          </p:nvSpPr>
          <p:spPr>
            <a:xfrm rot="0">
              <a:off x="9146540" y="4053205"/>
              <a:ext cx="165100" cy="1854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도형 99"/>
            <p:cNvSpPr>
              <a:spLocks/>
            </p:cNvSpPr>
            <p:nvPr/>
          </p:nvSpPr>
          <p:spPr>
            <a:xfrm rot="0">
              <a:off x="7456170" y="2804795"/>
              <a:ext cx="165100" cy="1854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도형 100"/>
            <p:cNvSpPr>
              <a:spLocks/>
            </p:cNvSpPr>
            <p:nvPr/>
          </p:nvSpPr>
          <p:spPr>
            <a:xfrm rot="0">
              <a:off x="8616950" y="3199765"/>
              <a:ext cx="165100" cy="1854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도형 101"/>
            <p:cNvSpPr>
              <a:spLocks/>
            </p:cNvSpPr>
            <p:nvPr/>
          </p:nvSpPr>
          <p:spPr>
            <a:xfrm rot="0">
              <a:off x="7100570" y="3014980"/>
              <a:ext cx="165100" cy="1854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 rot="0">
              <a:off x="9715500" y="3864610"/>
              <a:ext cx="165100" cy="1854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 rot="0">
              <a:off x="9130665" y="440309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 rot="0">
              <a:off x="8357235" y="438531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5"/>
            <p:cNvSpPr>
              <a:spLocks/>
            </p:cNvSpPr>
            <p:nvPr/>
          </p:nvSpPr>
          <p:spPr>
            <a:xfrm rot="0">
              <a:off x="7809230" y="438531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6"/>
            <p:cNvSpPr>
              <a:spLocks/>
            </p:cNvSpPr>
            <p:nvPr/>
          </p:nvSpPr>
          <p:spPr>
            <a:xfrm rot="0">
              <a:off x="7247255" y="440118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07"/>
            <p:cNvSpPr>
              <a:spLocks/>
            </p:cNvSpPr>
            <p:nvPr/>
          </p:nvSpPr>
          <p:spPr>
            <a:xfrm rot="0">
              <a:off x="6666865" y="440309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도형 108"/>
            <p:cNvSpPr>
              <a:spLocks/>
            </p:cNvSpPr>
            <p:nvPr/>
          </p:nvSpPr>
          <p:spPr>
            <a:xfrm rot="0">
              <a:off x="7759700" y="38608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도형 109"/>
            <p:cNvSpPr>
              <a:spLocks/>
            </p:cNvSpPr>
            <p:nvPr/>
          </p:nvSpPr>
          <p:spPr>
            <a:xfrm rot="0">
              <a:off x="8183880" y="38608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6781800" y="38608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7383145" y="38608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112"/>
            <p:cNvSpPr>
              <a:spLocks/>
            </p:cNvSpPr>
            <p:nvPr/>
          </p:nvSpPr>
          <p:spPr>
            <a:xfrm rot="0">
              <a:off x="6445250" y="420052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도형 113"/>
            <p:cNvSpPr>
              <a:spLocks/>
            </p:cNvSpPr>
            <p:nvPr/>
          </p:nvSpPr>
          <p:spPr>
            <a:xfrm rot="0">
              <a:off x="6781800" y="359029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도형 114"/>
            <p:cNvSpPr>
              <a:spLocks/>
            </p:cNvSpPr>
            <p:nvPr/>
          </p:nvSpPr>
          <p:spPr>
            <a:xfrm rot="0">
              <a:off x="6936105" y="329247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6" name="도형 115"/>
            <p:cNvSpPr>
              <a:spLocks/>
            </p:cNvSpPr>
            <p:nvPr/>
          </p:nvSpPr>
          <p:spPr>
            <a:xfrm rot="0">
              <a:off x="5670550" y="474662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7" name="도형 116"/>
            <p:cNvSpPr>
              <a:spLocks/>
            </p:cNvSpPr>
            <p:nvPr/>
          </p:nvSpPr>
          <p:spPr>
            <a:xfrm rot="0">
              <a:off x="6414770" y="32385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 rot="0">
              <a:off x="6053455" y="396049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 rot="0">
              <a:off x="6772275" y="250698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0" name="도형 119"/>
            <p:cNvSpPr>
              <a:spLocks/>
            </p:cNvSpPr>
            <p:nvPr/>
          </p:nvSpPr>
          <p:spPr>
            <a:xfrm rot="0">
              <a:off x="7046595" y="247142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도형 120"/>
            <p:cNvSpPr>
              <a:spLocks/>
            </p:cNvSpPr>
            <p:nvPr/>
          </p:nvSpPr>
          <p:spPr>
            <a:xfrm rot="0">
              <a:off x="7649845" y="247142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1"/>
            <p:cNvSpPr>
              <a:spLocks/>
            </p:cNvSpPr>
            <p:nvPr/>
          </p:nvSpPr>
          <p:spPr>
            <a:xfrm rot="0">
              <a:off x="8958580" y="247142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2"/>
            <p:cNvSpPr>
              <a:spLocks/>
            </p:cNvSpPr>
            <p:nvPr/>
          </p:nvSpPr>
          <p:spPr>
            <a:xfrm rot="0">
              <a:off x="8282940" y="247142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 rot="0">
              <a:off x="8409940" y="300736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 rot="0">
              <a:off x="9122410" y="300736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 rot="0">
              <a:off x="9579610" y="300228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 rot="0">
              <a:off x="10443845" y="37719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도형 127"/>
            <p:cNvSpPr>
              <a:spLocks/>
            </p:cNvSpPr>
            <p:nvPr/>
          </p:nvSpPr>
          <p:spPr>
            <a:xfrm rot="0">
              <a:off x="10654030" y="342328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 rot="0">
              <a:off x="10784205" y="312801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29"/>
            <p:cNvSpPr>
              <a:spLocks/>
            </p:cNvSpPr>
            <p:nvPr/>
          </p:nvSpPr>
          <p:spPr>
            <a:xfrm rot="0">
              <a:off x="10888980" y="294322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 rot="0">
              <a:off x="10970895" y="273558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 rot="0">
              <a:off x="11096625" y="2527300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 rot="0">
              <a:off x="11195050" y="232219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10231120" y="4218305"/>
              <a:ext cx="165100" cy="1854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5" name="도형 134"/>
            <p:cNvCxnSpPr>
              <a:stCxn id="36" idx="6"/>
            </p:cNvCxnSpPr>
            <p:nvPr/>
          </p:nvCxnSpPr>
          <p:spPr>
            <a:xfrm rot="0" flipV="1">
              <a:off x="6936740" y="2573655"/>
              <a:ext cx="110490" cy="266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도형 135"/>
            <p:cNvCxnSpPr>
              <a:stCxn id="37" idx="6"/>
              <a:endCxn id="38" idx="2"/>
            </p:cNvCxnSpPr>
            <p:nvPr/>
          </p:nvCxnSpPr>
          <p:spPr>
            <a:xfrm rot="0">
              <a:off x="7211060" y="2564130"/>
              <a:ext cx="43942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도형 136"/>
            <p:cNvCxnSpPr>
              <a:stCxn id="40" idx="6"/>
              <a:endCxn id="39" idx="2"/>
            </p:cNvCxnSpPr>
            <p:nvPr/>
          </p:nvCxnSpPr>
          <p:spPr>
            <a:xfrm rot="0">
              <a:off x="8447405" y="2564130"/>
              <a:ext cx="51181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도형 137"/>
            <p:cNvCxnSpPr>
              <a:stCxn id="38" idx="6"/>
              <a:endCxn id="40" idx="2"/>
            </p:cNvCxnSpPr>
            <p:nvPr/>
          </p:nvCxnSpPr>
          <p:spPr>
            <a:xfrm rot="0">
              <a:off x="7813675" y="2564130"/>
              <a:ext cx="46990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도형 138"/>
            <p:cNvCxnSpPr>
              <a:stCxn id="39" idx="6"/>
              <a:endCxn id="13" idx="3"/>
            </p:cNvCxnSpPr>
            <p:nvPr/>
          </p:nvCxnSpPr>
          <p:spPr>
            <a:xfrm rot="0" flipV="1">
              <a:off x="9122410" y="2499995"/>
              <a:ext cx="646430" cy="647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도형 139"/>
            <p:cNvCxnSpPr>
              <a:stCxn id="43" idx="7"/>
              <a:endCxn id="13" idx="3"/>
            </p:cNvCxnSpPr>
            <p:nvPr/>
          </p:nvCxnSpPr>
          <p:spPr>
            <a:xfrm rot="0" flipV="1">
              <a:off x="9719945" y="2499995"/>
              <a:ext cx="49530" cy="5308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도형 140"/>
            <p:cNvCxnSpPr>
              <a:stCxn id="42" idx="6"/>
              <a:endCxn id="43" idx="2"/>
            </p:cNvCxnSpPr>
            <p:nvPr/>
          </p:nvCxnSpPr>
          <p:spPr>
            <a:xfrm rot="0" flipV="1">
              <a:off x="9286875" y="3094990"/>
              <a:ext cx="293370" cy="63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도형 141"/>
            <p:cNvCxnSpPr>
              <a:stCxn id="42" idx="1"/>
              <a:endCxn id="39" idx="4"/>
            </p:cNvCxnSpPr>
            <p:nvPr/>
          </p:nvCxnSpPr>
          <p:spPr>
            <a:xfrm rot="0" flipH="1" flipV="1">
              <a:off x="9040495" y="2656840"/>
              <a:ext cx="106680" cy="3784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도형 142"/>
            <p:cNvCxnSpPr>
              <a:stCxn id="15" idx="0"/>
              <a:endCxn id="38" idx="3"/>
            </p:cNvCxnSpPr>
            <p:nvPr/>
          </p:nvCxnSpPr>
          <p:spPr>
            <a:xfrm rot="0" flipV="1">
              <a:off x="7538085" y="2629535"/>
              <a:ext cx="135890" cy="1765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도형 143"/>
            <p:cNvCxnSpPr>
              <a:stCxn id="15" idx="5"/>
              <a:endCxn id="41" idx="2"/>
            </p:cNvCxnSpPr>
            <p:nvPr/>
          </p:nvCxnSpPr>
          <p:spPr>
            <a:xfrm rot="0">
              <a:off x="7596505" y="2962275"/>
              <a:ext cx="814070" cy="1384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도형 144"/>
            <p:cNvCxnSpPr>
              <a:stCxn id="41" idx="6"/>
              <a:endCxn id="42" idx="2"/>
            </p:cNvCxnSpPr>
            <p:nvPr/>
          </p:nvCxnSpPr>
          <p:spPr>
            <a:xfrm rot="0">
              <a:off x="8573770" y="3100070"/>
              <a:ext cx="54991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도형 145"/>
            <p:cNvCxnSpPr>
              <a:stCxn id="15" idx="3"/>
              <a:endCxn id="17" idx="6"/>
            </p:cNvCxnSpPr>
            <p:nvPr/>
          </p:nvCxnSpPr>
          <p:spPr>
            <a:xfrm rot="0" flipH="1">
              <a:off x="7264400" y="2962275"/>
              <a:ext cx="217170" cy="1460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도형 146"/>
            <p:cNvCxnSpPr>
              <a:stCxn id="34" idx="0"/>
              <a:endCxn id="36" idx="3"/>
            </p:cNvCxnSpPr>
            <p:nvPr/>
          </p:nvCxnSpPr>
          <p:spPr>
            <a:xfrm rot="0" flipV="1">
              <a:off x="6496685" y="2665095"/>
              <a:ext cx="300990" cy="5740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도형 147"/>
            <p:cNvCxnSpPr>
              <a:stCxn id="35" idx="0"/>
              <a:endCxn id="34" idx="3"/>
            </p:cNvCxnSpPr>
            <p:nvPr/>
          </p:nvCxnSpPr>
          <p:spPr>
            <a:xfrm rot="0" flipV="1">
              <a:off x="6135370" y="3395980"/>
              <a:ext cx="303530" cy="5651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도형 148"/>
            <p:cNvCxnSpPr>
              <a:stCxn id="33" idx="0"/>
              <a:endCxn id="35" idx="3"/>
            </p:cNvCxnSpPr>
            <p:nvPr/>
          </p:nvCxnSpPr>
          <p:spPr>
            <a:xfrm rot="0" flipV="1">
              <a:off x="5752465" y="4118610"/>
              <a:ext cx="326390" cy="6286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도형 149"/>
            <p:cNvCxnSpPr>
              <a:stCxn id="32" idx="7"/>
              <a:endCxn id="17" idx="3"/>
            </p:cNvCxnSpPr>
            <p:nvPr/>
          </p:nvCxnSpPr>
          <p:spPr>
            <a:xfrm rot="0" flipV="1">
              <a:off x="7076440" y="3172460"/>
              <a:ext cx="49530" cy="14732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도형 150"/>
            <p:cNvCxnSpPr>
              <a:stCxn id="26" idx="0"/>
              <a:endCxn id="29" idx="4"/>
            </p:cNvCxnSpPr>
            <p:nvPr/>
          </p:nvCxnSpPr>
          <p:spPr>
            <a:xfrm rot="0" flipV="1">
              <a:off x="6863715" y="3775075"/>
              <a:ext cx="1270" cy="876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도형 151"/>
            <p:cNvCxnSpPr>
              <a:stCxn id="29" idx="7"/>
              <a:endCxn id="32" idx="3"/>
            </p:cNvCxnSpPr>
            <p:nvPr/>
          </p:nvCxnSpPr>
          <p:spPr>
            <a:xfrm rot="0" flipV="1">
              <a:off x="6921500" y="3449955"/>
              <a:ext cx="39370" cy="1676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도형 152"/>
            <p:cNvCxnSpPr>
              <a:stCxn id="28" idx="6"/>
              <a:endCxn id="26" idx="3"/>
            </p:cNvCxnSpPr>
            <p:nvPr/>
          </p:nvCxnSpPr>
          <p:spPr>
            <a:xfrm rot="0" flipV="1">
              <a:off x="6609715" y="4018915"/>
              <a:ext cx="196850" cy="27559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도형 153"/>
            <p:cNvCxnSpPr>
              <a:stCxn id="28" idx="3"/>
              <a:endCxn id="35" idx="4"/>
            </p:cNvCxnSpPr>
            <p:nvPr/>
          </p:nvCxnSpPr>
          <p:spPr>
            <a:xfrm rot="0" flipH="1" flipV="1">
              <a:off x="6135370" y="4145280"/>
              <a:ext cx="335280" cy="2133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도형 154"/>
            <p:cNvCxnSpPr>
              <a:stCxn id="28" idx="6"/>
              <a:endCxn id="23" idx="1"/>
            </p:cNvCxnSpPr>
            <p:nvPr/>
          </p:nvCxnSpPr>
          <p:spPr>
            <a:xfrm rot="0">
              <a:off x="6609715" y="4293235"/>
              <a:ext cx="82550" cy="1384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도형 155"/>
            <p:cNvCxnSpPr>
              <a:stCxn id="26" idx="6"/>
              <a:endCxn id="27" idx="2"/>
            </p:cNvCxnSpPr>
            <p:nvPr/>
          </p:nvCxnSpPr>
          <p:spPr>
            <a:xfrm rot="0">
              <a:off x="6945630" y="3953510"/>
              <a:ext cx="43815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도형 156"/>
            <p:cNvCxnSpPr>
              <a:stCxn id="27" idx="6"/>
              <a:endCxn id="24" idx="2"/>
            </p:cNvCxnSpPr>
            <p:nvPr/>
          </p:nvCxnSpPr>
          <p:spPr>
            <a:xfrm rot="0">
              <a:off x="7547610" y="3953510"/>
              <a:ext cx="21336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도형 157"/>
            <p:cNvCxnSpPr>
              <a:stCxn id="24" idx="6"/>
              <a:endCxn id="25" idx="2"/>
            </p:cNvCxnSpPr>
            <p:nvPr/>
          </p:nvCxnSpPr>
          <p:spPr>
            <a:xfrm rot="0">
              <a:off x="7923530" y="3953510"/>
              <a:ext cx="26035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도형 158"/>
            <p:cNvCxnSpPr>
              <a:stCxn id="23" idx="6"/>
              <a:endCxn id="22" idx="2"/>
            </p:cNvCxnSpPr>
            <p:nvPr/>
          </p:nvCxnSpPr>
          <p:spPr>
            <a:xfrm rot="0" flipV="1">
              <a:off x="6831330" y="4493895"/>
              <a:ext cx="417830" cy="25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도형 159"/>
            <p:cNvCxnSpPr>
              <a:stCxn id="22" idx="6"/>
              <a:endCxn id="21" idx="2"/>
            </p:cNvCxnSpPr>
            <p:nvPr/>
          </p:nvCxnSpPr>
          <p:spPr>
            <a:xfrm rot="0" flipV="1">
              <a:off x="7411720" y="4478020"/>
              <a:ext cx="398780" cy="1651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도형 160"/>
            <p:cNvCxnSpPr>
              <a:stCxn id="21" idx="6"/>
              <a:endCxn id="20" idx="2"/>
            </p:cNvCxnSpPr>
            <p:nvPr/>
          </p:nvCxnSpPr>
          <p:spPr>
            <a:xfrm rot="0">
              <a:off x="7973695" y="4478020"/>
              <a:ext cx="38481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도형 161"/>
            <p:cNvCxnSpPr/>
            <p:nvPr/>
          </p:nvCxnSpPr>
          <p:spPr>
            <a:xfrm rot="0">
              <a:off x="8002905" y="4478020"/>
              <a:ext cx="50165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도형 162"/>
            <p:cNvCxnSpPr>
              <a:stCxn id="20" idx="0"/>
              <a:endCxn id="25" idx="5"/>
            </p:cNvCxnSpPr>
            <p:nvPr/>
          </p:nvCxnSpPr>
          <p:spPr>
            <a:xfrm rot="0" flipH="1" flipV="1">
              <a:off x="8324215" y="4018915"/>
              <a:ext cx="116840" cy="3670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도형 163"/>
            <p:cNvCxnSpPr>
              <a:stCxn id="25" idx="7"/>
              <a:endCxn id="16" idx="4"/>
            </p:cNvCxnSpPr>
            <p:nvPr/>
          </p:nvCxnSpPr>
          <p:spPr>
            <a:xfrm rot="0" flipV="1">
              <a:off x="8324215" y="3384550"/>
              <a:ext cx="375920" cy="50419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도형 164"/>
            <p:cNvCxnSpPr>
              <a:stCxn id="16" idx="1"/>
              <a:endCxn id="41" idx="5"/>
            </p:cNvCxnSpPr>
            <p:nvPr/>
          </p:nvCxnSpPr>
          <p:spPr>
            <a:xfrm rot="0" flipH="1" flipV="1">
              <a:off x="8549640" y="3165475"/>
              <a:ext cx="92710" cy="622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도형 165"/>
            <p:cNvCxnSpPr>
              <a:stCxn id="25" idx="6"/>
              <a:endCxn id="14" idx="1"/>
            </p:cNvCxnSpPr>
            <p:nvPr/>
          </p:nvCxnSpPr>
          <p:spPr>
            <a:xfrm rot="0">
              <a:off x="8348345" y="3953510"/>
              <a:ext cx="822960" cy="1270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도형 166"/>
            <p:cNvCxnSpPr>
              <a:stCxn id="20" idx="6"/>
              <a:endCxn id="19" idx="2"/>
            </p:cNvCxnSpPr>
            <p:nvPr/>
          </p:nvCxnSpPr>
          <p:spPr>
            <a:xfrm rot="0">
              <a:off x="8521700" y="4478020"/>
              <a:ext cx="610870" cy="190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도형 167"/>
            <p:cNvCxnSpPr>
              <a:stCxn id="14" idx="7"/>
              <a:endCxn id="18" idx="2"/>
            </p:cNvCxnSpPr>
            <p:nvPr/>
          </p:nvCxnSpPr>
          <p:spPr>
            <a:xfrm rot="0" flipV="1">
              <a:off x="9286875" y="3957319"/>
              <a:ext cx="430530" cy="1244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도형 168"/>
            <p:cNvCxnSpPr>
              <a:stCxn id="19" idx="0"/>
              <a:endCxn id="14" idx="4"/>
            </p:cNvCxnSpPr>
            <p:nvPr/>
          </p:nvCxnSpPr>
          <p:spPr>
            <a:xfrm rot="0" flipV="1">
              <a:off x="9212580" y="4237990"/>
              <a:ext cx="16510" cy="1663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도형 169"/>
            <p:cNvCxnSpPr>
              <a:stCxn id="18" idx="6"/>
              <a:endCxn id="44" idx="3"/>
            </p:cNvCxnSpPr>
            <p:nvPr/>
          </p:nvCxnSpPr>
          <p:spPr>
            <a:xfrm rot="0" flipV="1">
              <a:off x="9879965" y="3930015"/>
              <a:ext cx="589280" cy="279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도형 170"/>
            <p:cNvCxnSpPr>
              <a:stCxn id="51" idx="7"/>
              <a:endCxn id="44" idx="4"/>
            </p:cNvCxnSpPr>
            <p:nvPr/>
          </p:nvCxnSpPr>
          <p:spPr>
            <a:xfrm rot="0" flipV="1">
              <a:off x="10371455" y="3956685"/>
              <a:ext cx="154940" cy="2895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도형 171"/>
            <p:cNvCxnSpPr>
              <a:stCxn id="44" idx="7"/>
              <a:endCxn id="45" idx="3"/>
            </p:cNvCxnSpPr>
            <p:nvPr/>
          </p:nvCxnSpPr>
          <p:spPr>
            <a:xfrm rot="0" flipV="1">
              <a:off x="10584180" y="3580765"/>
              <a:ext cx="95250" cy="2184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도형 172"/>
            <p:cNvCxnSpPr>
              <a:stCxn id="45" idx="0"/>
              <a:endCxn id="46" idx="3"/>
            </p:cNvCxnSpPr>
            <p:nvPr/>
          </p:nvCxnSpPr>
          <p:spPr>
            <a:xfrm rot="0" flipV="1">
              <a:off x="10735945" y="3286125"/>
              <a:ext cx="72390" cy="1384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도형 173"/>
            <p:cNvCxnSpPr>
              <a:stCxn id="46" idx="0"/>
              <a:endCxn id="47" idx="3"/>
            </p:cNvCxnSpPr>
            <p:nvPr/>
          </p:nvCxnSpPr>
          <p:spPr>
            <a:xfrm rot="0" flipV="1">
              <a:off x="10866120" y="3101340"/>
              <a:ext cx="48260" cy="279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도형 174"/>
            <p:cNvCxnSpPr>
              <a:stCxn id="47" idx="0"/>
              <a:endCxn id="48" idx="3"/>
            </p:cNvCxnSpPr>
            <p:nvPr/>
          </p:nvCxnSpPr>
          <p:spPr>
            <a:xfrm rot="0" flipV="1">
              <a:off x="10970895" y="2893060"/>
              <a:ext cx="25400" cy="508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도형 175"/>
            <p:cNvCxnSpPr>
              <a:stCxn id="48" idx="0"/>
            </p:cNvCxnSpPr>
            <p:nvPr/>
          </p:nvCxnSpPr>
          <p:spPr>
            <a:xfrm rot="0" flipV="1">
              <a:off x="11052810" y="2648585"/>
              <a:ext cx="34290" cy="876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도형 176"/>
            <p:cNvCxnSpPr>
              <a:stCxn id="49" idx="0"/>
              <a:endCxn id="50" idx="3"/>
            </p:cNvCxnSpPr>
            <p:nvPr/>
          </p:nvCxnSpPr>
          <p:spPr>
            <a:xfrm rot="0" flipV="1">
              <a:off x="11178540" y="2479675"/>
              <a:ext cx="40640" cy="482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도형 177"/>
            <p:cNvCxnSpPr>
              <a:stCxn id="18" idx="0"/>
              <a:endCxn id="43" idx="4"/>
            </p:cNvCxnSpPr>
            <p:nvPr/>
          </p:nvCxnSpPr>
          <p:spPr>
            <a:xfrm rot="0" flipH="1" flipV="1">
              <a:off x="9662160" y="3187700"/>
              <a:ext cx="137160" cy="67818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도형 178"/>
          <p:cNvSpPr>
            <a:spLocks/>
          </p:cNvSpPr>
          <p:nvPr/>
        </p:nvSpPr>
        <p:spPr>
          <a:xfrm rot="0">
            <a:off x="7694930" y="5245735"/>
            <a:ext cx="205740" cy="21717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도형 179"/>
          <p:cNvSpPr>
            <a:spLocks/>
          </p:cNvSpPr>
          <p:nvPr/>
        </p:nvSpPr>
        <p:spPr>
          <a:xfrm rot="0">
            <a:off x="7694295" y="5654675"/>
            <a:ext cx="205740" cy="217170"/>
          </a:xfrm>
          <a:prstGeom prst="ellipse"/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텍스트 상자 180"/>
          <p:cNvSpPr txBox="1">
            <a:spLocks/>
          </p:cNvSpPr>
          <p:nvPr/>
        </p:nvSpPr>
        <p:spPr>
          <a:xfrm rot="0">
            <a:off x="7990204" y="5215255"/>
            <a:ext cx="1009015" cy="2921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</a:t>
            </a: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2" name="텍스트 상자 181"/>
          <p:cNvSpPr txBox="1">
            <a:spLocks/>
          </p:cNvSpPr>
          <p:nvPr/>
        </p:nvSpPr>
        <p:spPr>
          <a:xfrm rot="0">
            <a:off x="7995920" y="5619750"/>
            <a:ext cx="513715" cy="2921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계단</a:t>
            </a: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3" name="텍스트 상자 182"/>
          <p:cNvSpPr txBox="1">
            <a:spLocks/>
          </p:cNvSpPr>
          <p:nvPr/>
        </p:nvSpPr>
        <p:spPr>
          <a:xfrm rot="0">
            <a:off x="8002905" y="6003925"/>
            <a:ext cx="1657350" cy="2921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강의실, 과사무실 등</a:t>
            </a: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" name="도형 183"/>
          <p:cNvSpPr>
            <a:spLocks/>
          </p:cNvSpPr>
          <p:nvPr/>
        </p:nvSpPr>
        <p:spPr>
          <a:xfrm rot="0">
            <a:off x="7690485" y="6064885"/>
            <a:ext cx="205740" cy="217170"/>
          </a:xfrm>
          <a:prstGeom prst="ellipse"/>
          <a:solidFill>
            <a:schemeClr val="tx1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텍스트 상자 184"/>
          <p:cNvSpPr txBox="1">
            <a:spLocks/>
          </p:cNvSpPr>
          <p:nvPr/>
        </p:nvSpPr>
        <p:spPr>
          <a:xfrm rot="0">
            <a:off x="236855" y="2204720"/>
            <a:ext cx="4827905" cy="3263900"/>
          </a:xfrm>
          <a:prstGeom prst="rect"/>
          <a:noFill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90" dirty="0" smtClean="0" b="1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강의실, 사무실, 계단, 엘리베이터를 노드로 설정한다.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시뮬레이터의 결과로 엘리베이터 대기시간을 노드의 가중치로 입력 받는다.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다익스트라 알고리즘을 통해 가장 빠른 경로를 출력한다.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185"/>
          <p:cNvSpPr>
            <a:spLocks/>
          </p:cNvSpPr>
          <p:nvPr/>
        </p:nvSpPr>
        <p:spPr>
          <a:xfrm rot="5400000">
            <a:off x="518160" y="310705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7" name="도형 186"/>
          <p:cNvSpPr>
            <a:spLocks/>
          </p:cNvSpPr>
          <p:nvPr/>
        </p:nvSpPr>
        <p:spPr>
          <a:xfrm rot="5400000">
            <a:off x="518160" y="390779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8" name="도형 187"/>
          <p:cNvSpPr>
            <a:spLocks/>
          </p:cNvSpPr>
          <p:nvPr/>
        </p:nvSpPr>
        <p:spPr>
          <a:xfrm rot="5400000">
            <a:off x="518160" y="475424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586105" y="1264285"/>
            <a:ext cx="7941310" cy="1612900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Node: 이동수단(엘리베이터, 계단, (에스컬레이터)) + 강의실 근처에 위치한 강의실끼리 묶어 하나의 Node로 설정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Edge의 가중치: Node 간 이동시간(단위: 초)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12128616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9020" y="3134995"/>
            <a:ext cx="3342005" cy="218948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4926965" y="3869055"/>
            <a:ext cx="2221230" cy="58483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712/713 강의실 노드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노드 번호: 11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26965" y="4940300"/>
            <a:ext cx="2221230" cy="58483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 Elevator 노드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노드 번호: 0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>
            <a:off x="2233295" y="3642995"/>
            <a:ext cx="2694940" cy="527685"/>
          </a:xfrm>
          <a:prstGeom prst="straightConnector1"/>
          <a:ln w="57150" cap="flat" cmpd="sng">
            <a:solidFill>
              <a:srgbClr val="0070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3913505" y="4128135"/>
            <a:ext cx="1014730" cy="1101725"/>
          </a:xfrm>
          <a:prstGeom prst="straightConnector1"/>
          <a:ln w="57150" cap="flat" cmpd="sng">
            <a:solidFill>
              <a:srgbClr val="0070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6036945" y="4469130"/>
            <a:ext cx="6350" cy="471170"/>
          </a:xfrm>
          <a:prstGeom prst="line"/>
          <a:ln w="571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 rot="0">
            <a:off x="5343525" y="4538980"/>
            <a:ext cx="1503680" cy="338455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가중치: 15(초)</a:t>
            </a:r>
            <a:endParaRPr lang="ko-KR" altLang="en-US" sz="16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5400000">
            <a:off x="664845" y="146050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5400000">
            <a:off x="664845" y="236283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838200" y="38798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1. 역할분담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2. 문제 파악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3. 문제 해결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3.1 자료조사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3.1 엘레베이터 인구 이동 시뮬레이터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3.2 최적 경로 알고리즘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4. 데모영상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5. 앞으로 발전 가능성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6. Q&amp;A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1391900" cy="55016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Case1: 엘리베이터 사용 최단시간(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도착지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=min((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에서 엘리베이터 타는 위치까지 이동시간)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(엘리베이터 대기시간)+(엘리베이터 탑승시간)		//유동적</a:t>
            </a:r>
            <a:endParaRPr lang="ko-KR" altLang="en-US" sz="2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+(엘리베이터 내린 위치에서 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도착지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까지 이동시간))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00" cap="none" dirty="0" smtClean="0" b="0" strike="noStrike">
                <a:latin typeface="맑은 고딕" charset="0"/>
                <a:ea typeface="맑은 고딕" charset="0"/>
              </a:rPr>
              <a:t>Case 2: 에스컬레이터</a:t>
            </a:r>
            <a:endParaRPr lang="ko-KR" altLang="en-US" sz="2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 strike="noStrike">
                <a:latin typeface="맑은 고딕" charset="0"/>
                <a:ea typeface="맑은 고딕" charset="0"/>
              </a:rPr>
              <a:t>	     +엘리베이터 사용 최단시간(Only 상행 Case)</a:t>
            </a:r>
            <a:endParaRPr lang="ko-KR" altLang="en-US" sz="2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=(출발지에서 에스컬레이터 타는 위치까지 이동시간)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</a:t>
            </a:r>
            <a:r>
              <a:rPr lang="en-US" altLang="ko-KR" sz="2800" cap="none" dirty="0" smtClean="0" b="1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(에스컬레이터 탑승시간)						//비유동적</a:t>
            </a:r>
            <a:endParaRPr lang="ko-KR" altLang="en-US" sz="2800" cap="none" dirty="0" smtClean="0" b="1" strike="noStrike">
              <a:solidFill>
                <a:srgbClr val="0070C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+(엘리베이터 사용 최단시간(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에스컬레이터 내린 위치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도착지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))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5400000">
            <a:off x="664845" y="174244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64845" y="431419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664210"/>
            <a:ext cx="10974705" cy="49847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Case3: 계단 사용 최단시간(출발지, 도착지)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=(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에서 계단 앞 위치까지 이동시간)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</a:t>
            </a:r>
            <a:r>
              <a:rPr lang="en-US" altLang="ko-KR" sz="2800" cap="none" dirty="0" smtClean="0" b="1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(계단 이동 시간)		//비유동적</a:t>
            </a:r>
            <a:endParaRPr lang="ko-KR" altLang="en-US" sz="2800" cap="none" dirty="0" smtClean="0" b="1" strike="noStrike">
              <a:solidFill>
                <a:srgbClr val="0070C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+(계단 앞 위치에서 </a:t>
            </a:r>
            <a:r>
              <a:rPr lang="en-US" altLang="ko-KR" sz="2800" cap="none" dirty="0" smtClean="0" i="1" b="0" strike="noStrike">
                <a:latin typeface="맑은 고딕" charset="0"/>
                <a:ea typeface="맑은 고딕" charset="0"/>
              </a:rPr>
              <a:t>도착지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까지 이동시간))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상행의 경우 Case1, 2, 3 중 최소 이동시간을 가지는 경로 추천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하행의 경우 Case1, 3 중 최소 이동시간을 가지는 경로 추천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5400000">
            <a:off x="687705" y="84010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87705" y="337820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687705" y="393065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4877435" y="2700020"/>
            <a:ext cx="6819265" cy="3029585"/>
          </a:xfrm>
          <a:prstGeom prst="rect"/>
          <a:noFill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모든 엘리베이터에 대해 소요시간 계산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A Elevator 사용시: 84초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B Elevator 사용시: 33초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C Elevator 사용시: 70초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è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B Elevator 사용 추천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è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추천 이동수단, 예상 소요시간, 이동 경로를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.json 파일 형식으로 저장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1530985" y="855980"/>
            <a:ext cx="5163820" cy="1699260"/>
            <a:chOff x="1530985" y="855980"/>
            <a:chExt cx="5163820" cy="1699260"/>
          </a:xfrm>
        </p:grpSpPr>
        <p:pic>
          <p:nvPicPr>
            <p:cNvPr id="17" name="그림 16" descr="C:/Users/Yeom Seoung Yun/AppData/Roaming/PolarisOffice/ETemp/4796_1128088/fImage18595856460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" b="69150"/>
            <a:stretch>
              <a:fillRect/>
            </a:stretch>
          </p:blipFill>
          <p:spPr>
            <a:xfrm rot="0">
              <a:off x="1530985" y="855980"/>
              <a:ext cx="5163820" cy="1699260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</p:pic>
        <p:sp>
          <p:nvSpPr>
            <p:cNvPr id="18" name="도형 17"/>
            <p:cNvSpPr>
              <a:spLocks/>
            </p:cNvSpPr>
            <p:nvPr/>
          </p:nvSpPr>
          <p:spPr>
            <a:xfrm rot="0">
              <a:off x="6242050" y="2073910"/>
              <a:ext cx="429260" cy="20447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1530985" y="871220"/>
              <a:ext cx="1071880" cy="21844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1529080" y="2809875"/>
            <a:ext cx="3275330" cy="2094865"/>
            <a:chOff x="1529080" y="2809875"/>
            <a:chExt cx="3275330" cy="2094865"/>
          </a:xfrm>
        </p:grpSpPr>
        <p:pic>
          <p:nvPicPr>
            <p:cNvPr id="21" name="그림 20" descr="C:/Users/Yeom Seoung Yun/AppData/Roaming/PolarisOffice/ETemp/4796_1128088/fImage18595860390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409" r="37731"/>
            <a:stretch>
              <a:fillRect/>
            </a:stretch>
          </p:blipFill>
          <p:spPr>
            <a:xfrm rot="0">
              <a:off x="1529080" y="2819400"/>
              <a:ext cx="3275330" cy="2085340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</p:pic>
        <p:sp>
          <p:nvSpPr>
            <p:cNvPr id="22" name="도형 21"/>
            <p:cNvSpPr>
              <a:spLocks/>
            </p:cNvSpPr>
            <p:nvPr/>
          </p:nvSpPr>
          <p:spPr>
            <a:xfrm rot="0">
              <a:off x="3801745" y="4312920"/>
              <a:ext cx="474980" cy="27559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1529080" y="2809875"/>
              <a:ext cx="1093470" cy="29210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7325360" y="866140"/>
            <a:ext cx="2938145" cy="1691640"/>
            <a:chOff x="7325360" y="866140"/>
            <a:chExt cx="2938145" cy="1691640"/>
          </a:xfrm>
        </p:grpSpPr>
        <p:pic>
          <p:nvPicPr>
            <p:cNvPr id="25" name="그림 24" descr="C:/Users/Yeom Seoung Yun/AppData/Roaming/PolarisOffice/ETemp/4796_1128088/fImage18595864153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1" r="50203" b="34320"/>
            <a:stretch>
              <a:fillRect/>
            </a:stretch>
          </p:blipFill>
          <p:spPr>
            <a:xfrm rot="0">
              <a:off x="7325360" y="866140"/>
              <a:ext cx="2938145" cy="1691640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</p:pic>
        <p:sp>
          <p:nvSpPr>
            <p:cNvPr id="26" name="도형 25"/>
            <p:cNvSpPr>
              <a:spLocks/>
            </p:cNvSpPr>
            <p:nvPr/>
          </p:nvSpPr>
          <p:spPr>
            <a:xfrm rot="0">
              <a:off x="8654415" y="2043430"/>
              <a:ext cx="523240" cy="21717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7325360" y="866775"/>
              <a:ext cx="1229360" cy="22860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801370" y="657860"/>
            <a:ext cx="6914515" cy="1101090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입력: 출발층, 출발지 노드 번호, 도착층, 도착지 노드 번호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예시: 310관 1층 정문-&gt;310관 7층 727호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0">
            <a:off x="622300" y="1854835"/>
            <a:ext cx="7690485" cy="4111625"/>
            <a:chOff x="622300" y="1854835"/>
            <a:chExt cx="7690485" cy="4111625"/>
          </a:xfrm>
        </p:grpSpPr>
        <p:pic>
          <p:nvPicPr>
            <p:cNvPr id="102" name="그림 101" descr="C:/Users/Yeom Seoung Yun/AppData/Roaming/PolarisOffice/ETemp/4796_1128088/fImage584895751543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622300" y="1854835"/>
              <a:ext cx="7690485" cy="4111625"/>
            </a:xfrm>
            <a:prstGeom prst="rect"/>
            <a:noFill/>
          </p:spPr>
        </p:pic>
        <p:sp>
          <p:nvSpPr>
            <p:cNvPr id="103" name="도형 102"/>
            <p:cNvSpPr>
              <a:spLocks/>
            </p:cNvSpPr>
            <p:nvPr/>
          </p:nvSpPr>
          <p:spPr>
            <a:xfrm rot="0">
              <a:off x="5939790" y="2317750"/>
              <a:ext cx="185420" cy="2489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 rot="0">
              <a:off x="5271135" y="4605020"/>
              <a:ext cx="185420" cy="2489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 rot="0">
              <a:off x="3380740" y="2934970"/>
              <a:ext cx="185420" cy="248920"/>
            </a:xfrm>
            <a:prstGeom prst="ellipse"/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5"/>
            <p:cNvSpPr>
              <a:spLocks/>
            </p:cNvSpPr>
            <p:nvPr/>
          </p:nvSpPr>
          <p:spPr>
            <a:xfrm rot="0">
              <a:off x="4678680" y="3463290"/>
              <a:ext cx="185420" cy="2489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6"/>
            <p:cNvSpPr>
              <a:spLocks/>
            </p:cNvSpPr>
            <p:nvPr/>
          </p:nvSpPr>
          <p:spPr>
            <a:xfrm rot="0">
              <a:off x="2981960" y="3216910"/>
              <a:ext cx="185420" cy="2489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07"/>
            <p:cNvSpPr>
              <a:spLocks/>
            </p:cNvSpPr>
            <p:nvPr/>
          </p:nvSpPr>
          <p:spPr>
            <a:xfrm rot="0">
              <a:off x="5908040" y="4352925"/>
              <a:ext cx="185420" cy="248920"/>
            </a:xfrm>
            <a:prstGeom prst="ellipse"/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도형 108"/>
            <p:cNvSpPr>
              <a:spLocks/>
            </p:cNvSpPr>
            <p:nvPr/>
          </p:nvSpPr>
          <p:spPr>
            <a:xfrm rot="0">
              <a:off x="5253355" y="507301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도형 109"/>
            <p:cNvSpPr>
              <a:spLocks/>
            </p:cNvSpPr>
            <p:nvPr/>
          </p:nvSpPr>
          <p:spPr>
            <a:xfrm rot="0">
              <a:off x="4387850" y="504888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3775075" y="504888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3147060" y="506984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112"/>
            <p:cNvSpPr>
              <a:spLocks/>
            </p:cNvSpPr>
            <p:nvPr/>
          </p:nvSpPr>
          <p:spPr>
            <a:xfrm rot="0">
              <a:off x="2497455" y="507301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도형 113"/>
            <p:cNvSpPr>
              <a:spLocks/>
            </p:cNvSpPr>
            <p:nvPr/>
          </p:nvSpPr>
          <p:spPr>
            <a:xfrm rot="0">
              <a:off x="3719195" y="434784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도형 114"/>
            <p:cNvSpPr>
              <a:spLocks/>
            </p:cNvSpPr>
            <p:nvPr/>
          </p:nvSpPr>
          <p:spPr>
            <a:xfrm rot="0">
              <a:off x="4194175" y="434784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6" name="도형 115"/>
            <p:cNvSpPr>
              <a:spLocks/>
            </p:cNvSpPr>
            <p:nvPr/>
          </p:nvSpPr>
          <p:spPr>
            <a:xfrm rot="0">
              <a:off x="2625725" y="434784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7" name="도형 116"/>
            <p:cNvSpPr>
              <a:spLocks/>
            </p:cNvSpPr>
            <p:nvPr/>
          </p:nvSpPr>
          <p:spPr>
            <a:xfrm rot="0">
              <a:off x="3298825" y="434784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 rot="0">
              <a:off x="2249805" y="480187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 rot="0">
              <a:off x="2625725" y="398526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0" name="도형 119"/>
            <p:cNvSpPr>
              <a:spLocks/>
            </p:cNvSpPr>
            <p:nvPr/>
          </p:nvSpPr>
          <p:spPr>
            <a:xfrm rot="0">
              <a:off x="2799080" y="358711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도형 120"/>
            <p:cNvSpPr>
              <a:spLocks/>
            </p:cNvSpPr>
            <p:nvPr/>
          </p:nvSpPr>
          <p:spPr>
            <a:xfrm rot="0">
              <a:off x="1382395" y="553148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1"/>
            <p:cNvSpPr>
              <a:spLocks/>
            </p:cNvSpPr>
            <p:nvPr/>
          </p:nvSpPr>
          <p:spPr>
            <a:xfrm rot="0">
              <a:off x="2215515" y="351536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2"/>
            <p:cNvSpPr>
              <a:spLocks/>
            </p:cNvSpPr>
            <p:nvPr/>
          </p:nvSpPr>
          <p:spPr>
            <a:xfrm rot="0">
              <a:off x="1811655" y="448119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 rot="0">
              <a:off x="2616200" y="253746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 rot="0">
              <a:off x="2922905" y="249110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 rot="0">
              <a:off x="3596640" y="249110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 rot="0">
              <a:off x="5060950" y="249110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도형 127"/>
            <p:cNvSpPr>
              <a:spLocks/>
            </p:cNvSpPr>
            <p:nvPr/>
          </p:nvSpPr>
          <p:spPr>
            <a:xfrm rot="0">
              <a:off x="4305935" y="249110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 rot="0">
              <a:off x="4446905" y="320611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29"/>
            <p:cNvSpPr>
              <a:spLocks/>
            </p:cNvSpPr>
            <p:nvPr/>
          </p:nvSpPr>
          <p:spPr>
            <a:xfrm rot="0">
              <a:off x="5244465" y="320611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 rot="0">
              <a:off x="5755640" y="319976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 rot="0">
              <a:off x="6722110" y="422910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 rot="0">
              <a:off x="6957060" y="376301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7103110" y="336804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도형 134"/>
            <p:cNvSpPr>
              <a:spLocks/>
            </p:cNvSpPr>
            <p:nvPr/>
          </p:nvSpPr>
          <p:spPr>
            <a:xfrm rot="0">
              <a:off x="7219950" y="312039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도형 135"/>
            <p:cNvSpPr>
              <a:spLocks/>
            </p:cNvSpPr>
            <p:nvPr/>
          </p:nvSpPr>
          <p:spPr>
            <a:xfrm rot="0">
              <a:off x="7312025" y="284289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도형 136"/>
            <p:cNvSpPr>
              <a:spLocks/>
            </p:cNvSpPr>
            <p:nvPr/>
          </p:nvSpPr>
          <p:spPr>
            <a:xfrm rot="0">
              <a:off x="7452360" y="256413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8" name="도형 137"/>
            <p:cNvSpPr>
              <a:spLocks/>
            </p:cNvSpPr>
            <p:nvPr/>
          </p:nvSpPr>
          <p:spPr>
            <a:xfrm rot="0">
              <a:off x="7562850" y="2289810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9" name="도형 138"/>
            <p:cNvSpPr>
              <a:spLocks/>
            </p:cNvSpPr>
            <p:nvPr/>
          </p:nvSpPr>
          <p:spPr>
            <a:xfrm rot="0">
              <a:off x="6484620" y="4825365"/>
              <a:ext cx="185420" cy="248920"/>
            </a:xfrm>
            <a:prstGeom prst="ellips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0" name="도형 139"/>
            <p:cNvCxnSpPr>
              <a:stCxn id="35" idx="6"/>
            </p:cNvCxnSpPr>
            <p:nvPr/>
          </p:nvCxnSpPr>
          <p:spPr>
            <a:xfrm rot="0" flipV="1">
              <a:off x="2799080" y="2626360"/>
              <a:ext cx="123190" cy="355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도형 140"/>
            <p:cNvCxnSpPr>
              <a:stCxn id="36" idx="6"/>
              <a:endCxn id="37" idx="2"/>
            </p:cNvCxnSpPr>
            <p:nvPr/>
          </p:nvCxnSpPr>
          <p:spPr>
            <a:xfrm rot="0">
              <a:off x="3105785" y="2613660"/>
              <a:ext cx="49149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도형 141"/>
            <p:cNvCxnSpPr>
              <a:stCxn id="37" idx="6"/>
              <a:endCxn id="39" idx="2"/>
            </p:cNvCxnSpPr>
            <p:nvPr/>
          </p:nvCxnSpPr>
          <p:spPr>
            <a:xfrm rot="0">
              <a:off x="3780155" y="2613660"/>
              <a:ext cx="52705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도형 142"/>
            <p:cNvCxnSpPr>
              <a:stCxn id="38" idx="6"/>
              <a:endCxn id="12" idx="3"/>
            </p:cNvCxnSpPr>
            <p:nvPr/>
          </p:nvCxnSpPr>
          <p:spPr>
            <a:xfrm rot="0" flipV="1">
              <a:off x="5245100" y="2527935"/>
              <a:ext cx="722630" cy="876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도형 143"/>
            <p:cNvCxnSpPr>
              <a:stCxn id="42" idx="7"/>
              <a:endCxn id="12" idx="3"/>
            </p:cNvCxnSpPr>
            <p:nvPr/>
          </p:nvCxnSpPr>
          <p:spPr>
            <a:xfrm rot="0" flipV="1">
              <a:off x="5913120" y="2527935"/>
              <a:ext cx="54610" cy="7099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도형 144"/>
            <p:cNvCxnSpPr>
              <a:stCxn id="41" idx="6"/>
              <a:endCxn id="42" idx="2"/>
            </p:cNvCxnSpPr>
            <p:nvPr/>
          </p:nvCxnSpPr>
          <p:spPr>
            <a:xfrm rot="0" flipV="1">
              <a:off x="5428615" y="3322955"/>
              <a:ext cx="328930" cy="762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도형 145"/>
            <p:cNvCxnSpPr>
              <a:stCxn id="14" idx="3"/>
              <a:endCxn id="16" idx="6"/>
            </p:cNvCxnSpPr>
            <p:nvPr/>
          </p:nvCxnSpPr>
          <p:spPr>
            <a:xfrm rot="0" flipH="1">
              <a:off x="3165475" y="3145790"/>
              <a:ext cx="242570" cy="19431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도형 146"/>
            <p:cNvCxnSpPr>
              <a:stCxn id="33" idx="0"/>
              <a:endCxn id="35" idx="3"/>
            </p:cNvCxnSpPr>
            <p:nvPr/>
          </p:nvCxnSpPr>
          <p:spPr>
            <a:xfrm rot="0" flipV="1">
              <a:off x="2307590" y="2748915"/>
              <a:ext cx="335280" cy="7683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도형 147"/>
            <p:cNvCxnSpPr>
              <a:stCxn id="34" idx="0"/>
              <a:endCxn id="33" idx="3"/>
            </p:cNvCxnSpPr>
            <p:nvPr/>
          </p:nvCxnSpPr>
          <p:spPr>
            <a:xfrm rot="0" flipV="1">
              <a:off x="1903095" y="3725545"/>
              <a:ext cx="339090" cy="7556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도형 148"/>
            <p:cNvCxnSpPr>
              <a:stCxn id="32" idx="0"/>
              <a:endCxn id="34" idx="3"/>
            </p:cNvCxnSpPr>
            <p:nvPr/>
          </p:nvCxnSpPr>
          <p:spPr>
            <a:xfrm rot="0" flipV="1">
              <a:off x="1474470" y="4691380"/>
              <a:ext cx="364490" cy="84074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도형 149"/>
            <p:cNvCxnSpPr>
              <a:stCxn id="29" idx="7"/>
              <a:endCxn id="16" idx="3"/>
            </p:cNvCxnSpPr>
            <p:nvPr/>
          </p:nvCxnSpPr>
          <p:spPr>
            <a:xfrm rot="0" flipV="1">
              <a:off x="2955290" y="3426460"/>
              <a:ext cx="54610" cy="19812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도형 150"/>
            <p:cNvCxnSpPr>
              <a:stCxn id="25" idx="0"/>
              <a:endCxn id="28" idx="4"/>
            </p:cNvCxnSpPr>
            <p:nvPr/>
          </p:nvCxnSpPr>
          <p:spPr>
            <a:xfrm rot="0" flipV="1">
              <a:off x="2717800" y="4232910"/>
              <a:ext cx="1270" cy="1155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도형 151"/>
            <p:cNvCxnSpPr>
              <a:stCxn id="28" idx="7"/>
              <a:endCxn id="29" idx="3"/>
            </p:cNvCxnSpPr>
            <p:nvPr/>
          </p:nvCxnSpPr>
          <p:spPr>
            <a:xfrm rot="0" flipV="1">
              <a:off x="2781935" y="3797935"/>
              <a:ext cx="44450" cy="22479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도형 152"/>
            <p:cNvCxnSpPr>
              <a:stCxn id="27" idx="6"/>
              <a:endCxn id="25" idx="3"/>
            </p:cNvCxnSpPr>
            <p:nvPr/>
          </p:nvCxnSpPr>
          <p:spPr>
            <a:xfrm rot="0" flipV="1">
              <a:off x="2432685" y="4559300"/>
              <a:ext cx="220980" cy="3670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도형 153"/>
            <p:cNvCxnSpPr>
              <a:stCxn id="27" idx="3"/>
              <a:endCxn id="34" idx="4"/>
            </p:cNvCxnSpPr>
            <p:nvPr/>
          </p:nvCxnSpPr>
          <p:spPr>
            <a:xfrm rot="0" flipH="1" flipV="1">
              <a:off x="1903095" y="4728845"/>
              <a:ext cx="374650" cy="28448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도형 154"/>
            <p:cNvCxnSpPr>
              <a:stCxn id="27" idx="6"/>
              <a:endCxn id="22" idx="1"/>
            </p:cNvCxnSpPr>
            <p:nvPr/>
          </p:nvCxnSpPr>
          <p:spPr>
            <a:xfrm rot="0">
              <a:off x="2433320" y="4925695"/>
              <a:ext cx="91440" cy="1841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도형 155"/>
            <p:cNvCxnSpPr>
              <a:stCxn id="25" idx="6"/>
              <a:endCxn id="26" idx="2"/>
            </p:cNvCxnSpPr>
            <p:nvPr/>
          </p:nvCxnSpPr>
          <p:spPr>
            <a:xfrm rot="0">
              <a:off x="2809240" y="4471670"/>
              <a:ext cx="49149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도형 156"/>
            <p:cNvCxnSpPr>
              <a:stCxn id="26" idx="6"/>
              <a:endCxn id="23" idx="2"/>
            </p:cNvCxnSpPr>
            <p:nvPr/>
          </p:nvCxnSpPr>
          <p:spPr>
            <a:xfrm rot="0">
              <a:off x="3482340" y="4471670"/>
              <a:ext cx="23876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도형 157"/>
            <p:cNvCxnSpPr>
              <a:stCxn id="23" idx="6"/>
              <a:endCxn id="24" idx="2"/>
            </p:cNvCxnSpPr>
            <p:nvPr/>
          </p:nvCxnSpPr>
          <p:spPr>
            <a:xfrm rot="0">
              <a:off x="3903345" y="4471670"/>
              <a:ext cx="29210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도형 158"/>
            <p:cNvCxnSpPr>
              <a:stCxn id="22" idx="6"/>
              <a:endCxn id="21" idx="2"/>
            </p:cNvCxnSpPr>
            <p:nvPr/>
          </p:nvCxnSpPr>
          <p:spPr>
            <a:xfrm rot="0" flipV="1">
              <a:off x="2681605" y="5193665"/>
              <a:ext cx="466089" cy="381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도형 159"/>
            <p:cNvCxnSpPr>
              <a:stCxn id="21" idx="6"/>
              <a:endCxn id="20" idx="2"/>
            </p:cNvCxnSpPr>
            <p:nvPr/>
          </p:nvCxnSpPr>
          <p:spPr>
            <a:xfrm rot="0" flipV="1">
              <a:off x="3329940" y="5172710"/>
              <a:ext cx="445770" cy="2286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도형 160"/>
            <p:cNvCxnSpPr>
              <a:stCxn id="20" idx="6"/>
              <a:endCxn id="19" idx="2"/>
            </p:cNvCxnSpPr>
            <p:nvPr/>
          </p:nvCxnSpPr>
          <p:spPr>
            <a:xfrm rot="0">
              <a:off x="3958590" y="5172710"/>
              <a:ext cx="43180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도형 161"/>
            <p:cNvCxnSpPr/>
            <p:nvPr/>
          </p:nvCxnSpPr>
          <p:spPr>
            <a:xfrm rot="0">
              <a:off x="3991610" y="5172710"/>
              <a:ext cx="56007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도형 162"/>
            <p:cNvCxnSpPr>
              <a:stCxn id="19" idx="0"/>
              <a:endCxn id="24" idx="5"/>
            </p:cNvCxnSpPr>
            <p:nvPr/>
          </p:nvCxnSpPr>
          <p:spPr>
            <a:xfrm rot="0" flipH="1" flipV="1">
              <a:off x="4350385" y="4559300"/>
              <a:ext cx="130810" cy="49022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도형 163"/>
            <p:cNvCxnSpPr>
              <a:stCxn id="19" idx="6"/>
              <a:endCxn id="18" idx="2"/>
            </p:cNvCxnSpPr>
            <p:nvPr/>
          </p:nvCxnSpPr>
          <p:spPr>
            <a:xfrm rot="0">
              <a:off x="4572000" y="5172710"/>
              <a:ext cx="681990" cy="2413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도형 164"/>
            <p:cNvCxnSpPr>
              <a:stCxn id="13" idx="7"/>
              <a:endCxn id="17" idx="2"/>
            </p:cNvCxnSpPr>
            <p:nvPr/>
          </p:nvCxnSpPr>
          <p:spPr>
            <a:xfrm rot="0" flipV="1">
              <a:off x="5427345" y="4476750"/>
              <a:ext cx="481330" cy="1651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도형 165"/>
            <p:cNvCxnSpPr>
              <a:stCxn id="18" idx="0"/>
              <a:endCxn id="13" idx="4"/>
            </p:cNvCxnSpPr>
            <p:nvPr/>
          </p:nvCxnSpPr>
          <p:spPr>
            <a:xfrm rot="0" flipV="1">
              <a:off x="5345430" y="4851400"/>
              <a:ext cx="19050" cy="2222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도형 166"/>
            <p:cNvCxnSpPr>
              <a:stCxn id="17" idx="6"/>
              <a:endCxn id="43" idx="3"/>
            </p:cNvCxnSpPr>
            <p:nvPr/>
          </p:nvCxnSpPr>
          <p:spPr>
            <a:xfrm rot="0" flipV="1">
              <a:off x="6091555" y="4439285"/>
              <a:ext cx="659130" cy="381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도형 167"/>
            <p:cNvCxnSpPr>
              <a:stCxn id="50" idx="7"/>
              <a:endCxn id="43" idx="4"/>
            </p:cNvCxnSpPr>
            <p:nvPr/>
          </p:nvCxnSpPr>
          <p:spPr>
            <a:xfrm rot="0" flipV="1">
              <a:off x="6641465" y="4475480"/>
              <a:ext cx="175260" cy="38608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도형 168"/>
            <p:cNvCxnSpPr>
              <a:stCxn id="43" idx="7"/>
              <a:endCxn id="44" idx="3"/>
            </p:cNvCxnSpPr>
            <p:nvPr/>
          </p:nvCxnSpPr>
          <p:spPr>
            <a:xfrm rot="0" flipV="1">
              <a:off x="6879590" y="3973195"/>
              <a:ext cx="105410" cy="2921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도형 169"/>
            <p:cNvCxnSpPr>
              <a:stCxn id="44" idx="0"/>
              <a:endCxn id="45" idx="3"/>
            </p:cNvCxnSpPr>
            <p:nvPr/>
          </p:nvCxnSpPr>
          <p:spPr>
            <a:xfrm rot="0" flipV="1">
              <a:off x="7049135" y="3579495"/>
              <a:ext cx="81280" cy="18415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도형 170"/>
            <p:cNvCxnSpPr>
              <a:stCxn id="45" idx="0"/>
              <a:endCxn id="46" idx="3"/>
            </p:cNvCxnSpPr>
            <p:nvPr/>
          </p:nvCxnSpPr>
          <p:spPr>
            <a:xfrm rot="0" flipV="1">
              <a:off x="7195185" y="3331845"/>
              <a:ext cx="53340" cy="3810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도형 171"/>
            <p:cNvCxnSpPr>
              <a:stCxn id="46" idx="0"/>
              <a:endCxn id="47" idx="3"/>
            </p:cNvCxnSpPr>
            <p:nvPr/>
          </p:nvCxnSpPr>
          <p:spPr>
            <a:xfrm rot="0" flipV="1">
              <a:off x="7312025" y="3053715"/>
              <a:ext cx="27940" cy="6858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도형 172"/>
            <p:cNvCxnSpPr>
              <a:stCxn id="47" idx="0"/>
            </p:cNvCxnSpPr>
            <p:nvPr/>
          </p:nvCxnSpPr>
          <p:spPr>
            <a:xfrm rot="0" flipV="1">
              <a:off x="7404100" y="2726690"/>
              <a:ext cx="38100" cy="11811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도형 173"/>
            <p:cNvCxnSpPr>
              <a:stCxn id="48" idx="0"/>
              <a:endCxn id="49" idx="3"/>
            </p:cNvCxnSpPr>
            <p:nvPr/>
          </p:nvCxnSpPr>
          <p:spPr>
            <a:xfrm rot="0" flipV="1">
              <a:off x="7544435" y="2501265"/>
              <a:ext cx="45720" cy="647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도형 174"/>
            <p:cNvCxnSpPr>
              <a:stCxn id="17" idx="0"/>
              <a:endCxn id="42" idx="4"/>
            </p:cNvCxnSpPr>
            <p:nvPr/>
          </p:nvCxnSpPr>
          <p:spPr>
            <a:xfrm rot="0" flipH="1" flipV="1">
              <a:off x="5847715" y="3447415"/>
              <a:ext cx="153670" cy="90678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도형 175"/>
            <p:cNvCxnSpPr>
              <a:stCxn id="13" idx="2"/>
              <a:endCxn id="24" idx="6"/>
            </p:cNvCxnSpPr>
            <p:nvPr/>
          </p:nvCxnSpPr>
          <p:spPr>
            <a:xfrm rot="0" flipH="1" flipV="1">
              <a:off x="4378325" y="4471035"/>
              <a:ext cx="894080" cy="259080"/>
            </a:xfrm>
            <a:prstGeom prst="straightConnector1"/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도형 176"/>
            <p:cNvCxnSpPr>
              <a:stCxn id="24" idx="7"/>
              <a:endCxn id="15" idx="3"/>
            </p:cNvCxnSpPr>
            <p:nvPr/>
          </p:nvCxnSpPr>
          <p:spPr>
            <a:xfrm rot="0" flipV="1">
              <a:off x="4350385" y="3674745"/>
              <a:ext cx="355600" cy="711200"/>
            </a:xfrm>
            <a:prstGeom prst="straightConnector1"/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도형 177"/>
            <p:cNvCxnSpPr>
              <a:stCxn id="15" idx="1"/>
              <a:endCxn id="40" idx="5"/>
            </p:cNvCxnSpPr>
            <p:nvPr/>
          </p:nvCxnSpPr>
          <p:spPr>
            <a:xfrm rot="0" flipH="1" flipV="1">
              <a:off x="4603750" y="3417570"/>
              <a:ext cx="104140" cy="83820"/>
            </a:xfrm>
            <a:prstGeom prst="straightConnector1"/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도형 178"/>
            <p:cNvCxnSpPr>
              <a:stCxn id="39" idx="6"/>
              <a:endCxn id="38" idx="2"/>
            </p:cNvCxnSpPr>
            <p:nvPr/>
          </p:nvCxnSpPr>
          <p:spPr>
            <a:xfrm rot="0">
              <a:off x="4488815" y="2613660"/>
              <a:ext cx="57277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도형 179"/>
            <p:cNvCxnSpPr>
              <a:stCxn id="40" idx="2"/>
              <a:endCxn id="14" idx="6"/>
            </p:cNvCxnSpPr>
            <p:nvPr/>
          </p:nvCxnSpPr>
          <p:spPr>
            <a:xfrm rot="0" flipH="1" flipV="1">
              <a:off x="3563620" y="3058795"/>
              <a:ext cx="883920" cy="271780"/>
            </a:xfrm>
            <a:prstGeom prst="straightConnector1"/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도형 180"/>
            <p:cNvCxnSpPr>
              <a:stCxn id="14" idx="7"/>
              <a:endCxn id="37" idx="3"/>
            </p:cNvCxnSpPr>
            <p:nvPr/>
          </p:nvCxnSpPr>
          <p:spPr>
            <a:xfrm rot="0" flipV="1">
              <a:off x="3537585" y="2701290"/>
              <a:ext cx="87630" cy="271780"/>
            </a:xfrm>
            <a:prstGeom prst="straightConnector1"/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도형 181"/>
            <p:cNvCxnSpPr>
              <a:stCxn id="38" idx="5"/>
              <a:endCxn id="41" idx="1"/>
            </p:cNvCxnSpPr>
            <p:nvPr/>
          </p:nvCxnSpPr>
          <p:spPr>
            <a:xfrm rot="0">
              <a:off x="5217160" y="2700655"/>
              <a:ext cx="54610" cy="54229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도형 182"/>
            <p:cNvCxnSpPr>
              <a:stCxn id="40" idx="6"/>
              <a:endCxn id="41" idx="2"/>
            </p:cNvCxnSpPr>
            <p:nvPr/>
          </p:nvCxnSpPr>
          <p:spPr>
            <a:xfrm rot="0">
              <a:off x="4631055" y="3329940"/>
              <a:ext cx="614680" cy="1270"/>
            </a:xfrm>
            <a:prstGeom prst="line"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83"/>
            <p:cNvSpPr>
              <a:spLocks/>
            </p:cNvSpPr>
            <p:nvPr/>
          </p:nvSpPr>
          <p:spPr>
            <a:xfrm rot="0">
              <a:off x="5186680" y="4171950"/>
              <a:ext cx="1299210" cy="326390"/>
            </a:xfrm>
            <a:prstGeom prst="wedgeRectCallout">
              <a:avLst>
                <a:gd name="adj1" fmla="val -29839"/>
                <a:gd name="adj2" fmla="val 10215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AElevator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5" name="도형 184"/>
            <p:cNvSpPr>
              <a:spLocks/>
            </p:cNvSpPr>
            <p:nvPr/>
          </p:nvSpPr>
          <p:spPr>
            <a:xfrm rot="0">
              <a:off x="3166110" y="3878580"/>
              <a:ext cx="1123950" cy="322580"/>
            </a:xfrm>
            <a:prstGeom prst="wedgeRectCallout">
              <a:avLst>
                <a:gd name="adj1" fmla="val 47150"/>
                <a:gd name="adj2" fmla="val 11506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712/713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6" name="도형 185"/>
            <p:cNvSpPr>
              <a:spLocks/>
            </p:cNvSpPr>
            <p:nvPr/>
          </p:nvSpPr>
          <p:spPr>
            <a:xfrm rot="0">
              <a:off x="4723765" y="2935605"/>
              <a:ext cx="857250" cy="360680"/>
            </a:xfrm>
            <a:prstGeom prst="wedgeRectCallout">
              <a:avLst>
                <a:gd name="adj1" fmla="val -30687"/>
                <a:gd name="adj2" fmla="val 10059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cStair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7" name="도형 186"/>
            <p:cNvSpPr>
              <a:spLocks/>
            </p:cNvSpPr>
            <p:nvPr/>
          </p:nvSpPr>
          <p:spPr>
            <a:xfrm rot="0">
              <a:off x="4006850" y="2703195"/>
              <a:ext cx="666750" cy="340360"/>
            </a:xfrm>
            <a:prstGeom prst="wedgeRectCallout">
              <a:avLst>
                <a:gd name="adj1" fmla="val 21770"/>
                <a:gd name="adj2" fmla="val 12484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730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8" name="도형 187"/>
            <p:cNvSpPr>
              <a:spLocks/>
            </p:cNvSpPr>
            <p:nvPr/>
          </p:nvSpPr>
          <p:spPr>
            <a:xfrm rot="0">
              <a:off x="2301875" y="2545715"/>
              <a:ext cx="1186180" cy="340360"/>
            </a:xfrm>
            <a:prstGeom prst="wedgeRectCallout">
              <a:avLst>
                <a:gd name="adj1" fmla="val 36727"/>
                <a:gd name="adj2" fmla="val 9410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BElevator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9" name="도형 188"/>
            <p:cNvSpPr>
              <a:spLocks/>
            </p:cNvSpPr>
            <p:nvPr/>
          </p:nvSpPr>
          <p:spPr>
            <a:xfrm rot="0">
              <a:off x="3296920" y="2045335"/>
              <a:ext cx="662940" cy="298450"/>
            </a:xfrm>
            <a:prstGeom prst="wedgeRectCallout">
              <a:avLst>
                <a:gd name="adj1" fmla="val 12176"/>
                <a:gd name="adj2" fmla="val 983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727</a:t>
              </a:r>
              <a:endParaRPr lang="ko-KR" altLang="en-US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90" name="그림 189" descr="C:/Users/Yeom Seoung Yun/AppData/Roaming/PolarisOffice/ETemp/4796_1128088/fImage1859584023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 b="69150"/>
          <a:stretch>
            <a:fillRect/>
          </a:stretch>
        </p:blipFill>
        <p:spPr>
          <a:xfrm rot="0">
            <a:off x="6210300" y="4770755"/>
            <a:ext cx="4900295" cy="161353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80085" y="1224915"/>
            <a:ext cx="5036185" cy="4768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Making xlsv, CSV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44620158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1940" y="2073910"/>
            <a:ext cx="7108190" cy="3825240"/>
          </a:xfrm>
          <a:prstGeom prst="rect"/>
          <a:noFill/>
        </p:spPr>
      </p:pic>
      <p:pic>
        <p:nvPicPr>
          <p:cNvPr id="5" name="그림 4" descr="C:/Users/Yeom Seoung Yun/AppData/Roaming/PolarisOffice/ETemp/4796_1128088/fImage12449158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16165" y="2073275"/>
            <a:ext cx="3626485" cy="3837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133600" y="1306195"/>
            <a:ext cx="478853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569970" y="1002030"/>
            <a:ext cx="149479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STEP 4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94970" y="2385060"/>
            <a:ext cx="6079490" cy="3818890"/>
          </a:xfrm>
          <a:prstGeom prst="rect"/>
          <a:noFill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90" dirty="0" smtClean="0" b="1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인구 이동 시뮬레이션</a:t>
            </a:r>
            <a:endParaRPr lang="ko-KR" altLang="en-US" sz="2800" cap="none" dirty="0" smtClean="0" b="1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스마트폰 앱으로 구동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 현 위치와 목표 위치를 입력하면 해당 정보가 서버로 전송된다.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서버는 전송된 데이터와 가지고 있는 엘레베이터 대기시간을 이용하여 최적의 경로를 사용자에게 전송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화면에 경로가 출력된다.</a:t>
            </a:r>
            <a:endParaRPr lang="ko-KR" altLang="en-US" sz="18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64845" y="328739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664845" y="408876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5400000">
            <a:off x="664845" y="493395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0">
            <a:off x="668655" y="577278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User Interface</a:t>
            </a:r>
            <a:endParaRPr lang="ko-KR" altLang="en-US" sz="44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37820" y="1707515"/>
            <a:ext cx="4445000" cy="3889375"/>
          </a:xfrm>
          <a:prstGeom prst="roundRect"/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659120" y="1626235"/>
            <a:ext cx="2730500" cy="4117975"/>
          </a:xfrm>
          <a:prstGeom prst="roundRect"/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940425" y="1998980"/>
            <a:ext cx="2200910" cy="327215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34340" y="2246630"/>
          <a:ext cx="2332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"/>
                <a:gridCol w="466725"/>
                <a:gridCol w="466725"/>
                <a:gridCol w="466725"/>
                <a:gridCol w="466725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2992120" y="1832610"/>
            <a:ext cx="6375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02640" y="4403725"/>
            <a:ext cx="1600835" cy="370840"/>
          </a:xfrm>
          <a:prstGeom prst="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대기시간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932430" y="4806950"/>
            <a:ext cx="1403985" cy="370840"/>
          </a:xfrm>
          <a:prstGeom prst="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stCxn id="9" idx="3"/>
            <a:endCxn id="11" idx="1"/>
          </p:cNvCxnSpPr>
          <p:nvPr/>
        </p:nvCxnSpPr>
        <p:spPr>
          <a:xfrm rot="0" flipV="1">
            <a:off x="4335780" y="4340860"/>
            <a:ext cx="1774190" cy="65151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6109335" y="4017645"/>
            <a:ext cx="1861185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경로와 대기시간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13" idx="1"/>
            <a:endCxn id="7" idx="3"/>
          </p:cNvCxnSpPr>
          <p:nvPr/>
        </p:nvCxnSpPr>
        <p:spPr>
          <a:xfrm rot="0" flipH="1" flipV="1">
            <a:off x="3629025" y="2017395"/>
            <a:ext cx="2676525" cy="73787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6304915" y="2431415"/>
            <a:ext cx="1443990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 위치와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도착지 입력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6031230" y="2195830"/>
            <a:ext cx="40894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①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6" idx="2"/>
            <a:endCxn id="8" idx="0"/>
          </p:cNvCxnSpPr>
          <p:nvPr/>
        </p:nvCxnSpPr>
        <p:spPr>
          <a:xfrm rot="0">
            <a:off x="1600835" y="4100830"/>
            <a:ext cx="2540" cy="30353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 rot="0">
            <a:off x="3754120" y="4304665"/>
            <a:ext cx="42037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②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endCxn id="9" idx="0"/>
          </p:cNvCxnSpPr>
          <p:nvPr/>
        </p:nvCxnSpPr>
        <p:spPr>
          <a:xfrm rot="0">
            <a:off x="2391410" y="4588510"/>
            <a:ext cx="1243330" cy="219075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7" idx="2"/>
            <a:endCxn id="9" idx="0"/>
          </p:cNvCxnSpPr>
          <p:nvPr/>
        </p:nvCxnSpPr>
        <p:spPr>
          <a:xfrm rot="0">
            <a:off x="3310255" y="2202815"/>
            <a:ext cx="324485" cy="260477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5998210" y="3673475"/>
            <a:ext cx="454025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③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571490" y="3428365"/>
            <a:ext cx="23691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데모 영상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Yeom Seoung Yun/AppData/Roaming/PolarisOffice/ETemp/4336_11363368/fImage3665495241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1545" y="0"/>
            <a:ext cx="4563110" cy="6508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925955" y="1546225"/>
            <a:ext cx="6697980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382895" y="2192655"/>
            <a:ext cx="26657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855595" y="3149600"/>
            <a:ext cx="266573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방법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683635" y="3708400"/>
            <a:ext cx="5905500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같은 시간에 각각 모든 엘리베이터 앞에서 기다리면서 엘리베이터의 대기시간, 그리고 총 합쳐서 걸린 시간을 측정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- 완전 탐색 알고리즘의 증명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- 엘리베이터 대기시간 예측 알고리즘의 증명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- 경로 탐색 알고리즘의 시간 예측 증명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2587625" y="325628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1847215" y="260350"/>
            <a:ext cx="6697980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304155" y="906780"/>
            <a:ext cx="26657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847215" y="3068955"/>
            <a:ext cx="7533005" cy="3215005"/>
            <a:chOff x="1847215" y="3068955"/>
            <a:chExt cx="7533005" cy="32150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847215" y="3068955"/>
              <a:ext cx="7533005" cy="3215005"/>
            </a:xfrm>
            <a:prstGeom prst="rect"/>
            <a:noFill/>
          </p:spPr>
        </p:pic>
        <p:sp>
          <p:nvSpPr>
            <p:cNvPr id="7" name="도형 6"/>
            <p:cNvSpPr>
              <a:spLocks/>
            </p:cNvSpPr>
            <p:nvPr/>
          </p:nvSpPr>
          <p:spPr>
            <a:xfrm>
              <a:off x="4187190" y="3794125"/>
              <a:ext cx="1271270" cy="327660"/>
            </a:xfrm>
            <a:prstGeom prst="rect"/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BElevator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7283450" y="3796665"/>
              <a:ext cx="1271270" cy="327660"/>
            </a:xfrm>
            <a:prstGeom prst="rect"/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CElevator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733540" y="4792980"/>
              <a:ext cx="1271270" cy="327660"/>
            </a:xfrm>
            <a:prstGeom prst="rect"/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AElevator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4739005" y="4225925"/>
              <a:ext cx="167640" cy="172720"/>
            </a:xfrm>
            <a:prstGeom prst="ellipse"/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6909435" y="3940810"/>
              <a:ext cx="151130" cy="180340"/>
            </a:xfrm>
            <a:prstGeom prst="ellipse"/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flipV="1">
              <a:off x="6396990" y="4917440"/>
              <a:ext cx="182880" cy="189230"/>
            </a:xfrm>
            <a:prstGeom prst="ellipse"/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12"/>
          <p:cNvSpPr txBox="1">
            <a:spLocks/>
          </p:cNvSpPr>
          <p:nvPr/>
        </p:nvSpPr>
        <p:spPr>
          <a:xfrm>
            <a:off x="2384425" y="2478405"/>
            <a:ext cx="5513070" cy="8299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프로그램상에서 대응되는 엘리베이터의 위치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5400000">
            <a:off x="2115820" y="253873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역할 분담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총괄		 : 염승윤</a:t>
            </a:r>
            <a:endParaRPr lang="ko-KR" altLang="en-US" sz="40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 자료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집 : 염승윤,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묵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홍</a:t>
            </a:r>
            <a:endParaRPr lang="ko-KR" altLang="en-US" sz="40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 알고리즘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김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성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윤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황제웅</a:t>
            </a:r>
            <a:endParaRPr lang="ko-KR" altLang="en-US" sz="40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 및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버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축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양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40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</a:t>
            </a:r>
            <a:endParaRPr lang="ko-KR" altLang="en-US" sz="40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1847215" y="260350"/>
            <a:ext cx="6697980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304155" y="906780"/>
            <a:ext cx="26657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2187575" y="208089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2456180" y="2004694"/>
            <a:ext cx="529209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시나리오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431540" y="3855085"/>
            <a:ext cx="6193790" cy="14846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456180" y="2665095"/>
            <a:ext cx="6953250" cy="34499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1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점심시간(11:50) 7층에서 1층까지 이동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2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강의 끝난시간(14:50) 7층에서 1층까지 이동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3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강의 시작할때(10:50) 1층 or 지하5층에서	7층 이동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063750" y="2973070"/>
          <a:ext cx="8497570" cy="173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85"/>
                <a:gridCol w="870585"/>
                <a:gridCol w="731520"/>
                <a:gridCol w="708660"/>
                <a:gridCol w="708025"/>
                <a:gridCol w="708025"/>
                <a:gridCol w="708660"/>
                <a:gridCol w="708025"/>
                <a:gridCol w="708025"/>
                <a:gridCol w="70866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단위(초)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11:50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14:50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10:50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엘리베이터 구분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C(B5)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예상 총 걸린시간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744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694</a:t>
                      </a:r>
                      <a:endParaRPr lang="ko-KR" altLang="en-US" sz="16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723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142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110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98</a:t>
                      </a:r>
                      <a:endParaRPr lang="ko-KR" altLang="en-US" sz="16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129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109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117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 총 걸린시간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237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200</a:t>
                      </a:r>
                      <a:endParaRPr lang="ko-KR" altLang="en-US" sz="16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614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42</a:t>
                      </a:r>
                      <a:endParaRPr lang="ko-KR" altLang="en-US" sz="16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149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120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122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320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비교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313%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347%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117%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338%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73%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81%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105%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109%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99%</a:t>
                      </a:r>
                      <a:endParaRPr lang="ko-KR" altLang="en-US" sz="16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 rot="0">
            <a:off x="2063750" y="188595"/>
            <a:ext cx="6697980" cy="830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2371725" y="192659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639695" y="1850390"/>
            <a:ext cx="529209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0800000">
            <a:off x="4166235" y="2697480"/>
            <a:ext cx="219710" cy="19050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319520" y="2630805"/>
            <a:ext cx="180086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시나리오2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0800000">
            <a:off x="6189345" y="2697480"/>
            <a:ext cx="219710" cy="19050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420100" y="2619375"/>
            <a:ext cx="180086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시나리오3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0800000">
            <a:off x="8222615" y="2697480"/>
            <a:ext cx="219710" cy="19050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2063750" y="4926965"/>
            <a:ext cx="5533390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*비교값 = 예상시간*100/실제 시간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*실제 시간을 100이라고 가정했을때의 예상시간 비율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5553710" y="902970"/>
            <a:ext cx="266573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4272915" y="2619375"/>
            <a:ext cx="180086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시나리오1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76910" y="203200"/>
            <a:ext cx="219964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앞으로 발전 가능성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645920" y="1684655"/>
            <a:ext cx="4445000" cy="3889375"/>
          </a:xfrm>
          <a:prstGeom prst="roundRect"/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967220" y="1603375"/>
            <a:ext cx="2730500" cy="4117975"/>
          </a:xfrm>
          <a:prstGeom prst="roundRect"/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248525" y="1976119"/>
            <a:ext cx="2200910" cy="327215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11350" y="2110740"/>
          <a:ext cx="2332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"/>
                <a:gridCol w="466725"/>
                <a:gridCol w="466725"/>
                <a:gridCol w="466725"/>
                <a:gridCol w="466725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4300220" y="1809750"/>
            <a:ext cx="6375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212340" y="4324350"/>
            <a:ext cx="1600835" cy="370840"/>
          </a:xfrm>
          <a:prstGeom prst="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대기시간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240530" y="4784090"/>
            <a:ext cx="1403985" cy="370840"/>
          </a:xfrm>
          <a:prstGeom prst="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5643880" y="4318000"/>
            <a:ext cx="1774190" cy="65151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7417435" y="3994785"/>
            <a:ext cx="1861185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경로와 대기시간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 flipH="1" flipV="1">
            <a:off x="4937125" y="1994535"/>
            <a:ext cx="2676525" cy="73787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7613015" y="2408555"/>
            <a:ext cx="1443990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 위치와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도착지 입력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7339330" y="2172970"/>
            <a:ext cx="40894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①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endCxn id="8" idx="0"/>
          </p:cNvCxnSpPr>
          <p:nvPr/>
        </p:nvCxnSpPr>
        <p:spPr>
          <a:xfrm rot="0">
            <a:off x="3011170" y="3970020"/>
            <a:ext cx="1905" cy="354965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 rot="0">
            <a:off x="5062220" y="4281805"/>
            <a:ext cx="42037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②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8" idx="3"/>
          </p:cNvCxnSpPr>
          <p:nvPr/>
        </p:nvCxnSpPr>
        <p:spPr>
          <a:xfrm rot="0">
            <a:off x="3812540" y="4509135"/>
            <a:ext cx="1130300" cy="27559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4618355" y="2179955"/>
            <a:ext cx="324485" cy="260477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7306310" y="3650615"/>
            <a:ext cx="454025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③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1296670" y="935990"/>
            <a:ext cx="515493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중앙대 정보통신처에서 실시간으로 제공해 주는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SMART-CAU AP위치별 접속자 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 descr="C:/Users/Yeom Seoung Yun/AppData/Roaming/PolarisOffice/ETemp/4796_1128088/fImage450071258544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3255" y="1195070"/>
            <a:ext cx="10974705" cy="4676775"/>
          </a:xfrm>
          <a:prstGeom prst="rect"/>
          <a:noFill/>
        </p:spPr>
      </p:pic>
      <p:cxnSp>
        <p:nvCxnSpPr>
          <p:cNvPr id="3" name="도형 2"/>
          <p:cNvCxnSpPr/>
          <p:nvPr/>
        </p:nvCxnSpPr>
        <p:spPr>
          <a:xfrm rot="0" flipV="1">
            <a:off x="4003040" y="5141595"/>
            <a:ext cx="7325995" cy="13335"/>
          </a:xfrm>
          <a:prstGeom prst="line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741035" y="3056890"/>
            <a:ext cx="6946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Q&amp;A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3"/>
          </p:nvPr>
        </p:nvSpPr>
        <p:spPr>
          <a:xfrm rot="0">
            <a:off x="1383665" y="859790"/>
            <a:ext cx="9704070" cy="6184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자동차의 네비게이션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96_1128088/fImage44539820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30525" y="1734185"/>
            <a:ext cx="6626225" cy="372300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문제 파악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엘리베이터와 계단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609600" y="4004945"/>
            <a:ext cx="10974705" cy="2379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결국 최소시간은 엘리베이터와 계단의 시간싸움이 될 것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엘리베이터를 탄다고 가정하였을 때의 예상시간(엘리베이터 자체의 시간+엘리베이터가 붐빌 경우, 그것을 기다리는 시간)과 단순히 계단을 이용하여 올라가는 시간 중 무엇이 빠른 지를 판단하여 사용자에게 제공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계단의 이용시간은 고정되어 있다고 판단, 엘리베이터가 붐빌 경우, 어떤 식으로 시간 예상을 해야 하는지가 관건이 될 것이라고 생각 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</p:txBody>
      </p:sp>
      <p:pic>
        <p:nvPicPr>
          <p:cNvPr id="4" name="그림 3" descr="C:/Users/Yeom Seoung Yun/AppData/Roaming/PolarisOffice/ETemp/4796_1128088/fImage233791114935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75460" y="1368425"/>
            <a:ext cx="2638425" cy="2638425"/>
          </a:xfrm>
          <a:prstGeom prst="rect"/>
          <a:noFill/>
        </p:spPr>
      </p:pic>
      <p:pic>
        <p:nvPicPr>
          <p:cNvPr id="5" name="그림 4" descr="C:/Users/Yeom Seoung Yun/AppData/Roaming/PolarisOffice/ETemp/4796_1128088/fImage368571115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881495" y="1417320"/>
            <a:ext cx="2521585" cy="2524760"/>
          </a:xfrm>
          <a:prstGeom prst="rect"/>
          <a:noFill/>
        </p:spPr>
      </p:pic>
      <p:pic>
        <p:nvPicPr>
          <p:cNvPr id="6" name="그림 5" descr="C:/Users/Yeom Seoung Yun/AppData/Roaming/PolarisOffice/ETemp/4796_1128088/fImage115711116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5128895" y="2577465"/>
            <a:ext cx="1037590" cy="1334135"/>
          </a:xfrm>
          <a:prstGeom prst="rect"/>
          <a:noFill/>
        </p:spPr>
      </p:pic>
      <p:pic>
        <p:nvPicPr>
          <p:cNvPr id="7" name="그림 6" descr="C:/Users/Yeom Seoung Yun/AppData/Roaming/PolarisOffice/ETemp/4796_1128088/fImage14361117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02580" y="2000885"/>
            <a:ext cx="490220" cy="45339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문제 파악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5400000">
            <a:off x="710565" y="4123689"/>
            <a:ext cx="286385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엘리베이터와 계단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사람이 몰리는 시간대에는 엘리베이터는 Worst Case만을 고려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Ex) 엘리베이터의 Worst Case는 해당 엘리베이터가 갈 수 있는 모든 층에서 멈추었다가 이동하는 것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일단 붐비는 시간대(각 시간 45분~05분)Worst Case로 진행을 해서 경로 예측이 비현실적이라고 생각된다면 좀 더 구체화된 기준을 제시할 예정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만원문제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엘리베이터는 정원이 만원이 되면, 중간에서 엘리베이터를 세우려고 하더라도 무시하고 사람이 내리는 층까지 이동한다.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만원문제에 대한 고려나, 처리에 대해서는 아직 이르다고 생각하고 좀 더 머리를 맞대기로 결정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문제 파악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53415" y="173101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664845" y="373888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엘리베이터와 계단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계단의 경우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엘리베이터처럼 기다렸다 탑승한다던지, 붐비더라도 이동속도에 큰 영향을 주지는 않는다고 생각, Worst Case = Best Case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cap="none" dirty="0" smtClean="0" b="0" strike="noStrike">
                <a:latin typeface="Arial" charset="0"/>
                <a:ea typeface="Arial" charset="0"/>
              </a:rPr>
              <a:t>에스컬레이터가 지하에서 1층으로 올라오는 구간, 1층에서 2~3층에 올라가는 구간에 연결되어 있지만, 계단으로 이동하는 것과 시간상 차이가 미미하고, 1층에서 지하로 내려가는 구간은 계단으로 이루어져 있으므로, 같은 계단으로 취급.</a:t>
            </a:r>
            <a:endParaRPr lang="ko-KR" altLang="en-US" sz="24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문제 파악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653415" y="174244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188085" y="988059"/>
            <a:ext cx="5951220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Flowchart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4" name="다이어그램 43"/>
          <p:cNvGrpSpPr/>
          <p:nvPr/>
        </p:nvGrpSpPr>
        <p:grpSpPr>
          <a:xfrm rot="0">
            <a:off x="320675" y="1824355"/>
            <a:ext cx="9187815" cy="3441700"/>
            <a:chOff x="320675" y="1824355"/>
            <a:chExt cx="9187815" cy="3441700"/>
          </a:xfrm>
        </p:grpSpPr>
        <p:sp>
          <p:nvSpPr>
            <p:cNvPr id="45" name="다이어그램 44"/>
            <p:cNvSpPr>
              <a:spLocks/>
            </p:cNvSpPr>
            <p:nvPr/>
          </p:nvSpPr>
          <p:spPr>
            <a:xfrm rot="5400000">
              <a:off x="558165" y="2526665"/>
              <a:ext cx="638810" cy="8204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다이어그램 45"/>
            <p:cNvSpPr>
              <a:spLocks/>
            </p:cNvSpPr>
            <p:nvPr/>
          </p:nvSpPr>
          <p:spPr>
            <a:xfrm rot="0">
              <a:off x="320675" y="1824355"/>
              <a:ext cx="1212850" cy="751840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60960" tIns="60960" rIns="60960" bIns="60960" vert="horz" anchor="ctr" upright="1">
              <a:noAutofit/>
            </a:bodyPr>
            <a:lstStyle/>
            <a:p>
              <a:pPr marL="0" indent="0" algn="ctr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자료수집</a:t>
              </a:r>
              <a:endParaRPr lang="ko-KR" altLang="en-US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다이어그램 46"/>
            <p:cNvSpPr>
              <a:spLocks/>
            </p:cNvSpPr>
            <p:nvPr/>
          </p:nvSpPr>
          <p:spPr>
            <a:xfrm rot="0">
              <a:off x="1657350" y="1911350"/>
              <a:ext cx="3655695" cy="608330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algn="l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altLang="ko-KR" sz="15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요일/시간별 각 층 대기인원 추세 파악</a:t>
              </a:r>
              <a:endParaRPr lang="ko-KR" altLang="en-US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다이어그램 47"/>
            <p:cNvSpPr>
              <a:spLocks/>
            </p:cNvSpPr>
            <p:nvPr/>
          </p:nvSpPr>
          <p:spPr>
            <a:xfrm rot="5400000">
              <a:off x="1667510" y="3423285"/>
              <a:ext cx="638810" cy="8204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다이어그램 48"/>
            <p:cNvSpPr>
              <a:spLocks/>
            </p:cNvSpPr>
            <p:nvPr/>
          </p:nvSpPr>
          <p:spPr>
            <a:xfrm rot="0">
              <a:off x="1430020" y="2720975"/>
              <a:ext cx="1212850" cy="751840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60960" tIns="60960" rIns="60960" bIns="60960" vert="horz" anchor="ctr" upright="1">
              <a:noAutofit/>
            </a:bodyPr>
            <a:lstStyle/>
            <a:p>
              <a:pPr marL="0" indent="0" algn="ctr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4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시뮬레이션</a:t>
              </a:r>
              <a:endParaRPr lang="ko-KR" altLang="en-US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다이어그램 49"/>
            <p:cNvSpPr>
              <a:spLocks/>
            </p:cNvSpPr>
            <p:nvPr/>
          </p:nvSpPr>
          <p:spPr>
            <a:xfrm rot="0">
              <a:off x="2789555" y="2819400"/>
              <a:ext cx="6244590" cy="608330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algn="l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5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각 층의 실시간 인원수를 엘레베이터 시뮬레이션을 통하여 제작</a:t>
              </a:r>
              <a:endParaRPr lang="ko-KR" altLang="en-US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다이어그램 50"/>
            <p:cNvSpPr>
              <a:spLocks/>
            </p:cNvSpPr>
            <p:nvPr/>
          </p:nvSpPr>
          <p:spPr>
            <a:xfrm rot="5400000">
              <a:off x="2776855" y="4320540"/>
              <a:ext cx="638810" cy="8204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다이어그램 51"/>
            <p:cNvSpPr>
              <a:spLocks/>
            </p:cNvSpPr>
            <p:nvPr/>
          </p:nvSpPr>
          <p:spPr>
            <a:xfrm rot="0">
              <a:off x="2539365" y="3617595"/>
              <a:ext cx="1212850" cy="751840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60960" tIns="60960" rIns="60960" bIns="60960" vert="horz" anchor="ctr" upright="1">
              <a:noAutofit/>
            </a:bodyPr>
            <a:lstStyle/>
            <a:p>
              <a:pPr marL="0" indent="0" algn="ctr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대기시간 예측</a:t>
              </a:r>
              <a:endParaRPr lang="ko-KR" altLang="en-US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다이어그램 53"/>
            <p:cNvSpPr>
              <a:spLocks/>
            </p:cNvSpPr>
            <p:nvPr/>
          </p:nvSpPr>
          <p:spPr>
            <a:xfrm rot="0">
              <a:off x="3649345" y="4514215"/>
              <a:ext cx="1212850" cy="751840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60960" tIns="60960" rIns="60960" bIns="60960" vert="horz" anchor="ctr" upright="1">
              <a:noAutofit/>
            </a:bodyPr>
            <a:lstStyle/>
            <a:p>
              <a:pPr marL="0" indent="0" algn="ctr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최적 경로 찾기</a:t>
              </a:r>
              <a:endParaRPr lang="ko-KR" altLang="en-US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다이어그램 54"/>
            <p:cNvSpPr>
              <a:spLocks/>
            </p:cNvSpPr>
            <p:nvPr/>
          </p:nvSpPr>
          <p:spPr>
            <a:xfrm rot="0">
              <a:off x="3947795" y="3709670"/>
              <a:ext cx="5560695" cy="608330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algn="l" fontAlgn="auto" defTabSz="4572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altLang="ko-KR" sz="15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엘리베이터 도착 간격을 통한 최대, 최소, 평균 대기시간 예측</a:t>
              </a:r>
              <a:endParaRPr lang="ko-KR" altLang="en-US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6" name="텍스트 상자 55"/>
          <p:cNvSpPr txBox="1">
            <a:spLocks/>
          </p:cNvSpPr>
          <p:nvPr/>
        </p:nvSpPr>
        <p:spPr>
          <a:xfrm rot="0">
            <a:off x="676910" y="203200"/>
            <a:ext cx="1174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문제 해결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다이어그램 56"/>
          <p:cNvSpPr>
            <a:spLocks/>
          </p:cNvSpPr>
          <p:nvPr/>
        </p:nvSpPr>
        <p:spPr>
          <a:xfrm rot="0">
            <a:off x="5098415" y="4612640"/>
            <a:ext cx="6123940" cy="6083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 upright="1">
            <a:noAutofit/>
          </a:bodyPr>
          <a:lstStyle/>
          <a:p>
            <a:pPr marL="0" indent="0" algn="l" fontAlgn="auto" defTabSz="457200" eaLnBrk="0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대기시간을 입력 받아 다익스트라 알고리즘을 통해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경로를 출력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다이어그램 57"/>
          <p:cNvSpPr>
            <a:spLocks/>
          </p:cNvSpPr>
          <p:nvPr/>
        </p:nvSpPr>
        <p:spPr>
          <a:xfrm rot="5400000">
            <a:off x="3848100" y="5200015"/>
            <a:ext cx="638810" cy="8204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1">
              <a:tint val="50000"/>
            </a:schemeClr>
          </a:solidFill>
          <a:ln w="0" cap="flat" cmpd="sng">
            <a:solidFill>
              <a:schemeClr val="lt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다이어그램 58"/>
          <p:cNvSpPr>
            <a:spLocks/>
          </p:cNvSpPr>
          <p:nvPr/>
        </p:nvSpPr>
        <p:spPr>
          <a:xfrm rot="0">
            <a:off x="4641850" y="5450205"/>
            <a:ext cx="1212850" cy="751840"/>
          </a:xfrm>
          <a:prstGeom prst="roundRect">
            <a:avLst>
              <a:gd name="adj" fmla="val 16670"/>
            </a:avLst>
          </a:prstGeom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60960" tIns="60960" rIns="60960" bIns="60960" vert="horz" anchor="ctr" upright="1">
            <a:noAutofit/>
          </a:bodyPr>
          <a:lstStyle/>
          <a:p>
            <a:pPr marL="0" indent="0" algn="ctr" fontAlgn="auto" defTabSz="457200" eaLnBrk="0" latinLnBrk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다이어그램 59"/>
          <p:cNvSpPr>
            <a:spLocks/>
          </p:cNvSpPr>
          <p:nvPr/>
        </p:nvSpPr>
        <p:spPr>
          <a:xfrm rot="0">
            <a:off x="6090920" y="5559425"/>
            <a:ext cx="3552825" cy="6083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 upright="1">
            <a:noAutofit/>
          </a:bodyPr>
          <a:lstStyle/>
          <a:p>
            <a:pPr marL="0" indent="0" algn="l" fontAlgn="auto" defTabSz="457200" eaLnBrk="0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 직관적으로 알 수 있게 화면으로 출력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1578610" y="209232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5400000">
            <a:off x="2638425" y="300545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5400000">
            <a:off x="3789045" y="389699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5400000">
            <a:off x="4894580" y="4652645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>
            <a:off x="5887085" y="5622290"/>
            <a:ext cx="289560" cy="248920"/>
          </a:xfrm>
          <a:prstGeom prst="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553460" y="1792605"/>
            <a:ext cx="2546350" cy="5842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3330" y="1374140"/>
            <a:ext cx="5951220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Collect data 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397000" y="2536825"/>
            <a:ext cx="6396990" cy="2324735"/>
          </a:xfrm>
          <a:prstGeom prst="rect"/>
          <a:noFill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90" dirty="0" smtClean="0" b="0" strike="noStrike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사전조사팀에서 진행</a:t>
            </a:r>
            <a:endParaRPr lang="ko-KR" altLang="en-US" sz="2000" cap="none" dirty="0" smtClean="0" b="0" strike="noStrike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요일별, 시간별 엘레베이터 앞 인구 데이터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&amp;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실제 대기시간</a:t>
            </a: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547745" y="1035685"/>
            <a:ext cx="134874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STEP 1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