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34" r:id="rId24"/>
    <p:sldMasterId id="2147483835" r:id="rId26"/>
  </p:sldMasterIdLst>
  <p:sldIdLst>
    <p:sldId id="256" r:id="rId28"/>
    <p:sldId id="257" r:id="rId29"/>
    <p:sldId id="258" r:id="rId30"/>
    <p:sldId id="259" r:id="rId31"/>
    <p:sldId id="260" r:id="rId32"/>
    <p:sldId id="262" r:id="rId33"/>
    <p:sldId id="261" r:id="rId34"/>
    <p:sldId id="264" r:id="rId35"/>
    <p:sldId id="266" r:id="rId36"/>
    <p:sldId id="265" r:id="rId37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slide" Target="slides/slide1.xml"></Relationship><Relationship Id="rId29" Type="http://schemas.openxmlformats.org/officeDocument/2006/relationships/slide" Target="slides/slide2.xml"></Relationship><Relationship Id="rId30" Type="http://schemas.openxmlformats.org/officeDocument/2006/relationships/slide" Target="slides/slide3.xml"></Relationship><Relationship Id="rId31" Type="http://schemas.openxmlformats.org/officeDocument/2006/relationships/slide" Target="slides/slide4.xml"></Relationship><Relationship Id="rId32" Type="http://schemas.openxmlformats.org/officeDocument/2006/relationships/slide" Target="slides/slide5.xml"></Relationship><Relationship Id="rId33" Type="http://schemas.openxmlformats.org/officeDocument/2006/relationships/slide" Target="slides/slide6.xml"></Relationship><Relationship Id="rId34" Type="http://schemas.openxmlformats.org/officeDocument/2006/relationships/slide" Target="slides/slide7.xml"></Relationship><Relationship Id="rId35" Type="http://schemas.openxmlformats.org/officeDocument/2006/relationships/slide" Target="slides/slide8.xml"></Relationship><Relationship Id="rId36" Type="http://schemas.openxmlformats.org/officeDocument/2006/relationships/slide" Target="slides/slide9.xml"></Relationship><Relationship Id="rId37" Type="http://schemas.openxmlformats.org/officeDocument/2006/relationships/slide" Target="slides/slide10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1079169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1399314341.png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8264_10513680/fImage13993107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8880_1214856/fImage13993143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3270" cy="685927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44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86143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 txBox="1">
            <a:spLocks noChangeAspect="1"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775724.png"></Relationship><Relationship Id="rId13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image" Target="../media/fImage58371368467.png"></Relationship><Relationship Id="rId13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8264_10513680/fImage5837775724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8880_1214856/fImage58371368467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3270" cy="685927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8136515741.jpeg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962031668467.jpeg"></Relationship><Relationship Id="rId3" Type="http://schemas.openxmlformats.org/officeDocument/2006/relationships/image" Target="../media/fImage757951676334.jpeg"></Relationship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57951716500.jpe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자료구조설계</a:t>
            </a:r>
            <a:endParaRPr lang="ko-KR" altLang="en-US" sz="5000" cap="none" dirty="0" smtClean="0" b="0" strike="noStrike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조립 PC 견적 추천 프로그램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컴퓨터공학부 컴퓨터전공 염승윤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상자 15"/>
          <p:cNvSpPr txBox="1">
            <a:spLocks/>
          </p:cNvSpPr>
          <p:nvPr/>
        </p:nvSpPr>
        <p:spPr>
          <a:xfrm rot="0">
            <a:off x="260350" y="1362075"/>
            <a:ext cx="186182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Node array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2252980" y="1362075"/>
            <a:ext cx="3318510" cy="6940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Name, price, tdp, </a:t>
            </a:r>
            <a:r>
              <a:rPr lang="en-US" altLang="ko-KR" sz="1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soket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, over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5567680" y="1372235"/>
            <a:ext cx="1151890" cy="6813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next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196215" y="3872230"/>
            <a:ext cx="176784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MB Node array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408940" y="2055495"/>
            <a:ext cx="54216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호환되는 경우 (cpu의 경우 소켓 버전이 같은 경우)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732270" y="1359535"/>
            <a:ext cx="3206750" cy="69405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Name, price, tdp, soket, over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 rot="5400000">
            <a:off x="4213860" y="1941830"/>
            <a:ext cx="1819275" cy="2041525"/>
          </a:xfrm>
          <a:prstGeom prst="curvedConnector3">
            <a:avLst>
              <a:gd name="adj1" fmla="val 50028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28"/>
          <p:cNvSpPr>
            <a:spLocks/>
          </p:cNvSpPr>
          <p:nvPr/>
        </p:nvSpPr>
        <p:spPr>
          <a:xfrm rot="0">
            <a:off x="2300605" y="3871595"/>
            <a:ext cx="3604895" cy="6940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Name, price, </a:t>
            </a:r>
            <a:r>
              <a:rPr lang="en-US" altLang="ko-KR" sz="1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soket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, paze 등등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5899785" y="3881755"/>
            <a:ext cx="1151890" cy="6813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next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9922510" y="1357630"/>
            <a:ext cx="1151890" cy="68135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next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7051040" y="3869055"/>
            <a:ext cx="3604895" cy="6940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Name, price, soket, paze 등등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10650220" y="3879215"/>
            <a:ext cx="1151890" cy="6813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next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11103610" y="1684020"/>
            <a:ext cx="3302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11571605" y="4243705"/>
            <a:ext cx="33020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 rot="0">
            <a:off x="3626485" y="904240"/>
            <a:ext cx="75247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Node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37"/>
          <p:cNvCxnSpPr>
            <a:endCxn id="37" idx="1"/>
          </p:cNvCxnSpPr>
          <p:nvPr/>
        </p:nvCxnSpPr>
        <p:spPr>
          <a:xfrm rot="0" flipV="1">
            <a:off x="2265045" y="1089025"/>
            <a:ext cx="1362075" cy="24892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>
            <a:stCxn id="37" idx="3"/>
          </p:cNvCxnSpPr>
          <p:nvPr/>
        </p:nvCxnSpPr>
        <p:spPr>
          <a:xfrm rot="0">
            <a:off x="4378325" y="1089025"/>
            <a:ext cx="2281555" cy="2609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39"/>
          <p:cNvSpPr txBox="1">
            <a:spLocks/>
          </p:cNvSpPr>
          <p:nvPr/>
        </p:nvSpPr>
        <p:spPr>
          <a:xfrm rot="0">
            <a:off x="4939030" y="3057525"/>
            <a:ext cx="307086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주소 값이나 array 인덱스 값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컴퓨터 견적 맞춰주는 프로그램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436370"/>
            <a:ext cx="10516235" cy="47415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이미 있지 않은가?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886200" indent="-228600" algn="l" fontAlgn="auto" defTabSz="914400" lvl="8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      용산업체에서 맞춰준다.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9470" y="1906905"/>
            <a:ext cx="6266180" cy="42830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용산 그곳은 어디인가?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대한민국에서 PC 부품을 판매하고 있는 곳은 용산이 유일하다.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공급을 용산에서만 하다보니 거의 독점 수준이다.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지식in 같은 사이트에 질문이 올라오면 재고가 남아있는 부품을 추천해주는 경우도 생긴다.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이러한 문제점을 해결하기 위해 객관적인 정보를 이용해 컴퓨터 견적을 맞춰주는 프로그램의 필요성을 느꼈다.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set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37985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다나와 제품 DB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550" y="1807210"/>
            <a:ext cx="5555615" cy="4531360"/>
          </a:xfrm>
          <a:prstGeom prst="rect"/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00" y="1807845"/>
            <a:ext cx="5824855" cy="42957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set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37985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다나와 제품 DB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886200" indent="-228600" algn="l" fontAlgn="auto" defTabSz="914400" lvl="8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   다나와 측에서 신규 개발자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886200" indent="-228600" algn="l" fontAlgn="auto" defTabSz="914400" lvl="8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   등록이 불가능 하여 다른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886200" indent="-228600" algn="l" fontAlgn="auto" defTabSz="914400" lvl="8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   경로로 엑셀 파일을 받음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7725" y="1807845"/>
            <a:ext cx="5824855" cy="42957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52425"/>
            <a:ext cx="10518775" cy="81089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Dynamic graph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225550"/>
            <a:ext cx="11059795" cy="4957445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 : PC 부품 CPU, Mainboard, RAM, GPU, SSD/HDD, PSU, case, cooler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Edge : 부품(node)간 호환 여부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Weight :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112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점수가 있는 경우(CPU, GPU, RAM)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점수/가격 (단 벤치마크 점수는 사용자가 원하는 점수 이상)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112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점수가 없는 경우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기억장치 : max((용량*(읽기 속도 + 쓰기 속도)*AS 기간)/가격) (단 SSD와 HDD는 개별로 생각한다.)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파워서플라이 : max((정격 용량/가격)*(1/불량률)) (단 파워의 정격 용량은 CPU, GPU 등등 소비전력을 다 더한것보다 크다.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                                  메인보드 칩셋도 동일 해야한다.)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케이스 : 저소음 위주 : max(가격/쿨러 갯수) (원래 계산식 min(쿨러 갯수/가격), 쿨러 갯수가 결국 케이스 소음과 직결됨)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482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쿨링 위주 : max(가로*세로*높이/가격) (단 메인보드와 CPU 쿨러, GPU등 모든 부품이 들어갈 수 있어야 함)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쿨러 : 케이스가 저소음 위주일 경우 장착하지 않음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	      케이스가 쿨링 위주일 경우 max(풍압/(소음*가격))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메인보드 : (전원부 페이즈 갯수*램 지원 클럭수)/가격 (단 메인보드 세부 칩셋은 CPU오버클럭 여부에 따라 달라짐)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Class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5285740" y="359410"/>
            <a:ext cx="1610360" cy="17100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pc_parts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char [] name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price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 head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 next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5285740" y="2068195"/>
            <a:ext cx="1609725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30530" y="1607185"/>
            <a:ext cx="1575435" cy="14865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tdp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char[] soket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Boolean over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430530" y="3093085"/>
            <a:ext cx="1575435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396240" y="3994150"/>
            <a:ext cx="1485900" cy="14865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tdp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396240" y="5480050"/>
            <a:ext cx="1485900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3782695" y="3993515"/>
            <a:ext cx="1602740" cy="14865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ram_clock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3782695" y="5479415"/>
            <a:ext cx="1602740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5438775" y="3577590"/>
            <a:ext cx="1344930" cy="19132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vol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rspeed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wspeed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as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5438775" y="5490210"/>
            <a:ext cx="1344930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6847205" y="3577590"/>
            <a:ext cx="1347470" cy="19107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HDD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vol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rspeed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wspeed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as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847205" y="5487670"/>
            <a:ext cx="1347470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10216515" y="1615440"/>
            <a:ext cx="1642745" cy="14865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case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cooler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x,y,h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Boolean cool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10216515" y="3101340"/>
            <a:ext cx="1642745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2009775" y="2946400"/>
            <a:ext cx="1716405" cy="25844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Char [] soket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Char [] chipset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paze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mem_slot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ramclock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Boolean over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8269605" y="4001770"/>
            <a:ext cx="1819275" cy="14865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power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broken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8269605" y="5487670"/>
            <a:ext cx="1819275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10201910" y="4001770"/>
            <a:ext cx="1642745" cy="14865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cooler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as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air_vol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noisy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10201910" y="5487670"/>
            <a:ext cx="1642745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>
            <a:stCxn id="6" idx="0"/>
            <a:endCxn id="5" idx="2"/>
          </p:cNvCxnSpPr>
          <p:nvPr/>
        </p:nvCxnSpPr>
        <p:spPr>
          <a:xfrm rot="0">
            <a:off x="1217930" y="1607185"/>
            <a:ext cx="4872990" cy="12788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>
            <a:stCxn id="8" idx="0"/>
            <a:endCxn id="5" idx="2"/>
          </p:cNvCxnSpPr>
          <p:nvPr/>
        </p:nvCxnSpPr>
        <p:spPr>
          <a:xfrm rot="0" flipV="1">
            <a:off x="1139190" y="2885440"/>
            <a:ext cx="4951730" cy="11093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>
            <a:stCxn id="10" idx="0"/>
            <a:endCxn id="5" idx="2"/>
          </p:cNvCxnSpPr>
          <p:nvPr/>
        </p:nvCxnSpPr>
        <p:spPr>
          <a:xfrm rot="0" flipV="1">
            <a:off x="4583430" y="2885440"/>
            <a:ext cx="1507490" cy="11087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>
            <a:stCxn id="12" idx="0"/>
            <a:endCxn id="5" idx="2"/>
          </p:cNvCxnSpPr>
          <p:nvPr/>
        </p:nvCxnSpPr>
        <p:spPr>
          <a:xfrm rot="0" flipH="1" flipV="1">
            <a:off x="6090285" y="2885440"/>
            <a:ext cx="20955" cy="69278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>
            <a:stCxn id="14" idx="0"/>
            <a:endCxn id="5" idx="2"/>
          </p:cNvCxnSpPr>
          <p:nvPr/>
        </p:nvCxnSpPr>
        <p:spPr>
          <a:xfrm rot="0" flipH="1" flipV="1">
            <a:off x="6090285" y="2885440"/>
            <a:ext cx="1430655" cy="69278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>
            <a:stCxn id="20" idx="0"/>
            <a:endCxn id="5" idx="2"/>
          </p:cNvCxnSpPr>
          <p:nvPr/>
        </p:nvCxnSpPr>
        <p:spPr>
          <a:xfrm rot="0" flipH="1" flipV="1">
            <a:off x="6090285" y="2885440"/>
            <a:ext cx="3089275" cy="11169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30"/>
          <p:cNvCxnSpPr>
            <a:stCxn id="22" idx="0"/>
            <a:endCxn id="5" idx="2"/>
          </p:cNvCxnSpPr>
          <p:nvPr/>
        </p:nvCxnSpPr>
        <p:spPr>
          <a:xfrm rot="0" flipH="1" flipV="1">
            <a:off x="6090285" y="2885440"/>
            <a:ext cx="4933315" cy="11169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>
            <a:stCxn id="16" idx="0"/>
            <a:endCxn id="5" idx="2"/>
          </p:cNvCxnSpPr>
          <p:nvPr/>
        </p:nvCxnSpPr>
        <p:spPr>
          <a:xfrm rot="0" flipH="1">
            <a:off x="6090285" y="1615440"/>
            <a:ext cx="4947920" cy="1270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32"/>
          <p:cNvSpPr>
            <a:spLocks/>
          </p:cNvSpPr>
          <p:nvPr/>
        </p:nvSpPr>
        <p:spPr>
          <a:xfrm rot="0">
            <a:off x="2009775" y="5539740"/>
            <a:ext cx="1716405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3"/>
          <p:cNvCxnSpPr>
            <a:stCxn id="18" idx="0"/>
            <a:endCxn id="5" idx="2"/>
          </p:cNvCxnSpPr>
          <p:nvPr/>
        </p:nvCxnSpPr>
        <p:spPr>
          <a:xfrm rot="0" flipV="1">
            <a:off x="2867660" y="2885440"/>
            <a:ext cx="3223260" cy="6159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상자 34"/>
          <p:cNvSpPr txBox="1">
            <a:spLocks/>
          </p:cNvSpPr>
          <p:nvPr/>
        </p:nvSpPr>
        <p:spPr>
          <a:xfrm rot="0">
            <a:off x="7959090" y="1819910"/>
            <a:ext cx="10941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상속받음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78676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절차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126490"/>
            <a:ext cx="10649585" cy="5052695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CPU Node array를 생성(같은 제품군끼리는 linked-list를 안만들어도 된다.) 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GPU Node array를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3. MB Node array를 생성 할때 조건에 따라 CPU Node array와 링크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4. RAM Node array를 생성 할때 MB의 메모리 클럭에 따라 MB Node array와 링크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5. SSD HDD Node array를 생성 할때 MB의 전송 방식에 따라 MB Node array와 링크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6. PSU Node array를 생성 할때 (CPU tdp+GPU tdp) *1.2 이상의 정격 용량을 가진 제품들만 MB Node array와 링크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7. Case Node array를 생성 할때 MB크기 보다 큰 제품들만 MB Node array와 링크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8. Cooler Node array를 생성 할때 case크기 보다 큰 제품들만 Case node array와 링크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9. 모든 제품의 array 생성을 완료하고 사용자가 원하는 성능을 입력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제품 array를 생성 할때 마다 계속 링크를 생성하여 느리고 다나와 DB에 있는 모든 제품 정보가  프로그램이 끝날때까지 계속 메모리에 남아 있는 문제점이 있다.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78676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절차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126490"/>
            <a:ext cx="10650220" cy="50533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사용자가 원하는 성능을 입력 받는다. (CPU, GPU, RAM 세가지 부품에 해당하는 성능 정보가 입력되어 모든 부품들을 탐색할 필요가 없다.)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사용자가 입력한 성능에 미치지 못하는 부품들을 제외한 나머지 부품들(CPU, GPU, RAM)의 array를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3. Cpu soket버전을 참고하여 MB Node array를 생성하고 (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전원부 페이즈 갯수*램 지원 클럭수)/가격</a:t>
            </a: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 가장 높은것을 선택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4. 모든 부품을 같은 방식으로 계속 진행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5. 결과 값으로 9개의 부품들이 출력된다.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0</Paragraphs>
  <Words>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Yeom Seoung Yun</dc:creator>
  <cp:lastModifiedBy>Yeom Seoung Yun</cp:lastModifiedBy>
</cp:coreProperties>
</file>