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0" r:id="rId24"/>
    <p:sldMasterId id="2147483841" r:id="rId26"/>
  </p:sldMasterIdLst>
  <p:sldIdLst>
    <p:sldId id="256" r:id="rId28"/>
    <p:sldId id="257" r:id="rId29"/>
    <p:sldId id="258" r:id="rId30"/>
    <p:sldId id="259" r:id="rId31"/>
    <p:sldId id="260" r:id="rId32"/>
    <p:sldId id="262" r:id="rId33"/>
    <p:sldId id="261" r:id="rId34"/>
    <p:sldId id="264" r:id="rId35"/>
    <p:sldId id="266" r:id="rId36"/>
    <p:sldId id="265" r:id="rId3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07916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399314341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13993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13993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86143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75724.png"></Relationship><Relationship Id="rId13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image" Target="../media/fImage58371368467.png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583777572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10/2/2018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5837136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3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136515741.jpe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62031668467.jpeg"></Relationship><Relationship Id="rId3" Type="http://schemas.openxmlformats.org/officeDocument/2006/relationships/image" Target="../media/fImage757951676334.jpe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57951716500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>
            <a:spLocks/>
          </p:cNvSpPr>
          <p:nvPr/>
        </p:nvSpPr>
        <p:spPr>
          <a:xfrm rot="0">
            <a:off x="260350" y="1362075"/>
            <a:ext cx="18618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2252980" y="1362075"/>
            <a:ext cx="3318510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5567680" y="137223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96215" y="3872230"/>
            <a:ext cx="176784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 Node array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08940" y="2055495"/>
            <a:ext cx="5421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호환되는 경우 (cpu의 경우 소켓 버전이 같은 경우)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2270" y="1359535"/>
            <a:ext cx="3206750" cy="694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tdp, soket, over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5400000">
            <a:off x="4213860" y="1941830"/>
            <a:ext cx="1819275" cy="2041525"/>
          </a:xfrm>
          <a:prstGeom prst="curvedConnector3">
            <a:avLst>
              <a:gd name="adj1" fmla="val 5002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 rot="0">
            <a:off x="2300605" y="387159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5899785" y="388175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9922510" y="1357630"/>
            <a:ext cx="1151890" cy="6813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51040" y="3869055"/>
            <a:ext cx="3604895" cy="694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Name, price, soket, paze 등등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10650220" y="3879215"/>
            <a:ext cx="1151890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11103610" y="1684020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11571605" y="4243705"/>
            <a:ext cx="33020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 rot="0">
            <a:off x="3626485" y="904240"/>
            <a:ext cx="75247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Node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1"/>
          </p:cNvCxnSpPr>
          <p:nvPr/>
        </p:nvCxnSpPr>
        <p:spPr>
          <a:xfrm rot="0" flipV="1">
            <a:off x="2265045" y="1089025"/>
            <a:ext cx="1362075" cy="2489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37" idx="3"/>
          </p:cNvCxnSpPr>
          <p:nvPr/>
        </p:nvCxnSpPr>
        <p:spPr>
          <a:xfrm rot="0">
            <a:off x="4378325" y="1089025"/>
            <a:ext cx="2281555" cy="260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 rot="0">
            <a:off x="4939030" y="3057525"/>
            <a:ext cx="30708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주소 값이나 array 인덱스 값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맞춰주는 프로그램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6370"/>
            <a:ext cx="10516235" cy="4741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이미 있지 않은가?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   용산업체에서 맞춰준다.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906905"/>
            <a:ext cx="6266180" cy="4283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용산 그곳은 어디인가?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대한민국에서 PC 부품을 판매하고 있는 곳은 용산이 유일하다.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공급을 용산에서만 하다보니 거의 독점 수준이다.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지식in 같은 사이트에 질문이 올라오면 재고가 남아있는 부품을 추천해주는 경우도 생긴다.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이러한 문제점을 해결하기 위해 객관적인 정보를 이용해 컴퓨터 견적을 맞춰주는 프로그램의 필요성을 느꼈다.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1807210"/>
            <a:ext cx="5555615" cy="453136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set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7985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다나와 측에서 신규 개발자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등록이 불가능 하여 다른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lvl="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경로로 엑셀 파일을 받음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725" y="1807845"/>
            <a:ext cx="5824855" cy="42957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775" cy="8108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225550"/>
            <a:ext cx="11059795" cy="495744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메인보드 칩셋도 동일 해야한다.)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Class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85740" y="359410"/>
            <a:ext cx="1610995" cy="17106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pc_parts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name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price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point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head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next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285740" y="2068195"/>
            <a:ext cx="160972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30530" y="1607185"/>
            <a:ext cx="157543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30530" y="3093085"/>
            <a:ext cx="157543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6240" y="3994150"/>
            <a:ext cx="148590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6240" y="5480050"/>
            <a:ext cx="148590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782695" y="3993515"/>
            <a:ext cx="1602740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ram_clock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782695" y="5479415"/>
            <a:ext cx="160274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438775" y="3577590"/>
            <a:ext cx="1344930" cy="1913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438775" y="5490210"/>
            <a:ext cx="134493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847205" y="3577590"/>
            <a:ext cx="1347470" cy="19107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847205" y="5487670"/>
            <a:ext cx="1347470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0216515" y="161544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cooler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x,y,h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cool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216515" y="310134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009775" y="2946400"/>
            <a:ext cx="1716405" cy="25844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 []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paze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mem_slot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8269605" y="4001770"/>
            <a:ext cx="1819910" cy="14871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power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broken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char[]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269605" y="5487670"/>
            <a:ext cx="181927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0201910" y="4001770"/>
            <a:ext cx="1642745" cy="1486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air_vol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noisy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0201910" y="5487670"/>
            <a:ext cx="164274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6" idx="0"/>
            <a:endCxn id="5" idx="2"/>
          </p:cNvCxnSpPr>
          <p:nvPr/>
        </p:nvCxnSpPr>
        <p:spPr>
          <a:xfrm rot="0">
            <a:off x="1217930" y="1607185"/>
            <a:ext cx="4872990" cy="12788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8" idx="0"/>
            <a:endCxn id="5" idx="2"/>
          </p:cNvCxnSpPr>
          <p:nvPr/>
        </p:nvCxnSpPr>
        <p:spPr>
          <a:xfrm rot="0" flipV="1">
            <a:off x="1139190" y="2885440"/>
            <a:ext cx="4951730" cy="1109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0" idx="0"/>
            <a:endCxn id="5" idx="2"/>
          </p:cNvCxnSpPr>
          <p:nvPr/>
        </p:nvCxnSpPr>
        <p:spPr>
          <a:xfrm rot="0" flipV="1">
            <a:off x="4583430" y="2885440"/>
            <a:ext cx="1507490" cy="1108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2" idx="0"/>
            <a:endCxn id="5" idx="2"/>
          </p:cNvCxnSpPr>
          <p:nvPr/>
        </p:nvCxnSpPr>
        <p:spPr>
          <a:xfrm rot="0" flipH="1" flipV="1">
            <a:off x="6090285" y="2885440"/>
            <a:ext cx="209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4" idx="0"/>
            <a:endCxn id="5" idx="2"/>
          </p:cNvCxnSpPr>
          <p:nvPr/>
        </p:nvCxnSpPr>
        <p:spPr>
          <a:xfrm rot="0" flipH="1" flipV="1">
            <a:off x="6090285" y="2885440"/>
            <a:ext cx="1430655" cy="69278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0" idx="0"/>
            <a:endCxn id="5" idx="2"/>
          </p:cNvCxnSpPr>
          <p:nvPr/>
        </p:nvCxnSpPr>
        <p:spPr>
          <a:xfrm rot="0" flipH="1" flipV="1">
            <a:off x="6090285" y="2885440"/>
            <a:ext cx="308927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2" idx="0"/>
            <a:endCxn id="5" idx="2"/>
          </p:cNvCxnSpPr>
          <p:nvPr/>
        </p:nvCxnSpPr>
        <p:spPr>
          <a:xfrm rot="0" flipH="1" flipV="1">
            <a:off x="6090285" y="2885440"/>
            <a:ext cx="4933315" cy="11169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6" idx="0"/>
            <a:endCxn id="5" idx="2"/>
          </p:cNvCxnSpPr>
          <p:nvPr/>
        </p:nvCxnSpPr>
        <p:spPr>
          <a:xfrm rot="0" flipH="1">
            <a:off x="6090285" y="1615440"/>
            <a:ext cx="4947920" cy="1270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 rot="0">
            <a:off x="2009775" y="5539740"/>
            <a:ext cx="1716405" cy="8178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Node_add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stCxn id="18" idx="0"/>
            <a:endCxn id="5" idx="2"/>
          </p:cNvCxnSpPr>
          <p:nvPr/>
        </p:nvCxnSpPr>
        <p:spPr>
          <a:xfrm rot="0" flipV="1">
            <a:off x="2867660" y="2885440"/>
            <a:ext cx="3223260" cy="615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 rot="0">
            <a:off x="7959090" y="1819910"/>
            <a:ext cx="10941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상속받음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126490"/>
            <a:ext cx="10649585" cy="505269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CPU Node array를 생성(같은 제품군끼리는 linked-list를 안만들어도 된다.) 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GPU Node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MB Node array를 생성 할때 조건에 따라 CPU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4. RAM Node array를 생성 할때 MB의 메모리 클럭에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SSD HDD Node array를 생성 할때 MB의 전송 방식에 따라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6. PSU Node array를 생성 할때 (CPU tdp+GPU tdp) *1.2 이상의 정격 용량을 가진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7. Case Node array를 생성 할때 MB크기 보다 큰 제품들만 MB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8. Cooler Node array를 생성 할때 case크기 보다 큰 제품들만 Case node array와 링크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9. 모든 제품의 array 생성을 완료하고 사용자가 원하는 성능을 입력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array를 생성 할때 마다 계속 링크를 생성하여 느리고 다나와 DB에 있는 모든 제품 정보가  프로그램이 끝날때까지 계속 메모리에 남아 있는 문제점이 있다.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78676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절차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126490"/>
            <a:ext cx="10650220" cy="5053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사용자가 원하는 성능을 입력 받는다. (CPU, GPU, RAM 세가지 부품에 해당하는 성능 정보가 입력되어 모든 부품들을 탐색할 필요가 없다.)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사용자가 입력한 성능에 미치지 못하는 부품들을 제외한 나머지 부품들(CPU, GPU, RAM)의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Cpu soket버전을 참고하여 MB Node array를 생성하고 (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전원부 페이즈 갯수*램 지원 클럭수)/가격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 가장 높은것을 선택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모든 부품을 같은 방식으로 계속 진행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결과 값으로 9개의 부품들이 출력된다.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