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03" r:id="rId15"/>
  </p:sldMasterIdLst>
  <p:sldIdLst>
    <p:sldId id="256" r:id="rId17"/>
    <p:sldId id="261" r:id="rId18"/>
    <p:sldId id="259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001B0-C071-A30A-66FD-8CE2DF57E3FB}" v="4" dt="2018-09-09T04:41:49.810"/>
    <p1510:client id="{E77A40AB-A5CB-1C77-0230-05D89FABC53B}" v="93" dt="2018-09-09T06:30:12.318"/>
    <p1510:client id="{E44AAD37-A5F2-D220-98A5-18E9B5B9AF8E}" v="1" dt="2018-09-09T05:05:57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959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microsoft.com/office/2015/10/relationships/revisionInfo" Target="revisionInfo.xml"></Relationship><Relationship Id="rId3" Type="http://schemas.microsoft.com/office/2016/11/relationships/changesInfo" Target="changesInfos/changesInfo1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염승윤" userId="S::ysy9639@cau.ac.kr::42c2e0bb-7178-4fce-bb46-2fd3fbb3cf9d" providerId="AD" clId="Web-{16DCF0E4-8576-D021-A3C1-B924AF1FEAE1}"/>
    <pc:docChg chg="addSld delSld modSld">
      <pc:chgData name="염승윤" userId="S::ysy9639@cau.ac.kr::42c2e0bb-7178-4fce-bb46-2fd3fbb3cf9d" providerId="AD" clId="Web-{16DCF0E4-8576-D021-A3C1-B924AF1FEAE1}" dt="2018-09-09T08:03:12.580" v="242"/>
      <pc:docMkLst>
        <pc:docMk/>
      </pc:docMkLst>
      <pc:sldChg chg="modSp">
        <pc:chgData name="염승윤" userId="S::ysy9639@cau.ac.kr::42c2e0bb-7178-4fce-bb46-2fd3fbb3cf9d" providerId="AD" clId="Web-{16DCF0E4-8576-D021-A3C1-B924AF1FEAE1}" dt="2018-09-09T08:02:52.174" v="240" actId="20577"/>
        <pc:sldMkLst>
          <pc:docMk/>
          <pc:sldMk cId="3569210928" sldId="256"/>
        </pc:sldMkLst>
        <pc:spChg chg="mod">
          <ac:chgData name="염승윤" userId="S::ysy9639@cau.ac.kr::42c2e0bb-7178-4fce-bb46-2fd3fbb3cf9d" providerId="AD" clId="Web-{16DCF0E4-8576-D021-A3C1-B924AF1FEAE1}" dt="2018-09-09T08:02:52.174" v="240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">
        <pc:chgData name="염승윤" userId="S::ysy9639@cau.ac.kr::42c2e0bb-7178-4fce-bb46-2fd3fbb3cf9d" providerId="AD" clId="Web-{16DCF0E4-8576-D021-A3C1-B924AF1FEAE1}" dt="2018-09-09T07:46:30.870" v="34" actId="1076"/>
        <pc:sldMkLst>
          <pc:docMk/>
          <pc:sldMk cId="3278532936" sldId="258"/>
        </pc:sldMkLst>
        <pc:picChg chg="mod">
          <ac:chgData name="염승윤" userId="S::ysy9639@cau.ac.kr::42c2e0bb-7178-4fce-bb46-2fd3fbb3cf9d" providerId="AD" clId="Web-{16DCF0E4-8576-D021-A3C1-B924AF1FEAE1}" dt="2018-09-09T07:46:30.870" v="34" actId="1076"/>
          <ac:picMkLst>
            <pc:docMk/>
            <pc:sldMk cId="3278532936" sldId="258"/>
            <ac:picMk id="7" creationId="{4FCC1DBE-0CD7-4507-A95D-18219D97ABDB}"/>
          </ac:picMkLst>
        </pc:picChg>
      </pc:sldChg>
      <pc:sldChg chg="modSp addAnim delAnim modAnim">
        <pc:chgData name="염승윤" userId="S::ysy9639@cau.ac.kr::42c2e0bb-7178-4fce-bb46-2fd3fbb3cf9d" providerId="AD" clId="Web-{16DCF0E4-8576-D021-A3C1-B924AF1FEAE1}" dt="2018-09-09T08:02:33.252" v="231" actId="20577"/>
        <pc:sldMkLst>
          <pc:docMk/>
          <pc:sldMk cId="1182658750" sldId="259"/>
        </pc:sldMkLst>
        <pc:spChg chg="mod">
          <ac:chgData name="염승윤" userId="S::ysy9639@cau.ac.kr::42c2e0bb-7178-4fce-bb46-2fd3fbb3cf9d" providerId="AD" clId="Web-{16DCF0E4-8576-D021-A3C1-B924AF1FEAE1}" dt="2018-09-09T08:02:33.252" v="231" actId="20577"/>
          <ac:spMkLst>
            <pc:docMk/>
            <pc:sldMk cId="1182658750" sldId="259"/>
            <ac:spMk id="3" creationId="{F907428C-C780-491E-A291-2A15ECB06935}"/>
          </ac:spMkLst>
        </pc:spChg>
      </pc:sldChg>
      <pc:sldChg chg="modSp">
        <pc:chgData name="염승윤" userId="S::ysy9639@cau.ac.kr::42c2e0bb-7178-4fce-bb46-2fd3fbb3cf9d" providerId="AD" clId="Web-{16DCF0E4-8576-D021-A3C1-B924AF1FEAE1}" dt="2018-09-09T07:44:15.031" v="27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16DCF0E4-8576-D021-A3C1-B924AF1FEAE1}" dt="2018-09-09T07:44:15.031" v="27" actId="20577"/>
          <ac:spMkLst>
            <pc:docMk/>
            <pc:sldMk cId="1653010818" sldId="261"/>
            <ac:spMk id="3" creationId="{5873A884-E2B5-410A-B1C1-2E01A3741E00}"/>
          </ac:spMkLst>
        </pc:spChg>
      </pc:sldChg>
      <pc:sldChg chg="del">
        <pc:chgData name="염승윤" userId="S::ysy9639@cau.ac.kr::42c2e0bb-7178-4fce-bb46-2fd3fbb3cf9d" providerId="AD" clId="Web-{16DCF0E4-8576-D021-A3C1-B924AF1FEAE1}" dt="2018-09-09T07:41:00.805" v="0"/>
        <pc:sldMkLst>
          <pc:docMk/>
          <pc:sldMk cId="150744377" sldId="263"/>
        </pc:sldMkLst>
      </pc:sldChg>
      <pc:sldChg chg="modSp">
        <pc:chgData name="염승윤" userId="S::ysy9639@cau.ac.kr::42c2e0bb-7178-4fce-bb46-2fd3fbb3cf9d" providerId="AD" clId="Web-{16DCF0E4-8576-D021-A3C1-B924AF1FEAE1}" dt="2018-09-09T07:50:36.160" v="83" actId="1076"/>
        <pc:sldMkLst>
          <pc:docMk/>
          <pc:sldMk cId="70670422" sldId="272"/>
        </pc:sldMkLst>
        <pc:spChg chg="mod">
          <ac:chgData name="염승윤" userId="S::ysy9639@cau.ac.kr::42c2e0bb-7178-4fce-bb46-2fd3fbb3cf9d" providerId="AD" clId="Web-{16DCF0E4-8576-D021-A3C1-B924AF1FEAE1}" dt="2018-09-09T07:50:36.160" v="83" actId="1076"/>
          <ac:spMkLst>
            <pc:docMk/>
            <pc:sldMk cId="70670422" sldId="272"/>
            <ac:spMk id="80" creationId="{5D85D9AB-D4E1-4228-B72D-900C71F54E19}"/>
          </ac:spMkLst>
        </pc:spChg>
      </pc:sldChg>
      <pc:sldChg chg="new">
        <pc:chgData name="염승윤" userId="S::ysy9639@cau.ac.kr::42c2e0bb-7178-4fce-bb46-2fd3fbb3cf9d" providerId="AD" clId="Web-{16DCF0E4-8576-D021-A3C1-B924AF1FEAE1}" dt="2018-09-09T08:03:12.580" v="242"/>
        <pc:sldMkLst>
          <pc:docMk/>
          <pc:sldMk cId="1376097685" sldId="274"/>
        </pc:sldMkLst>
      </pc:sldChg>
    </pc:docChg>
  </pc:docChgLst>
  <pc:docChgLst>
    <pc:chgData name="염승윤" userId="S::ysy9639@cau.ac.kr::42c2e0bb-7178-4fce-bb46-2fd3fbb3cf9d" providerId="AD" clId="Web-{E77A40AB-A5CB-1C77-0230-05D89FABC53B}"/>
    <pc:docChg chg="addSld delSld modSld sldOrd">
      <pc:chgData name="염승윤" userId="S::ysy9639@cau.ac.kr::42c2e0bb-7178-4fce-bb46-2fd3fbb3cf9d" providerId="AD" clId="Web-{E77A40AB-A5CB-1C77-0230-05D89FABC53B}" dt="2018-09-09T06:45:06.263" v="2191" actId="20577"/>
      <pc:docMkLst>
        <pc:docMk/>
      </pc:docMkLst>
      <pc:sldChg chg="modSp">
        <pc:chgData name="염승윤" userId="S::ysy9639@cau.ac.kr::42c2e0bb-7178-4fce-bb46-2fd3fbb3cf9d" providerId="AD" clId="Web-{E77A40AB-A5CB-1C77-0230-05D89FABC53B}" dt="2018-09-09T06:17:27.450" v="1862" actId="20577"/>
        <pc:sldMkLst>
          <pc:docMk/>
          <pc:sldMk cId="3278532936" sldId="258"/>
        </pc:sldMkLst>
        <pc:spChg chg="mod">
          <ac:chgData name="염승윤" userId="S::ysy9639@cau.ac.kr::42c2e0bb-7178-4fce-bb46-2fd3fbb3cf9d" providerId="AD" clId="Web-{E77A40AB-A5CB-1C77-0230-05D89FABC53B}" dt="2018-09-09T06:17:27.450" v="1862" actId="20577"/>
          <ac:spMkLst>
            <pc:docMk/>
            <pc:sldMk cId="3278532936" sldId="258"/>
            <ac:spMk id="6" creationId="{9CC46D27-8C60-4DC6-8B34-AEF0F648A8BF}"/>
          </ac:spMkLst>
        </pc:spChg>
      </pc:sldChg>
      <pc:sldChg chg="modSp">
        <pc:chgData name="염승윤" userId="S::ysy9639@cau.ac.kr::42c2e0bb-7178-4fce-bb46-2fd3fbb3cf9d" providerId="AD" clId="Web-{E77A40AB-A5CB-1C77-0230-05D89FABC53B}" dt="2018-09-09T06:44:25.044" v="2164" actId="20577"/>
        <pc:sldMkLst>
          <pc:docMk/>
          <pc:sldMk cId="3191179382" sldId="260"/>
        </pc:sldMkLst>
        <pc:spChg chg="mod">
          <ac:chgData name="염승윤" userId="S::ysy9639@cau.ac.kr::42c2e0bb-7178-4fce-bb46-2fd3fbb3cf9d" providerId="AD" clId="Web-{E77A40AB-A5CB-1C77-0230-05D89FABC53B}" dt="2018-09-09T06:38:33.835" v="2115" actId="20577"/>
          <ac:spMkLst>
            <pc:docMk/>
            <pc:sldMk cId="3191179382" sldId="260"/>
            <ac:spMk id="2" creationId="{B9FE6AFB-DA08-4296-B984-395E8EDB10DD}"/>
          </ac:spMkLst>
        </pc:spChg>
        <pc:spChg chg="mod">
          <ac:chgData name="염승윤" userId="S::ysy9639@cau.ac.kr::42c2e0bb-7178-4fce-bb46-2fd3fbb3cf9d" providerId="AD" clId="Web-{E77A40AB-A5CB-1C77-0230-05D89FABC53B}" dt="2018-09-09T06:44:25.044" v="2164" actId="20577"/>
          <ac:spMkLst>
            <pc:docMk/>
            <pc:sldMk cId="3191179382" sldId="260"/>
            <ac:spMk id="3" creationId="{F38BCF9A-5B95-4410-9617-874B69F3F4F4}"/>
          </ac:spMkLst>
        </pc:spChg>
      </pc:sldChg>
      <pc:sldChg chg="modSp">
        <pc:chgData name="염승윤" userId="S::ysy9639@cau.ac.kr::42c2e0bb-7178-4fce-bb46-2fd3fbb3cf9d" providerId="AD" clId="Web-{E77A40AB-A5CB-1C77-0230-05D89FABC53B}" dt="2018-09-09T06:44:52.575" v="2189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E77A40AB-A5CB-1C77-0230-05D89FABC53B}" dt="2018-09-09T06:44:52.575" v="2189" actId="20577"/>
          <ac:spMkLst>
            <pc:docMk/>
            <pc:sldMk cId="1653010818" sldId="261"/>
            <ac:spMk id="3" creationId="{5873A884-E2B5-410A-B1C1-2E01A3741E00}"/>
          </ac:spMkLst>
        </pc:spChg>
      </pc:sldChg>
      <pc:sldChg chg="addSp delSp modSp addAnim delAnim modAnim">
        <pc:chgData name="염승윤" userId="S::ysy9639@cau.ac.kr::42c2e0bb-7178-4fce-bb46-2fd3fbb3cf9d" providerId="AD" clId="Web-{E77A40AB-A5CB-1C77-0230-05D89FABC53B}" dt="2018-09-09T06:28:10.499" v="2023" actId="14100"/>
        <pc:sldMkLst>
          <pc:docMk/>
          <pc:sldMk cId="2578981022" sldId="266"/>
        </pc:sldMkLst>
        <pc:spChg chg="mod">
          <ac:chgData name="염승윤" userId="S::ysy9639@cau.ac.kr::42c2e0bb-7178-4fce-bb46-2fd3fbb3cf9d" providerId="AD" clId="Web-{E77A40AB-A5CB-1C77-0230-05D89FABC53B}" dt="2018-09-09T05:47:10.628" v="175" actId="20577"/>
          <ac:spMkLst>
            <pc:docMk/>
            <pc:sldMk cId="2578981022" sldId="266"/>
            <ac:spMk id="3" creationId="{61969C17-94B6-4BBA-83AF-FDCE258A6D9F}"/>
          </ac:spMkLst>
        </pc:spChg>
        <pc:cxnChg chg="add mod">
          <ac:chgData name="염승윤" userId="S::ysy9639@cau.ac.kr::42c2e0bb-7178-4fce-bb46-2fd3fbb3cf9d" providerId="AD" clId="Web-{E77A40AB-A5CB-1C77-0230-05D89FABC53B}" dt="2018-09-09T06:28:10.499" v="2023" actId="14100"/>
          <ac:cxnSpMkLst>
            <pc:docMk/>
            <pc:sldMk cId="2578981022" sldId="266"/>
            <ac:cxnSpMk id="60" creationId="{15E99904-B805-41DF-999E-D03B0FDA30ED}"/>
          </ac:cxnSpMkLst>
        </pc:cxnChg>
        <pc:cxnChg chg="del">
          <ac:chgData name="염승윤" userId="S::ysy9639@cau.ac.kr::42c2e0bb-7178-4fce-bb46-2fd3fbb3cf9d" providerId="AD" clId="Web-{E77A40AB-A5CB-1C77-0230-05D89FABC53B}" dt="2018-09-09T05:47:33.503" v="190"/>
          <ac:cxnSpMkLst>
            <pc:docMk/>
            <pc:sldMk cId="2578981022" sldId="266"/>
            <ac:cxnSpMk id="68" creationId="{835D3A03-2E4D-40CC-B2DF-B99B575FEC8F}"/>
          </ac:cxnSpMkLst>
        </pc:cxnChg>
        <pc:cxnChg chg="del">
          <ac:chgData name="염승윤" userId="S::ysy9639@cau.ac.kr::42c2e0bb-7178-4fce-bb46-2fd3fbb3cf9d" providerId="AD" clId="Web-{E77A40AB-A5CB-1C77-0230-05D89FABC53B}" dt="2018-09-09T05:47:41.987" v="202"/>
          <ac:cxnSpMkLst>
            <pc:docMk/>
            <pc:sldMk cId="2578981022" sldId="266"/>
            <ac:cxnSpMk id="69" creationId="{8B0EAE37-9E21-46D8-A583-8D9C9CEBE500}"/>
          </ac:cxnSpMkLst>
        </pc:cxnChg>
        <pc:cxnChg chg="del">
          <ac:chgData name="염승윤" userId="S::ysy9639@cau.ac.kr::42c2e0bb-7178-4fce-bb46-2fd3fbb3cf9d" providerId="AD" clId="Web-{E77A40AB-A5CB-1C77-0230-05D89FABC53B}" dt="2018-09-09T05:47:41.315" v="201"/>
          <ac:cxnSpMkLst>
            <pc:docMk/>
            <pc:sldMk cId="2578981022" sldId="266"/>
            <ac:cxnSpMk id="70" creationId="{40493D21-2016-4C66-B0E8-2503D3590009}"/>
          </ac:cxnSpMkLst>
        </pc:cxnChg>
        <pc:cxnChg chg="del">
          <ac:chgData name="염승윤" userId="S::ysy9639@cau.ac.kr::42c2e0bb-7178-4fce-bb46-2fd3fbb3cf9d" providerId="AD" clId="Web-{E77A40AB-A5CB-1C77-0230-05D89FABC53B}" dt="2018-09-09T05:47:39.597" v="198"/>
          <ac:cxnSpMkLst>
            <pc:docMk/>
            <pc:sldMk cId="2578981022" sldId="266"/>
            <ac:cxnSpMk id="71" creationId="{AC020C2D-A833-43B7-BB44-6D6AEE711024}"/>
          </ac:cxnSpMkLst>
        </pc:cxnChg>
        <pc:cxnChg chg="del">
          <ac:chgData name="염승윤" userId="S::ysy9639@cau.ac.kr::42c2e0bb-7178-4fce-bb46-2fd3fbb3cf9d" providerId="AD" clId="Web-{E77A40AB-A5CB-1C77-0230-05D89FABC53B}" dt="2018-09-09T05:47:38.659" v="197"/>
          <ac:cxnSpMkLst>
            <pc:docMk/>
            <pc:sldMk cId="2578981022" sldId="266"/>
            <ac:cxnSpMk id="72" creationId="{592A2072-4533-4EA4-BCCB-86F58E4E2DDC}"/>
          </ac:cxnSpMkLst>
        </pc:cxnChg>
        <pc:cxnChg chg="del">
          <ac:chgData name="염승윤" userId="S::ysy9639@cau.ac.kr::42c2e0bb-7178-4fce-bb46-2fd3fbb3cf9d" providerId="AD" clId="Web-{E77A40AB-A5CB-1C77-0230-05D89FABC53B}" dt="2018-09-09T05:47:37.018" v="194"/>
          <ac:cxnSpMkLst>
            <pc:docMk/>
            <pc:sldMk cId="2578981022" sldId="266"/>
            <ac:cxnSpMk id="73" creationId="{522AFD20-FAF2-42FD-A57B-462E76FCCAFF}"/>
          </ac:cxnSpMkLst>
        </pc:cxnChg>
        <pc:cxnChg chg="del">
          <ac:chgData name="염승윤" userId="S::ysy9639@cau.ac.kr::42c2e0bb-7178-4fce-bb46-2fd3fbb3cf9d" providerId="AD" clId="Web-{E77A40AB-A5CB-1C77-0230-05D89FABC53B}" dt="2018-09-09T05:47:43.456" v="204"/>
          <ac:cxnSpMkLst>
            <pc:docMk/>
            <pc:sldMk cId="2578981022" sldId="266"/>
            <ac:cxnSpMk id="74" creationId="{D6CEDDDF-FCED-4BA3-86EC-3A1E7EAC59D0}"/>
          </ac:cxnSpMkLst>
        </pc:cxnChg>
        <pc:cxnChg chg="del">
          <ac:chgData name="염승윤" userId="S::ysy9639@cau.ac.kr::42c2e0bb-7178-4fce-bb46-2fd3fbb3cf9d" providerId="AD" clId="Web-{E77A40AB-A5CB-1C77-0230-05D89FABC53B}" dt="2018-09-09T05:47:34.237" v="191"/>
          <ac:cxnSpMkLst>
            <pc:docMk/>
            <pc:sldMk cId="2578981022" sldId="266"/>
            <ac:cxnSpMk id="75" creationId="{4165CF69-7D14-47E1-94B1-CC2B847FA9EB}"/>
          </ac:cxnSpMkLst>
        </pc:cxnChg>
        <pc:cxnChg chg="del">
          <ac:chgData name="염승윤" userId="S::ysy9639@cau.ac.kr::42c2e0bb-7178-4fce-bb46-2fd3fbb3cf9d" providerId="AD" clId="Web-{E77A40AB-A5CB-1C77-0230-05D89FABC53B}" dt="2018-09-09T06:27:53.888" v="2017"/>
          <ac:cxnSpMkLst>
            <pc:docMk/>
            <pc:sldMk cId="2578981022" sldId="266"/>
            <ac:cxnSpMk id="76" creationId="{CAC5B053-DC27-428C-B7C9-D15D2A97B136}"/>
          </ac:cxnSpMkLst>
        </pc:cxnChg>
        <pc:cxnChg chg="del">
          <ac:chgData name="염승윤" userId="S::ysy9639@cau.ac.kr::42c2e0bb-7178-4fce-bb46-2fd3fbb3cf9d" providerId="AD" clId="Web-{E77A40AB-A5CB-1C77-0230-05D89FABC53B}" dt="2018-09-09T05:47:42.534" v="203"/>
          <ac:cxnSpMkLst>
            <pc:docMk/>
            <pc:sldMk cId="2578981022" sldId="266"/>
            <ac:cxnSpMk id="77" creationId="{70E75358-EA88-43DD-8D62-3DD6AB26EC47}"/>
          </ac:cxnSpMkLst>
        </pc:cxnChg>
        <pc:cxnChg chg="del">
          <ac:chgData name="염승윤" userId="S::ysy9639@cau.ac.kr::42c2e0bb-7178-4fce-bb46-2fd3fbb3cf9d" providerId="AD" clId="Web-{E77A40AB-A5CB-1C77-0230-05D89FABC53B}" dt="2018-09-09T05:47:40.097" v="199"/>
          <ac:cxnSpMkLst>
            <pc:docMk/>
            <pc:sldMk cId="2578981022" sldId="266"/>
            <ac:cxnSpMk id="78" creationId="{523F465E-6030-4622-BBCF-78DFD81EA670}"/>
          </ac:cxnSpMkLst>
        </pc:cxnChg>
        <pc:cxnChg chg="del">
          <ac:chgData name="염승윤" userId="S::ysy9639@cau.ac.kr::42c2e0bb-7178-4fce-bb46-2fd3fbb3cf9d" providerId="AD" clId="Web-{E77A40AB-A5CB-1C77-0230-05D89FABC53B}" dt="2018-09-09T05:47:37.628" v="195"/>
          <ac:cxnSpMkLst>
            <pc:docMk/>
            <pc:sldMk cId="2578981022" sldId="266"/>
            <ac:cxnSpMk id="79" creationId="{2361CCC2-D0D6-4C62-8EF2-10B5EE0B2184}"/>
          </ac:cxnSpMkLst>
        </pc:cxnChg>
        <pc:cxnChg chg="del">
          <ac:chgData name="염승윤" userId="S::ysy9639@cau.ac.kr::42c2e0bb-7178-4fce-bb46-2fd3fbb3cf9d" providerId="AD" clId="Web-{E77A40AB-A5CB-1C77-0230-05D89FABC53B}" dt="2018-09-09T05:47:35.378" v="192"/>
          <ac:cxnSpMkLst>
            <pc:docMk/>
            <pc:sldMk cId="2578981022" sldId="266"/>
            <ac:cxnSpMk id="80" creationId="{310D668B-B9A4-4640-BF8A-554030DF2D8D}"/>
          </ac:cxnSpMkLst>
        </pc:cxnChg>
        <pc:cxnChg chg="del">
          <ac:chgData name="염승윤" userId="S::ysy9639@cau.ac.kr::42c2e0bb-7178-4fce-bb46-2fd3fbb3cf9d" providerId="AD" clId="Web-{E77A40AB-A5CB-1C77-0230-05D89FABC53B}" dt="2018-09-09T05:47:44.190" v="205"/>
          <ac:cxnSpMkLst>
            <pc:docMk/>
            <pc:sldMk cId="2578981022" sldId="266"/>
            <ac:cxnSpMk id="81" creationId="{917E502C-5A4A-44B9-BDE5-25BE3FA5EA6B}"/>
          </ac:cxnSpMkLst>
        </pc:cxnChg>
        <pc:cxnChg chg="del">
          <ac:chgData name="염승윤" userId="S::ysy9639@cau.ac.kr::42c2e0bb-7178-4fce-bb46-2fd3fbb3cf9d" providerId="AD" clId="Web-{E77A40AB-A5CB-1C77-0230-05D89FABC53B}" dt="2018-09-09T05:47:40.597" v="200"/>
          <ac:cxnSpMkLst>
            <pc:docMk/>
            <pc:sldMk cId="2578981022" sldId="266"/>
            <ac:cxnSpMk id="82" creationId="{0F10C364-01D3-408A-832C-7801C1AA7D30}"/>
          </ac:cxnSpMkLst>
        </pc:cxnChg>
        <pc:cxnChg chg="del">
          <ac:chgData name="염승윤" userId="S::ysy9639@cau.ac.kr::42c2e0bb-7178-4fce-bb46-2fd3fbb3cf9d" providerId="AD" clId="Web-{E77A40AB-A5CB-1C77-0230-05D89FABC53B}" dt="2018-09-09T05:47:36.456" v="193"/>
          <ac:cxnSpMkLst>
            <pc:docMk/>
            <pc:sldMk cId="2578981022" sldId="266"/>
            <ac:cxnSpMk id="83" creationId="{00D3EC3A-735E-4A56-B7C6-318804E28BD3}"/>
          </ac:cxnSpMkLst>
        </pc:cxnChg>
        <pc:cxnChg chg="del">
          <ac:chgData name="염승윤" userId="S::ysy9639@cau.ac.kr::42c2e0bb-7178-4fce-bb46-2fd3fbb3cf9d" providerId="AD" clId="Web-{E77A40AB-A5CB-1C77-0230-05D89FABC53B}" dt="2018-09-09T05:47:38.221" v="196"/>
          <ac:cxnSpMkLst>
            <pc:docMk/>
            <pc:sldMk cId="2578981022" sldId="266"/>
            <ac:cxnSpMk id="84" creationId="{690B9B09-EFFB-4C1E-8795-3E1DDAE6301A}"/>
          </ac:cxnSpMkLst>
        </pc:cxnChg>
        <pc:cxnChg chg="del">
          <ac:chgData name="염승윤" userId="S::ysy9639@cau.ac.kr::42c2e0bb-7178-4fce-bb46-2fd3fbb3cf9d" providerId="AD" clId="Web-{E77A40AB-A5CB-1C77-0230-05D89FABC53B}" dt="2018-09-09T06:27:51.138" v="2016"/>
          <ac:cxnSpMkLst>
            <pc:docMk/>
            <pc:sldMk cId="2578981022" sldId="266"/>
            <ac:cxnSpMk id="90" creationId="{A60B625B-F3D7-494D-B01D-C088AB94FC8A}"/>
          </ac:cxnSpMkLst>
        </pc:cxnChg>
      </pc:sldChg>
      <pc:sldChg chg="addSp delSp modSp add replId">
        <pc:chgData name="염승윤" userId="S::ysy9639@cau.ac.kr::42c2e0bb-7178-4fce-bb46-2fd3fbb3cf9d" providerId="AD" clId="Web-{E77A40AB-A5CB-1C77-0230-05D89FABC53B}" dt="2018-09-09T06:00:45.070" v="1749" actId="14100"/>
        <pc:sldMkLst>
          <pc:docMk/>
          <pc:sldMk cId="3943328795" sldId="267"/>
        </pc:sldMkLst>
        <pc:spChg chg="mod">
          <ac:chgData name="염승윤" userId="S::ysy9639@cau.ac.kr::42c2e0bb-7178-4fce-bb46-2fd3fbb3cf9d" providerId="AD" clId="Web-{E77A40AB-A5CB-1C77-0230-05D89FABC53B}" dt="2018-09-09T05:47:12.956" v="177" actId="20577"/>
          <ac:spMkLst>
            <pc:docMk/>
            <pc:sldMk cId="3943328795" sldId="267"/>
            <ac:spMk id="3" creationId="{61969C17-94B6-4BBA-83AF-FDCE258A6D9F}"/>
          </ac:spMkLst>
        </pc:spChg>
        <pc:spChg chg="mod">
          <ac:chgData name="염승윤" userId="S::ysy9639@cau.ac.kr::42c2e0bb-7178-4fce-bb46-2fd3fbb3cf9d" providerId="AD" clId="Web-{E77A40AB-A5CB-1C77-0230-05D89FABC53B}" dt="2018-09-09T05:08:57.341" v="23" actId="20577"/>
          <ac:spMkLst>
            <pc:docMk/>
            <pc:sldMk cId="3943328795" sldId="267"/>
            <ac:spMk id="85" creationId="{DAED0C4E-B87D-44B8-92BA-B498B91066E9}"/>
          </ac:spMkLst>
        </pc:spChg>
        <pc:spChg chg="mod">
          <ac:chgData name="염승윤" userId="S::ysy9639@cau.ac.kr::42c2e0bb-7178-4fce-bb46-2fd3fbb3cf9d" providerId="AD" clId="Web-{E77A40AB-A5CB-1C77-0230-05D89FABC53B}" dt="2018-09-09T05:08:55.122" v="21" actId="20577"/>
          <ac:spMkLst>
            <pc:docMk/>
            <pc:sldMk cId="3943328795" sldId="267"/>
            <ac:spMk id="86" creationId="{4DC77251-9CE9-48E0-8BEE-987879714902}"/>
          </ac:spMkLst>
        </pc:spChg>
        <pc:spChg chg="mod">
          <ac:chgData name="염승윤" userId="S::ysy9639@cau.ac.kr::42c2e0bb-7178-4fce-bb46-2fd3fbb3cf9d" providerId="AD" clId="Web-{E77A40AB-A5CB-1C77-0230-05D89FABC53B}" dt="2018-09-09T05:08:53.434" v="19" actId="20577"/>
          <ac:spMkLst>
            <pc:docMk/>
            <pc:sldMk cId="3943328795" sldId="267"/>
            <ac:spMk id="87" creationId="{7EB9BCC0-11D5-42B7-A8B9-BE1C6AEA1563}"/>
          </ac:spMkLst>
        </pc:spChg>
        <pc:spChg chg="mod">
          <ac:chgData name="염승윤" userId="S::ysy9639@cau.ac.kr::42c2e0bb-7178-4fce-bb46-2fd3fbb3cf9d" providerId="AD" clId="Web-{E77A40AB-A5CB-1C77-0230-05D89FABC53B}" dt="2018-09-09T05:08:51.544" v="17" actId="20577"/>
          <ac:spMkLst>
            <pc:docMk/>
            <pc:sldMk cId="3943328795" sldId="267"/>
            <ac:spMk id="88" creationId="{B1BCE58E-CE6A-42D6-AE6F-475673A6DC68}"/>
          </ac:spMkLst>
        </pc:spChg>
        <pc:cxnChg chg="add mod">
          <ac:chgData name="염승윤" userId="S::ysy9639@cau.ac.kr::42c2e0bb-7178-4fce-bb46-2fd3fbb3cf9d" providerId="AD" clId="Web-{E77A40AB-A5CB-1C77-0230-05D89FABC53B}" dt="2018-09-09T05:33:40.603" v="53"/>
          <ac:cxnSpMkLst>
            <pc:docMk/>
            <pc:sldMk cId="3943328795" sldId="267"/>
            <ac:cxnSpMk id="60" creationId="{DF8AD3BC-4D57-4071-ABD5-A7F28E5AFCB0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05.063" v="58" actId="14100"/>
          <ac:cxnSpMkLst>
            <pc:docMk/>
            <pc:sldMk cId="3943328795" sldId="267"/>
            <ac:cxnSpMk id="63" creationId="{C6A1AFCF-783A-499B-BEAA-540C241514C5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15.628" v="62" actId="1076"/>
          <ac:cxnSpMkLst>
            <pc:docMk/>
            <pc:sldMk cId="3943328795" sldId="267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5:35:03.947" v="76"/>
          <ac:cxnSpMkLst>
            <pc:docMk/>
            <pc:sldMk cId="3943328795" sldId="267"/>
            <ac:cxnSpMk id="68" creationId="{835D3A03-2E4D-40CC-B2DF-B99B575FEC8F}"/>
          </ac:cxnSpMkLst>
        </pc:cxnChg>
        <pc:cxnChg chg="del">
          <ac:chgData name="염승윤" userId="S::ysy9639@cau.ac.kr::42c2e0bb-7178-4fce-bb46-2fd3fbb3cf9d" providerId="AD" clId="Web-{E77A40AB-A5CB-1C77-0230-05D89FABC53B}" dt="2018-09-09T05:35:01.291" v="75"/>
          <ac:cxnSpMkLst>
            <pc:docMk/>
            <pc:sldMk cId="3943328795" sldId="267"/>
            <ac:cxnSpMk id="69" creationId="{8B0EAE37-9E21-46D8-A583-8D9C9CEBE500}"/>
          </ac:cxnSpMkLst>
        </pc:cxnChg>
        <pc:cxnChg chg="del">
          <ac:chgData name="염승윤" userId="S::ysy9639@cau.ac.kr::42c2e0bb-7178-4fce-bb46-2fd3fbb3cf9d" providerId="AD" clId="Web-{E77A40AB-A5CB-1C77-0230-05D89FABC53B}" dt="2018-09-09T05:35:07.916" v="79"/>
          <ac:cxnSpMkLst>
            <pc:docMk/>
            <pc:sldMk cId="3943328795" sldId="267"/>
            <ac:cxnSpMk id="71" creationId="{AC020C2D-A833-43B7-BB44-6D6AEE711024}"/>
          </ac:cxnSpMkLst>
        </pc:cxnChg>
        <pc:cxnChg chg="mod">
          <ac:chgData name="염승윤" userId="S::ysy9639@cau.ac.kr::42c2e0bb-7178-4fce-bb46-2fd3fbb3cf9d" providerId="AD" clId="Web-{E77A40AB-A5CB-1C77-0230-05D89FABC53B}" dt="2018-09-09T05:33:35.768" v="52"/>
          <ac:cxnSpMkLst>
            <pc:docMk/>
            <pc:sldMk cId="3943328795" sldId="267"/>
            <ac:cxnSpMk id="72" creationId="{592A2072-4533-4EA4-BCCB-86F58E4E2DDC}"/>
          </ac:cxnSpMkLst>
        </pc:cxnChg>
        <pc:cxnChg chg="del">
          <ac:chgData name="염승윤" userId="S::ysy9639@cau.ac.kr::42c2e0bb-7178-4fce-bb46-2fd3fbb3cf9d" providerId="AD" clId="Web-{E77A40AB-A5CB-1C77-0230-05D89FABC53B}" dt="2018-09-09T05:35:15.385" v="86"/>
          <ac:cxnSpMkLst>
            <pc:docMk/>
            <pc:sldMk cId="3943328795" sldId="267"/>
            <ac:cxnSpMk id="73" creationId="{522AFD20-FAF2-42FD-A57B-462E76FCCAFF}"/>
          </ac:cxnSpMkLst>
        </pc:cxnChg>
        <pc:cxnChg chg="del">
          <ac:chgData name="염승윤" userId="S::ysy9639@cau.ac.kr::42c2e0bb-7178-4fce-bb46-2fd3fbb3cf9d" providerId="AD" clId="Web-{E77A40AB-A5CB-1C77-0230-05D89FABC53B}" dt="2018-09-09T05:35:06.150" v="77"/>
          <ac:cxnSpMkLst>
            <pc:docMk/>
            <pc:sldMk cId="3943328795" sldId="267"/>
            <ac:cxnSpMk id="74" creationId="{D6CEDDDF-FCED-4BA3-86EC-3A1E7EAC59D0}"/>
          </ac:cxnSpMkLst>
        </pc:cxnChg>
        <pc:cxnChg chg="del">
          <ac:chgData name="염승윤" userId="S::ysy9639@cau.ac.kr::42c2e0bb-7178-4fce-bb46-2fd3fbb3cf9d" providerId="AD" clId="Web-{E77A40AB-A5CB-1C77-0230-05D89FABC53B}" dt="2018-09-09T05:35:06.603" v="78"/>
          <ac:cxnSpMkLst>
            <pc:docMk/>
            <pc:sldMk cId="3943328795" sldId="267"/>
            <ac:cxnSpMk id="75" creationId="{4165CF69-7D14-47E1-94B1-CC2B847FA9EB}"/>
          </ac:cxnSpMkLst>
        </pc:cxnChg>
        <pc:cxnChg chg="del">
          <ac:chgData name="염승윤" userId="S::ysy9639@cau.ac.kr::42c2e0bb-7178-4fce-bb46-2fd3fbb3cf9d" providerId="AD" clId="Web-{E77A40AB-A5CB-1C77-0230-05D89FABC53B}" dt="2018-09-09T05:35:11.150" v="82"/>
          <ac:cxnSpMkLst>
            <pc:docMk/>
            <pc:sldMk cId="3943328795" sldId="267"/>
            <ac:cxnSpMk id="77" creationId="{70E75358-EA88-43DD-8D62-3DD6AB26EC47}"/>
          </ac:cxnSpMkLst>
        </pc:cxnChg>
        <pc:cxnChg chg="del">
          <ac:chgData name="염승윤" userId="S::ysy9639@cau.ac.kr::42c2e0bb-7178-4fce-bb46-2fd3fbb3cf9d" providerId="AD" clId="Web-{E77A40AB-A5CB-1C77-0230-05D89FABC53B}" dt="2018-09-09T05:35:12.525" v="83"/>
          <ac:cxnSpMkLst>
            <pc:docMk/>
            <pc:sldMk cId="3943328795" sldId="267"/>
            <ac:cxnSpMk id="78" creationId="{523F465E-6030-4622-BBCF-78DFD81EA670}"/>
          </ac:cxnSpMkLst>
        </pc:cxnChg>
        <pc:cxnChg chg="del">
          <ac:chgData name="염승윤" userId="S::ysy9639@cau.ac.kr::42c2e0bb-7178-4fce-bb46-2fd3fbb3cf9d" providerId="AD" clId="Web-{E77A40AB-A5CB-1C77-0230-05D89FABC53B}" dt="2018-09-09T05:35:09.416" v="81"/>
          <ac:cxnSpMkLst>
            <pc:docMk/>
            <pc:sldMk cId="3943328795" sldId="267"/>
            <ac:cxnSpMk id="79" creationId="{2361CCC2-D0D6-4C62-8EF2-10B5EE0B2184}"/>
          </ac:cxnSpMkLst>
        </pc:cxnChg>
        <pc:cxnChg chg="del">
          <ac:chgData name="염승윤" userId="S::ysy9639@cau.ac.kr::42c2e0bb-7178-4fce-bb46-2fd3fbb3cf9d" providerId="AD" clId="Web-{E77A40AB-A5CB-1C77-0230-05D89FABC53B}" dt="2018-09-09T05:35:08.744" v="80"/>
          <ac:cxnSpMkLst>
            <pc:docMk/>
            <pc:sldMk cId="3943328795" sldId="267"/>
            <ac:cxnSpMk id="81" creationId="{917E502C-5A4A-44B9-BDE5-25BE3FA5EA6B}"/>
          </ac:cxnSpMkLst>
        </pc:cxnChg>
        <pc:cxnChg chg="del">
          <ac:chgData name="염승윤" userId="S::ysy9639@cau.ac.kr::42c2e0bb-7178-4fce-bb46-2fd3fbb3cf9d" providerId="AD" clId="Web-{E77A40AB-A5CB-1C77-0230-05D89FABC53B}" dt="2018-09-09T05:35:13.541" v="84"/>
          <ac:cxnSpMkLst>
            <pc:docMk/>
            <pc:sldMk cId="3943328795" sldId="267"/>
            <ac:cxnSpMk id="82" creationId="{0F10C364-01D3-408A-832C-7801C1AA7D30}"/>
          </ac:cxnSpMkLst>
        </pc:cxnChg>
        <pc:cxnChg chg="del mod">
          <ac:chgData name="염승윤" userId="S::ysy9639@cau.ac.kr::42c2e0bb-7178-4fce-bb46-2fd3fbb3cf9d" providerId="AD" clId="Web-{E77A40AB-A5CB-1C77-0230-05D89FABC53B}" dt="2018-09-09T05:35:16.353" v="87"/>
          <ac:cxnSpMkLst>
            <pc:docMk/>
            <pc:sldMk cId="3943328795" sldId="267"/>
            <ac:cxnSpMk id="83" creationId="{00D3EC3A-735E-4A56-B7C6-318804E28BD3}"/>
          </ac:cxnSpMkLst>
        </pc:cxnChg>
        <pc:cxnChg chg="del">
          <ac:chgData name="염승윤" userId="S::ysy9639@cau.ac.kr::42c2e0bb-7178-4fce-bb46-2fd3fbb3cf9d" providerId="AD" clId="Web-{E77A40AB-A5CB-1C77-0230-05D89FABC53B}" dt="2018-09-09T05:35:14.854" v="85"/>
          <ac:cxnSpMkLst>
            <pc:docMk/>
            <pc:sldMk cId="3943328795" sldId="267"/>
            <ac:cxnSpMk id="84" creationId="{690B9B09-EFFB-4C1E-8795-3E1DDAE6301A}"/>
          </ac:cxnSpMkLst>
        </pc:cxnChg>
        <pc:cxnChg chg="mod">
          <ac:chgData name="염승윤" userId="S::ysy9639@cau.ac.kr::42c2e0bb-7178-4fce-bb46-2fd3fbb3cf9d" providerId="AD" clId="Web-{E77A40AB-A5CB-1C77-0230-05D89FABC53B}" dt="2018-09-09T05:33:45.274" v="54"/>
          <ac:cxnSpMkLst>
            <pc:docMk/>
            <pc:sldMk cId="3943328795" sldId="267"/>
            <ac:cxnSpMk id="89" creationId="{55AD7E1C-7100-4DD4-8946-1E092EFB993B}"/>
          </ac:cxnSpMkLst>
        </pc:cxnChg>
        <pc:cxnChg chg="mod">
          <ac:chgData name="염승윤" userId="S::ysy9639@cau.ac.kr::42c2e0bb-7178-4fce-bb46-2fd3fbb3cf9d" providerId="AD" clId="Web-{E77A40AB-A5CB-1C77-0230-05D89FABC53B}" dt="2018-09-09T05:33:24.300" v="49"/>
          <ac:cxnSpMkLst>
            <pc:docMk/>
            <pc:sldMk cId="3943328795" sldId="267"/>
            <ac:cxnSpMk id="90" creationId="{A60B625B-F3D7-494D-B01D-C088AB94FC8A}"/>
          </ac:cxnSpMkLst>
        </pc:cxnChg>
        <pc:cxnChg chg="mod">
          <ac:chgData name="염승윤" userId="S::ysy9639@cau.ac.kr::42c2e0bb-7178-4fce-bb46-2fd3fbb3cf9d" providerId="AD" clId="Web-{E77A40AB-A5CB-1C77-0230-05D89FABC53B}" dt="2018-09-09T05:33:29.534" v="50"/>
          <ac:cxnSpMkLst>
            <pc:docMk/>
            <pc:sldMk cId="3943328795" sldId="267"/>
            <ac:cxnSpMk id="91" creationId="{C89A0192-388F-4A68-B453-99EBE751C5F0}"/>
          </ac:cxnSpMkLst>
        </pc:cxnChg>
        <pc:cxnChg chg="mod">
          <ac:chgData name="염승윤" userId="S::ysy9639@cau.ac.kr::42c2e0bb-7178-4fce-bb46-2fd3fbb3cf9d" providerId="AD" clId="Web-{E77A40AB-A5CB-1C77-0230-05D89FABC53B}" dt="2018-09-09T05:33:20.456" v="48"/>
          <ac:cxnSpMkLst>
            <pc:docMk/>
            <pc:sldMk cId="3943328795" sldId="267"/>
            <ac:cxnSpMk id="92" creationId="{28AE107D-DD68-48C7-8F1E-3F02FF0D4185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36.159" v="67" actId="14100"/>
          <ac:cxnSpMkLst>
            <pc:docMk/>
            <pc:sldMk cId="3943328795" sldId="267"/>
            <ac:cxnSpMk id="93" creationId="{0D98BC96-E1A1-4287-B44E-ABF920A80B6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0:45.070" v="1749" actId="14100"/>
          <ac:cxnSpMkLst>
            <pc:docMk/>
            <pc:sldMk cId="3943328795" sldId="267"/>
            <ac:cxnSpMk id="94" creationId="{E6A451BE-83CC-4093-A885-E0F27B5DBBA3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54.260" v="74" actId="14100"/>
          <ac:cxnSpMkLst>
            <pc:docMk/>
            <pc:sldMk cId="3943328795" sldId="267"/>
            <ac:cxnSpMk id="95" creationId="{5C69021C-7DB5-413F-B851-3598AC5423C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0:41.273" v="1748" actId="1076"/>
          <ac:cxnSpMkLst>
            <pc:docMk/>
            <pc:sldMk cId="3943328795" sldId="267"/>
            <ac:cxnSpMk id="96" creationId="{F8FF8E55-4BBE-473F-9FD6-03B41E93A8DF}"/>
          </ac:cxnSpMkLst>
        </pc:cxnChg>
      </pc:sldChg>
      <pc:sldChg chg="addSp delSp modSp new del">
        <pc:chgData name="염승윤" userId="S::ysy9639@cau.ac.kr::42c2e0bb-7178-4fce-bb46-2fd3fbb3cf9d" providerId="AD" clId="Web-{E77A40AB-A5CB-1C77-0230-05D89FABC53B}" dt="2018-09-09T06:21:13.436" v="1973"/>
        <pc:sldMkLst>
          <pc:docMk/>
          <pc:sldMk cId="1901262178" sldId="268"/>
        </pc:sldMkLst>
        <pc:spChg chg="del">
          <ac:chgData name="염승윤" userId="S::ysy9639@cau.ac.kr::42c2e0bb-7178-4fce-bb46-2fd3fbb3cf9d" providerId="AD" clId="Web-{E77A40AB-A5CB-1C77-0230-05D89FABC53B}" dt="2018-09-09T05:39:43.453" v="89"/>
          <ac:spMkLst>
            <pc:docMk/>
            <pc:sldMk cId="1901262178" sldId="268"/>
            <ac:spMk id="2" creationId="{63FACF05-DCCF-443E-8F63-BE4060C1C407}"/>
          </ac:spMkLst>
        </pc:spChg>
        <pc:spChg chg="del mod">
          <ac:chgData name="염승윤" userId="S::ysy9639@cau.ac.kr::42c2e0bb-7178-4fce-bb46-2fd3fbb3cf9d" providerId="AD" clId="Web-{E77A40AB-A5CB-1C77-0230-05D89FABC53B}" dt="2018-09-09T05:39:57.485" v="91"/>
          <ac:spMkLst>
            <pc:docMk/>
            <pc:sldMk cId="1901262178" sldId="268"/>
            <ac:spMk id="3" creationId="{B6603319-4E78-4A71-897B-779436BBAB1B}"/>
          </ac:spMkLst>
        </pc:spChg>
        <pc:picChg chg="add mod ord">
          <ac:chgData name="염승윤" userId="S::ysy9639@cau.ac.kr::42c2e0bb-7178-4fce-bb46-2fd3fbb3cf9d" providerId="AD" clId="Web-{E77A40AB-A5CB-1C77-0230-05D89FABC53B}" dt="2018-09-09T06:20:31.758" v="1887" actId="14100"/>
          <ac:picMkLst>
            <pc:docMk/>
            <pc:sldMk cId="1901262178" sldId="268"/>
            <ac:picMk id="4" creationId="{75417D08-A30D-413C-A123-EB8EE5B57936}"/>
          </ac:picMkLst>
        </pc:picChg>
      </pc:sldChg>
      <pc:sldChg chg="addSp delSp modSp new">
        <pc:chgData name="염승윤" userId="S::ysy9639@cau.ac.kr::42c2e0bb-7178-4fce-bb46-2fd3fbb3cf9d" providerId="AD" clId="Web-{E77A40AB-A5CB-1C77-0230-05D89FABC53B}" dt="2018-09-09T05:55:02.188" v="1692" actId="1076"/>
        <pc:sldMkLst>
          <pc:docMk/>
          <pc:sldMk cId="2257457746" sldId="269"/>
        </pc:sldMkLst>
        <pc:spChg chg="del">
          <ac:chgData name="염승윤" userId="S::ysy9639@cau.ac.kr::42c2e0bb-7178-4fce-bb46-2fd3fbb3cf9d" providerId="AD" clId="Web-{E77A40AB-A5CB-1C77-0230-05D89FABC53B}" dt="2018-09-09T05:48:08.237" v="206"/>
          <ac:spMkLst>
            <pc:docMk/>
            <pc:sldMk cId="2257457746" sldId="269"/>
            <ac:spMk id="2" creationId="{742344ED-B2F3-4CBD-B828-B817B59B05E1}"/>
          </ac:spMkLst>
        </pc:spChg>
        <pc:spChg chg="mod">
          <ac:chgData name="염승윤" userId="S::ysy9639@cau.ac.kr::42c2e0bb-7178-4fce-bb46-2fd3fbb3cf9d" providerId="AD" clId="Web-{E77A40AB-A5CB-1C77-0230-05D89FABC53B}" dt="2018-09-09T05:54:48.265" v="1568" actId="1076"/>
          <ac:spMkLst>
            <pc:docMk/>
            <pc:sldMk cId="2257457746" sldId="269"/>
            <ac:spMk id="3" creationId="{E847053B-429A-4C8D-9A6D-E0634567966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282" v="1569" actId="1076"/>
          <ac:spMkLst>
            <pc:docMk/>
            <pc:sldMk cId="2257457746" sldId="269"/>
            <ac:spMk id="5" creationId="{51E12E96-5CC0-4DB4-ACA8-45B9B12C03E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298" v="1570" actId="1076"/>
          <ac:spMkLst>
            <pc:docMk/>
            <pc:sldMk cId="2257457746" sldId="269"/>
            <ac:spMk id="7" creationId="{65C92EB5-43AD-4A8C-9F6F-58E49EB225ED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13" v="1571" actId="1076"/>
          <ac:spMkLst>
            <pc:docMk/>
            <pc:sldMk cId="2257457746" sldId="269"/>
            <ac:spMk id="9" creationId="{B908C270-5141-4241-A1D6-F753026A517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30" v="1572" actId="1076"/>
          <ac:spMkLst>
            <pc:docMk/>
            <pc:sldMk cId="2257457746" sldId="269"/>
            <ac:spMk id="11" creationId="{C2921D88-09A8-4F29-A81C-BB02F4A81A49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45" v="1573" actId="1076"/>
          <ac:spMkLst>
            <pc:docMk/>
            <pc:sldMk cId="2257457746" sldId="269"/>
            <ac:spMk id="13" creationId="{F85B371F-A93C-4A4F-B2BA-EABDA944A26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76" v="1574" actId="1076"/>
          <ac:spMkLst>
            <pc:docMk/>
            <pc:sldMk cId="2257457746" sldId="269"/>
            <ac:spMk id="15" creationId="{AD82284B-1EEF-43A0-937F-F03C1FA87412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92" v="1575" actId="1076"/>
          <ac:spMkLst>
            <pc:docMk/>
            <pc:sldMk cId="2257457746" sldId="269"/>
            <ac:spMk id="17" creationId="{5C405C54-842C-455E-A73C-714A34AC4DF1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07" v="1576" actId="1076"/>
          <ac:spMkLst>
            <pc:docMk/>
            <pc:sldMk cId="2257457746" sldId="269"/>
            <ac:spMk id="19" creationId="{759E5F5B-4D79-4CDA-BE59-D29C8D461987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23" v="1577" actId="1076"/>
          <ac:spMkLst>
            <pc:docMk/>
            <pc:sldMk cId="2257457746" sldId="269"/>
            <ac:spMk id="21" creationId="{77EC2DF5-2075-4118-A0FA-197019587CE1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38" v="1578" actId="1076"/>
          <ac:spMkLst>
            <pc:docMk/>
            <pc:sldMk cId="2257457746" sldId="269"/>
            <ac:spMk id="23" creationId="{55B89A8B-CD4B-43EC-A0A6-9AC58462D6B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54" v="1579" actId="1076"/>
          <ac:spMkLst>
            <pc:docMk/>
            <pc:sldMk cId="2257457746" sldId="269"/>
            <ac:spMk id="25" creationId="{0F8E2F09-F5B5-4925-B955-AD813A45839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70" v="1580" actId="1076"/>
          <ac:spMkLst>
            <pc:docMk/>
            <pc:sldMk cId="2257457746" sldId="269"/>
            <ac:spMk id="27" creationId="{D88EAF95-E0B0-4803-9808-F9726BB75743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85" v="1581" actId="1076"/>
          <ac:spMkLst>
            <pc:docMk/>
            <pc:sldMk cId="2257457746" sldId="269"/>
            <ac:spMk id="29" creationId="{2D169081-8AD0-48C3-9D2B-5F64E690D9BE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01" v="1582" actId="1076"/>
          <ac:spMkLst>
            <pc:docMk/>
            <pc:sldMk cId="2257457746" sldId="269"/>
            <ac:spMk id="31" creationId="{37DDA447-406A-432E-96D5-7E0AA1FD686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17" v="1583" actId="1076"/>
          <ac:spMkLst>
            <pc:docMk/>
            <pc:sldMk cId="2257457746" sldId="269"/>
            <ac:spMk id="33" creationId="{3D1111D4-346A-42DC-904E-FDF292E4FA5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32" v="1584" actId="1076"/>
          <ac:spMkLst>
            <pc:docMk/>
            <pc:sldMk cId="2257457746" sldId="269"/>
            <ac:spMk id="35" creationId="{76C58012-803F-4A3B-8DE0-E15E7BDD199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48" v="1585" actId="1076"/>
          <ac:spMkLst>
            <pc:docMk/>
            <pc:sldMk cId="2257457746" sldId="269"/>
            <ac:spMk id="37" creationId="{C82A0917-4F8E-422C-84BC-621709FAD95D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63" v="1586" actId="1076"/>
          <ac:spMkLst>
            <pc:docMk/>
            <pc:sldMk cId="2257457746" sldId="269"/>
            <ac:spMk id="39" creationId="{AB35919E-AC53-4D82-BC9B-656D10086814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79" v="1587" actId="1076"/>
          <ac:spMkLst>
            <pc:docMk/>
            <pc:sldMk cId="2257457746" sldId="269"/>
            <ac:spMk id="41" creationId="{70151314-9548-4D27-B2FA-EFD8FE991C64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95" v="1588" actId="1076"/>
          <ac:spMkLst>
            <pc:docMk/>
            <pc:sldMk cId="2257457746" sldId="269"/>
            <ac:spMk id="43" creationId="{C40E8DC8-0450-4389-ADFC-F51295EB05B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10" v="1589" actId="1076"/>
          <ac:spMkLst>
            <pc:docMk/>
            <pc:sldMk cId="2257457746" sldId="269"/>
            <ac:spMk id="45" creationId="{5BF10187-69DA-4F4A-9BD6-231A3F973E9B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26" v="1590" actId="1076"/>
          <ac:spMkLst>
            <pc:docMk/>
            <pc:sldMk cId="2257457746" sldId="269"/>
            <ac:spMk id="47" creationId="{8067F34E-30A4-4199-AEF5-726BBF8902C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42" v="1591" actId="1076"/>
          <ac:spMkLst>
            <pc:docMk/>
            <pc:sldMk cId="2257457746" sldId="269"/>
            <ac:spMk id="49" creationId="{13826C3D-E58B-4CA1-9C73-95FE249F07C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57" v="1592" actId="1076"/>
          <ac:spMkLst>
            <pc:docMk/>
            <pc:sldMk cId="2257457746" sldId="269"/>
            <ac:spMk id="51" creationId="{44DEE175-92EA-4E1E-997E-09C7A6F802C2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73" v="1593" actId="1076"/>
          <ac:spMkLst>
            <pc:docMk/>
            <pc:sldMk cId="2257457746" sldId="269"/>
            <ac:spMk id="53" creationId="{F34F2589-4BDD-40D2-85C7-5EF0F173C74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88" v="1594" actId="1076"/>
          <ac:spMkLst>
            <pc:docMk/>
            <pc:sldMk cId="2257457746" sldId="269"/>
            <ac:spMk id="55" creationId="{1A6F63AA-DF14-4B72-BFAF-C8C3AC432BC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04" v="1595" actId="1076"/>
          <ac:spMkLst>
            <pc:docMk/>
            <pc:sldMk cId="2257457746" sldId="269"/>
            <ac:spMk id="57" creationId="{9F6310DD-AA7A-4FDE-B1FC-B73C2518B95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20" v="1596" actId="1076"/>
          <ac:spMkLst>
            <pc:docMk/>
            <pc:sldMk cId="2257457746" sldId="269"/>
            <ac:spMk id="59" creationId="{5B866BB4-8E4E-4084-ACF8-41206D484990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35" v="1597" actId="1076"/>
          <ac:spMkLst>
            <pc:docMk/>
            <pc:sldMk cId="2257457746" sldId="269"/>
            <ac:spMk id="61" creationId="{B5CE0C8A-E084-4E30-A3C5-CF4DD6DE9990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51" v="1598" actId="1076"/>
          <ac:spMkLst>
            <pc:docMk/>
            <pc:sldMk cId="2257457746" sldId="269"/>
            <ac:spMk id="63" creationId="{857B7C92-DF22-4D77-B5E9-2ACCD35FAA85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67" v="1599" actId="1076"/>
          <ac:spMkLst>
            <pc:docMk/>
            <pc:sldMk cId="2257457746" sldId="269"/>
            <ac:spMk id="65" creationId="{A9EE6AB3-F4C1-43CD-83A1-0E536D49390E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82" v="1600" actId="1076"/>
          <ac:spMkLst>
            <pc:docMk/>
            <pc:sldMk cId="2257457746" sldId="269"/>
            <ac:spMk id="67" creationId="{7DBC6E6C-D637-497C-9AA9-D1D60A6FA9BB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6.207" v="293"/>
          <ac:spMkLst>
            <pc:docMk/>
            <pc:sldMk cId="2257457746" sldId="269"/>
            <ac:spMk id="71" creationId="{474A86BE-B664-47CF-905A-F4A9AF7CA3D2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5.456" v="292"/>
          <ac:spMkLst>
            <pc:docMk/>
            <pc:sldMk cId="2257457746" sldId="269"/>
            <ac:spMk id="73" creationId="{09CEE1EF-E692-4DBC-ACC5-32CAEC7F59C3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4.518" v="291"/>
          <ac:spMkLst>
            <pc:docMk/>
            <pc:sldMk cId="2257457746" sldId="269"/>
            <ac:spMk id="75" creationId="{4DC36B2C-04E4-4C6E-B660-1DEAA3477AF6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3.863" v="290"/>
          <ac:spMkLst>
            <pc:docMk/>
            <pc:sldMk cId="2257457746" sldId="269"/>
            <ac:spMk id="77" creationId="{2F5D54C8-40BB-43DB-973C-1E398A8D470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892" v="1606" actId="1076"/>
          <ac:spMkLst>
            <pc:docMk/>
            <pc:sldMk cId="2257457746" sldId="269"/>
            <ac:spMk id="87" creationId="{6EF24788-A626-4A0F-809E-71DD78C24A5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07" v="1607" actId="1076"/>
          <ac:spMkLst>
            <pc:docMk/>
            <pc:sldMk cId="2257457746" sldId="269"/>
            <ac:spMk id="89" creationId="{96244790-3E14-4BE9-9988-B3DCFBBCC889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23" v="1608" actId="1076"/>
          <ac:spMkLst>
            <pc:docMk/>
            <pc:sldMk cId="2257457746" sldId="269"/>
            <ac:spMk id="91" creationId="{84EC7CC7-C4BF-47B2-8BDD-2DF6EB173EF3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38" v="1609" actId="1076"/>
          <ac:spMkLst>
            <pc:docMk/>
            <pc:sldMk cId="2257457746" sldId="269"/>
            <ac:spMk id="93" creationId="{B5E158FB-EC96-4C8C-8EE9-D1E30A3D8D7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54" v="1610" actId="1076"/>
          <ac:spMkLst>
            <pc:docMk/>
            <pc:sldMk cId="2257457746" sldId="269"/>
            <ac:spMk id="95" creationId="{83F578EC-7AD6-42F2-9DE3-D9F21C4C9357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70" v="1611" actId="1076"/>
          <ac:spMkLst>
            <pc:docMk/>
            <pc:sldMk cId="2257457746" sldId="269"/>
            <ac:spMk id="97" creationId="{EF975BE3-3A7F-44E0-9280-B98D06B5175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85" v="1612" actId="1076"/>
          <ac:spMkLst>
            <pc:docMk/>
            <pc:sldMk cId="2257457746" sldId="269"/>
            <ac:spMk id="99" creationId="{6DCCDBF4-0AEC-4675-9441-62205882EAB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01" v="1613" actId="1076"/>
          <ac:spMkLst>
            <pc:docMk/>
            <pc:sldMk cId="2257457746" sldId="269"/>
            <ac:spMk id="101" creationId="{AFD2FE7D-FC76-427D-AB83-AEF605F1B2C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32" v="1614" actId="1076"/>
          <ac:spMkLst>
            <pc:docMk/>
            <pc:sldMk cId="2257457746" sldId="269"/>
            <ac:spMk id="103" creationId="{C89CCF12-5790-4FB0-B39D-0E75F33F3A9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48" v="1615" actId="1076"/>
          <ac:spMkLst>
            <pc:docMk/>
            <pc:sldMk cId="2257457746" sldId="269"/>
            <ac:spMk id="105" creationId="{BDCE7F63-088D-4AFB-96D4-7178569F245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63" v="1616" actId="1076"/>
          <ac:spMkLst>
            <pc:docMk/>
            <pc:sldMk cId="2257457746" sldId="269"/>
            <ac:spMk id="107" creationId="{D1BD522F-E407-4DC7-8BFC-9D4AF47CB6E6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79" v="1617" actId="1076"/>
          <ac:spMkLst>
            <pc:docMk/>
            <pc:sldMk cId="2257457746" sldId="269"/>
            <ac:spMk id="109" creationId="{D811AD3C-76BF-4C83-8F2E-F959CEBC612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95" v="1618" actId="1076"/>
          <ac:spMkLst>
            <pc:docMk/>
            <pc:sldMk cId="2257457746" sldId="269"/>
            <ac:spMk id="111" creationId="{A590E015-689F-4ECF-B474-8757FF59653F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10" v="1619" actId="1076"/>
          <ac:spMkLst>
            <pc:docMk/>
            <pc:sldMk cId="2257457746" sldId="269"/>
            <ac:spMk id="113" creationId="{99734B04-2698-44FC-B042-CCFDBFC34B6D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26" v="1620" actId="1076"/>
          <ac:spMkLst>
            <pc:docMk/>
            <pc:sldMk cId="2257457746" sldId="269"/>
            <ac:spMk id="115" creationId="{1375E116-F441-4086-8714-D7E1E609D5A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42" v="1621" actId="1076"/>
          <ac:spMkLst>
            <pc:docMk/>
            <pc:sldMk cId="2257457746" sldId="269"/>
            <ac:spMk id="117" creationId="{71B6A4C3-9661-44A9-9F94-97C42166709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57" v="1622" actId="1076"/>
          <ac:spMkLst>
            <pc:docMk/>
            <pc:sldMk cId="2257457746" sldId="269"/>
            <ac:spMk id="119" creationId="{A83E7F00-9492-432E-840A-A82B4AB001B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73" v="1623" actId="1076"/>
          <ac:spMkLst>
            <pc:docMk/>
            <pc:sldMk cId="2257457746" sldId="269"/>
            <ac:spMk id="121" creationId="{EB81842C-464B-4043-A075-C304E055B336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88" v="1624" actId="1076"/>
          <ac:spMkLst>
            <pc:docMk/>
            <pc:sldMk cId="2257457746" sldId="269"/>
            <ac:spMk id="123" creationId="{8CFF88F9-1C54-4859-91EC-11986B8DDC21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04" v="1625" actId="1076"/>
          <ac:spMkLst>
            <pc:docMk/>
            <pc:sldMk cId="2257457746" sldId="269"/>
            <ac:spMk id="125" creationId="{FC1486A2-41CA-4A9F-B54C-5F4AAE1773F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20" v="1626" actId="1076"/>
          <ac:spMkLst>
            <pc:docMk/>
            <pc:sldMk cId="2257457746" sldId="269"/>
            <ac:spMk id="127" creationId="{2B864692-8418-48AA-B472-9C636F86C77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20" v="1627" actId="1076"/>
          <ac:spMkLst>
            <pc:docMk/>
            <pc:sldMk cId="2257457746" sldId="269"/>
            <ac:spMk id="129" creationId="{0D3B8963-819C-4DD4-9768-24AF85B5757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35" v="1628" actId="1076"/>
          <ac:spMkLst>
            <pc:docMk/>
            <pc:sldMk cId="2257457746" sldId="269"/>
            <ac:spMk id="131" creationId="{B7B0244E-438F-41B9-97BF-A0F775C327B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51" v="1629" actId="1076"/>
          <ac:spMkLst>
            <pc:docMk/>
            <pc:sldMk cId="2257457746" sldId="269"/>
            <ac:spMk id="133" creationId="{53B0458D-4806-4489-82AF-F42B2FE09E7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67" v="1630" actId="1076"/>
          <ac:spMkLst>
            <pc:docMk/>
            <pc:sldMk cId="2257457746" sldId="269"/>
            <ac:spMk id="135" creationId="{B381C67F-8F99-4771-A04E-CC686D8DAFD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82" v="1631" actId="1076"/>
          <ac:spMkLst>
            <pc:docMk/>
            <pc:sldMk cId="2257457746" sldId="269"/>
            <ac:spMk id="137" creationId="{A01C0C13-6918-47E9-9BC2-44E7DA01A201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98" v="1632" actId="1076"/>
          <ac:spMkLst>
            <pc:docMk/>
            <pc:sldMk cId="2257457746" sldId="269"/>
            <ac:spMk id="139" creationId="{A6BF7FC5-DE45-4F25-8DC9-76F03FDD9D3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13" v="1633" actId="1076"/>
          <ac:spMkLst>
            <pc:docMk/>
            <pc:sldMk cId="2257457746" sldId="269"/>
            <ac:spMk id="141" creationId="{373B6D30-E743-483E-964A-7A418026601A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29" v="1634" actId="1076"/>
          <ac:spMkLst>
            <pc:docMk/>
            <pc:sldMk cId="2257457746" sldId="269"/>
            <ac:spMk id="143" creationId="{141172CD-E735-460F-8077-54F96F6B7FC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45" v="1635" actId="1076"/>
          <ac:spMkLst>
            <pc:docMk/>
            <pc:sldMk cId="2257457746" sldId="269"/>
            <ac:spMk id="145" creationId="{DE35993D-DE69-43DF-A360-95083897E07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60" v="1636" actId="1076"/>
          <ac:spMkLst>
            <pc:docMk/>
            <pc:sldMk cId="2257457746" sldId="269"/>
            <ac:spMk id="147" creationId="{3679F020-1815-4B3B-A3DC-66CFC2A9FF0D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76" v="1637" actId="1076"/>
          <ac:spMkLst>
            <pc:docMk/>
            <pc:sldMk cId="2257457746" sldId="269"/>
            <ac:spMk id="149" creationId="{06B84DC7-F7D9-430D-9B91-ABA4DE026DC7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8.238" v="397"/>
          <ac:spMkLst>
            <pc:docMk/>
            <pc:sldMk cId="2257457746" sldId="269"/>
            <ac:spMk id="159" creationId="{6B02EBD8-64C5-4E27-924F-D98B6D3619D6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6.910" v="396"/>
          <ac:spMkLst>
            <pc:docMk/>
            <pc:sldMk cId="2257457746" sldId="269"/>
            <ac:spMk id="161" creationId="{F17D911B-D302-42F9-835D-6528F3775C63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5.191" v="395"/>
          <ac:spMkLst>
            <pc:docMk/>
            <pc:sldMk cId="2257457746" sldId="269"/>
            <ac:spMk id="163" creationId="{92AD86CE-24CE-4BD9-9E01-93766EC3C5F1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4.472" v="394"/>
          <ac:spMkLst>
            <pc:docMk/>
            <pc:sldMk cId="2257457746" sldId="269"/>
            <ac:spMk id="165" creationId="{B8E82A1B-C876-413A-83FC-A987520A385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7"/>
          <ac:spMkLst>
            <pc:docMk/>
            <pc:sldMk cId="2257457746" sldId="269"/>
            <ac:spMk id="187" creationId="{6D40929E-C241-40C3-B492-364B95634FE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6"/>
          <ac:spMkLst>
            <pc:docMk/>
            <pc:sldMk cId="2257457746" sldId="269"/>
            <ac:spMk id="189" creationId="{F7382413-40BF-4498-B6C4-CEE04AF9F3B3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5"/>
          <ac:spMkLst>
            <pc:docMk/>
            <pc:sldMk cId="2257457746" sldId="269"/>
            <ac:spMk id="191" creationId="{2C81B435-FE15-4D31-862D-2A24DE341FD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4"/>
          <ac:spMkLst>
            <pc:docMk/>
            <pc:sldMk cId="2257457746" sldId="269"/>
            <ac:spMk id="193" creationId="{809F67A1-BF73-44A5-804B-6B829691900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3"/>
          <ac:spMkLst>
            <pc:docMk/>
            <pc:sldMk cId="2257457746" sldId="269"/>
            <ac:spMk id="195" creationId="{4C8CD226-40B4-4037-B2C6-DBC611A39713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2"/>
          <ac:spMkLst>
            <pc:docMk/>
            <pc:sldMk cId="2257457746" sldId="269"/>
            <ac:spMk id="197" creationId="{A1EEFD82-3233-472B-990B-C7FDC17C6478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1"/>
          <ac:spMkLst>
            <pc:docMk/>
            <pc:sldMk cId="2257457746" sldId="269"/>
            <ac:spMk id="199" creationId="{5B56C44A-B04D-4FF2-A313-531AB42FD4A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0"/>
          <ac:spMkLst>
            <pc:docMk/>
            <pc:sldMk cId="2257457746" sldId="269"/>
            <ac:spMk id="201" creationId="{EC9EADED-9D77-4934-BF20-2033E97ABC3E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9"/>
          <ac:spMkLst>
            <pc:docMk/>
            <pc:sldMk cId="2257457746" sldId="269"/>
            <ac:spMk id="203" creationId="{0673643F-7C7F-42DF-AE9C-77CCE0832F76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8"/>
          <ac:spMkLst>
            <pc:docMk/>
            <pc:sldMk cId="2257457746" sldId="269"/>
            <ac:spMk id="205" creationId="{68EF9FB7-3A7C-4C24-937F-35450A6FE4D8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7"/>
          <ac:spMkLst>
            <pc:docMk/>
            <pc:sldMk cId="2257457746" sldId="269"/>
            <ac:spMk id="207" creationId="{8B2818FF-D5EC-4BA6-A335-388EB2A00DBF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6"/>
          <ac:spMkLst>
            <pc:docMk/>
            <pc:sldMk cId="2257457746" sldId="269"/>
            <ac:spMk id="209" creationId="{207E32CD-1DD5-4186-8671-5CA860AACA6A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5"/>
          <ac:spMkLst>
            <pc:docMk/>
            <pc:sldMk cId="2257457746" sldId="269"/>
            <ac:spMk id="211" creationId="{D1927B37-965D-42F5-9745-3DF3C482AFD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4"/>
          <ac:spMkLst>
            <pc:docMk/>
            <pc:sldMk cId="2257457746" sldId="269"/>
            <ac:spMk id="213" creationId="{3EC92861-4C91-4A85-B2B0-B8C9255FDB65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3"/>
          <ac:spMkLst>
            <pc:docMk/>
            <pc:sldMk cId="2257457746" sldId="269"/>
            <ac:spMk id="215" creationId="{F80872DA-04E9-4656-86A6-36595283954F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2"/>
          <ac:spMkLst>
            <pc:docMk/>
            <pc:sldMk cId="2257457746" sldId="269"/>
            <ac:spMk id="217" creationId="{F27B329F-9D34-4965-A3E9-85FC111E244C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1"/>
          <ac:spMkLst>
            <pc:docMk/>
            <pc:sldMk cId="2257457746" sldId="269"/>
            <ac:spMk id="219" creationId="{76995509-5B79-4E92-B2B3-2541D3B044B3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0"/>
          <ac:spMkLst>
            <pc:docMk/>
            <pc:sldMk cId="2257457746" sldId="269"/>
            <ac:spMk id="221" creationId="{583EF346-25A6-4DE6-B27A-3F9C75B30A7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9"/>
          <ac:spMkLst>
            <pc:docMk/>
            <pc:sldMk cId="2257457746" sldId="269"/>
            <ac:spMk id="223" creationId="{8F2996AE-52B6-4BEA-813F-7ADEE241FAA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8"/>
          <ac:spMkLst>
            <pc:docMk/>
            <pc:sldMk cId="2257457746" sldId="269"/>
            <ac:spMk id="225" creationId="{D18F47BC-AE8A-486B-B3F0-20CC8702D78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7"/>
          <ac:spMkLst>
            <pc:docMk/>
            <pc:sldMk cId="2257457746" sldId="269"/>
            <ac:spMk id="227" creationId="{428A7953-7473-4CD7-BA7D-1F6CF1757278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6"/>
          <ac:spMkLst>
            <pc:docMk/>
            <pc:sldMk cId="2257457746" sldId="269"/>
            <ac:spMk id="229" creationId="{E8D940EF-2313-406A-B8EF-D65B6E5DC795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5"/>
          <ac:spMkLst>
            <pc:docMk/>
            <pc:sldMk cId="2257457746" sldId="269"/>
            <ac:spMk id="231" creationId="{83D831EF-CDB4-4E84-A682-7D7C623AC90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4"/>
          <ac:spMkLst>
            <pc:docMk/>
            <pc:sldMk cId="2257457746" sldId="269"/>
            <ac:spMk id="233" creationId="{B40DA84D-9503-48F6-8C5D-73E47763D7F7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3"/>
          <ac:spMkLst>
            <pc:docMk/>
            <pc:sldMk cId="2257457746" sldId="269"/>
            <ac:spMk id="235" creationId="{E849126C-B20B-4D98-8941-B513EFFA5BE4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2"/>
          <ac:spMkLst>
            <pc:docMk/>
            <pc:sldMk cId="2257457746" sldId="269"/>
            <ac:spMk id="237" creationId="{933D3A55-974E-493A-B2AA-2A1F53C34244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41"/>
          <ac:spMkLst>
            <pc:docMk/>
            <pc:sldMk cId="2257457746" sldId="269"/>
            <ac:spMk id="239" creationId="{E25068EA-7596-41E8-9355-57FCC294CFF5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40"/>
          <ac:spMkLst>
            <pc:docMk/>
            <pc:sldMk cId="2257457746" sldId="269"/>
            <ac:spMk id="241" creationId="{1C9DA3B0-C76A-4E2D-8541-34C9C904F38C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9"/>
          <ac:spMkLst>
            <pc:docMk/>
            <pc:sldMk cId="2257457746" sldId="269"/>
            <ac:spMk id="243" creationId="{3CB59C3C-03DD-4B7F-B41D-20FEE40E088D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8"/>
          <ac:spMkLst>
            <pc:docMk/>
            <pc:sldMk cId="2257457746" sldId="269"/>
            <ac:spMk id="245" creationId="{5B293A51-1A7B-4C2A-AB53-819FFEC8BF4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7"/>
          <ac:spMkLst>
            <pc:docMk/>
            <pc:sldMk cId="2257457746" sldId="269"/>
            <ac:spMk id="247" creationId="{6D8656FE-4716-4968-A0F5-B53D4A0B212A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6"/>
          <ac:spMkLst>
            <pc:docMk/>
            <pc:sldMk cId="2257457746" sldId="269"/>
            <ac:spMk id="249" creationId="{99AA4E2A-694F-49EC-AA33-73866B7B9DD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5"/>
          <ac:spMkLst>
            <pc:docMk/>
            <pc:sldMk cId="2257457746" sldId="269"/>
            <ac:spMk id="251" creationId="{FB095D1A-3537-4F3B-B340-F4D41CF2E7F7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4"/>
          <ac:spMkLst>
            <pc:docMk/>
            <pc:sldMk cId="2257457746" sldId="269"/>
            <ac:spMk id="253" creationId="{F87B0D78-8298-474C-AD69-2F07F60F877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3"/>
          <ac:spMkLst>
            <pc:docMk/>
            <pc:sldMk cId="2257457746" sldId="269"/>
            <ac:spMk id="255" creationId="{55C48971-E049-4159-B121-2301A9D4EA6F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2"/>
          <ac:spMkLst>
            <pc:docMk/>
            <pc:sldMk cId="2257457746" sldId="269"/>
            <ac:spMk id="257" creationId="{72E1043D-1AF0-4B22-8F0B-64297F33468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579" v="1652" actId="1076"/>
          <ac:spMkLst>
            <pc:docMk/>
            <pc:sldMk cId="2257457746" sldId="269"/>
            <ac:spMk id="277" creationId="{9B299A2C-94EF-4089-9F6E-D5DA16C8A4B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595" v="1653" actId="1076"/>
          <ac:spMkLst>
            <pc:docMk/>
            <pc:sldMk cId="2257457746" sldId="269"/>
            <ac:spMk id="279" creationId="{8F7FC56A-0CA9-4018-9791-7B01056525E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10" v="1654" actId="1076"/>
          <ac:spMkLst>
            <pc:docMk/>
            <pc:sldMk cId="2257457746" sldId="269"/>
            <ac:spMk id="281" creationId="{65D375D3-8E9D-44D2-A200-438B20A5E49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26" v="1655" actId="1076"/>
          <ac:spMkLst>
            <pc:docMk/>
            <pc:sldMk cId="2257457746" sldId="269"/>
            <ac:spMk id="283" creationId="{A7F492A5-861C-4458-8A6E-D31F749576BE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42" v="1656" actId="1076"/>
          <ac:spMkLst>
            <pc:docMk/>
            <pc:sldMk cId="2257457746" sldId="269"/>
            <ac:spMk id="285" creationId="{505C1CE7-99CA-4581-BE94-9006DB6FCDF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73" v="1657" actId="1076"/>
          <ac:spMkLst>
            <pc:docMk/>
            <pc:sldMk cId="2257457746" sldId="269"/>
            <ac:spMk id="287" creationId="{B0935BEC-BFDC-41BD-A32E-552A35E4C49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88" v="1658" actId="1076"/>
          <ac:spMkLst>
            <pc:docMk/>
            <pc:sldMk cId="2257457746" sldId="269"/>
            <ac:spMk id="289" creationId="{9A2965C9-D44A-4CB7-BA8A-F3400F7246C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04" v="1659" actId="1076"/>
          <ac:spMkLst>
            <pc:docMk/>
            <pc:sldMk cId="2257457746" sldId="269"/>
            <ac:spMk id="291" creationId="{B6AD7968-579C-430B-B19F-1B5091443DC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20" v="1660" actId="1076"/>
          <ac:spMkLst>
            <pc:docMk/>
            <pc:sldMk cId="2257457746" sldId="269"/>
            <ac:spMk id="293" creationId="{9271054E-42D6-4A07-AA95-C2A5B302C53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35" v="1661" actId="1076"/>
          <ac:spMkLst>
            <pc:docMk/>
            <pc:sldMk cId="2257457746" sldId="269"/>
            <ac:spMk id="295" creationId="{D8D17F3E-B488-4902-80EF-18863C1AA5B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51" v="1662" actId="1076"/>
          <ac:spMkLst>
            <pc:docMk/>
            <pc:sldMk cId="2257457746" sldId="269"/>
            <ac:spMk id="297" creationId="{AEDC4020-4E50-4E0C-AD1A-127F5D862CE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67" v="1663" actId="1076"/>
          <ac:spMkLst>
            <pc:docMk/>
            <pc:sldMk cId="2257457746" sldId="269"/>
            <ac:spMk id="299" creationId="{42710706-DC25-4747-A860-61CBCA5D2D14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82" v="1664" actId="1076"/>
          <ac:spMkLst>
            <pc:docMk/>
            <pc:sldMk cId="2257457746" sldId="269"/>
            <ac:spMk id="301" creationId="{1BF0228F-9FC2-434D-B960-6A062F1A1A2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98" v="1665" actId="1076"/>
          <ac:spMkLst>
            <pc:docMk/>
            <pc:sldMk cId="2257457746" sldId="269"/>
            <ac:spMk id="303" creationId="{3565F10C-7DE9-4EEC-B186-F85E72A355E6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13" v="1666" actId="1076"/>
          <ac:spMkLst>
            <pc:docMk/>
            <pc:sldMk cId="2257457746" sldId="269"/>
            <ac:spMk id="305" creationId="{C6C22C40-1036-48CC-AD8B-1E9B4D6B3AE5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29" v="1667" actId="1076"/>
          <ac:spMkLst>
            <pc:docMk/>
            <pc:sldMk cId="2257457746" sldId="269"/>
            <ac:spMk id="307" creationId="{90E1DD74-AB59-44C6-8FBA-287A1B61613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45" v="1668" actId="1076"/>
          <ac:spMkLst>
            <pc:docMk/>
            <pc:sldMk cId="2257457746" sldId="269"/>
            <ac:spMk id="309" creationId="{52FF72B4-0C6F-421C-A724-416B482A642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60" v="1669" actId="1076"/>
          <ac:spMkLst>
            <pc:docMk/>
            <pc:sldMk cId="2257457746" sldId="269"/>
            <ac:spMk id="311" creationId="{520C7C20-0FE1-45F5-95CC-D85D456CC3B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76" v="1670" actId="1076"/>
          <ac:spMkLst>
            <pc:docMk/>
            <pc:sldMk cId="2257457746" sldId="269"/>
            <ac:spMk id="313" creationId="{40A40098-356F-4D70-BBB9-43FDEE0D443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92" v="1671" actId="1076"/>
          <ac:spMkLst>
            <pc:docMk/>
            <pc:sldMk cId="2257457746" sldId="269"/>
            <ac:spMk id="315" creationId="{5BFE6AB7-A83B-4408-A2CC-49DFC1DAEC5F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07" v="1672" actId="1076"/>
          <ac:spMkLst>
            <pc:docMk/>
            <pc:sldMk cId="2257457746" sldId="269"/>
            <ac:spMk id="317" creationId="{964BB81A-03BD-4AF3-8668-1EB4690FA79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23" v="1673" actId="1076"/>
          <ac:spMkLst>
            <pc:docMk/>
            <pc:sldMk cId="2257457746" sldId="269"/>
            <ac:spMk id="319" creationId="{3C326AF1-BC53-494E-A250-323AEB72268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38" v="1674" actId="1076"/>
          <ac:spMkLst>
            <pc:docMk/>
            <pc:sldMk cId="2257457746" sldId="269"/>
            <ac:spMk id="321" creationId="{A069F96D-E890-4BA7-9EE2-053E9E62FDE5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54" v="1675" actId="1076"/>
          <ac:spMkLst>
            <pc:docMk/>
            <pc:sldMk cId="2257457746" sldId="269"/>
            <ac:spMk id="323" creationId="{7461568E-996B-4C6D-A366-6ED8888CD25D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70" v="1676" actId="1076"/>
          <ac:spMkLst>
            <pc:docMk/>
            <pc:sldMk cId="2257457746" sldId="269"/>
            <ac:spMk id="325" creationId="{80874ABA-33B0-464C-9447-74A4474EEED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85" v="1677" actId="1076"/>
          <ac:spMkLst>
            <pc:docMk/>
            <pc:sldMk cId="2257457746" sldId="269"/>
            <ac:spMk id="327" creationId="{83817AC3-7EF1-4FC5-B6C3-389CE2A44317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01" v="1678" actId="1076"/>
          <ac:spMkLst>
            <pc:docMk/>
            <pc:sldMk cId="2257457746" sldId="269"/>
            <ac:spMk id="329" creationId="{03B8C2D0-30BC-47C5-A356-568A558D5478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01" v="1679" actId="1076"/>
          <ac:spMkLst>
            <pc:docMk/>
            <pc:sldMk cId="2257457746" sldId="269"/>
            <ac:spMk id="331" creationId="{FA03D6CB-D6D0-4A95-85CB-A8F1FF67C522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32" v="1680" actId="1076"/>
          <ac:spMkLst>
            <pc:docMk/>
            <pc:sldMk cId="2257457746" sldId="269"/>
            <ac:spMk id="333" creationId="{46F2E779-BB3A-47F6-91B8-3BB4A1B82ED5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48" v="1681" actId="1076"/>
          <ac:spMkLst>
            <pc:docMk/>
            <pc:sldMk cId="2257457746" sldId="269"/>
            <ac:spMk id="335" creationId="{64E0099F-0E92-40B6-A2A6-D872D780E4CF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63" v="1682" actId="1076"/>
          <ac:spMkLst>
            <pc:docMk/>
            <pc:sldMk cId="2257457746" sldId="269"/>
            <ac:spMk id="337" creationId="{6203C9E1-85A1-4CE8-A825-7F64664B7B5C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63" v="1683" actId="1076"/>
          <ac:spMkLst>
            <pc:docMk/>
            <pc:sldMk cId="2257457746" sldId="269"/>
            <ac:spMk id="339" creationId="{27A924B4-7FD6-43CD-B20C-0E2FB2175F37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6.207" v="762"/>
          <ac:spMkLst>
            <pc:docMk/>
            <pc:sldMk cId="2257457746" sldId="269"/>
            <ac:spMk id="341" creationId="{02E9307B-7548-4798-9565-9BCC57B67269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5.160" v="761"/>
          <ac:spMkLst>
            <pc:docMk/>
            <pc:sldMk cId="2257457746" sldId="269"/>
            <ac:spMk id="343" creationId="{B5896DBC-460F-4F5F-A1DE-53D66F42EEA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4.097" v="760"/>
          <ac:spMkLst>
            <pc:docMk/>
            <pc:sldMk cId="2257457746" sldId="269"/>
            <ac:spMk id="345" creationId="{F87BB1D0-C02F-4AFB-92E1-CCDF829B525C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3.191" v="759"/>
          <ac:spMkLst>
            <pc:docMk/>
            <pc:sldMk cId="2257457746" sldId="269"/>
            <ac:spMk id="347" creationId="{566FDD15-CDC6-4649-BE7C-094E933F2046}"/>
          </ac:spMkLst>
        </pc:spChg>
        <pc:cxnChg chg="add mod">
          <ac:chgData name="염승윤" userId="S::ysy9639@cau.ac.kr::42c2e0bb-7178-4fce-bb46-2fd3fbb3cf9d" providerId="AD" clId="Web-{E77A40AB-A5CB-1C77-0230-05D89FABC53B}" dt="2018-09-09T05:55:00.798" v="1601" actId="1076"/>
          <ac:cxnSpMkLst>
            <pc:docMk/>
            <pc:sldMk cId="2257457746" sldId="269"/>
            <ac:cxnSpMk id="69" creationId="{B29B81DE-20D6-4D48-829F-F8E77AED981F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13" v="1602" actId="1076"/>
          <ac:cxnSpMkLst>
            <pc:docMk/>
            <pc:sldMk cId="2257457746" sldId="269"/>
            <ac:cxnSpMk id="79" creationId="{5F84C157-016F-4387-AF29-2B6BC52F6EA2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29" v="1603" actId="1076"/>
          <ac:cxnSpMkLst>
            <pc:docMk/>
            <pc:sldMk cId="2257457746" sldId="269"/>
            <ac:cxnSpMk id="81" creationId="{D5448234-5F41-4793-84BD-EFD103C239E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45" v="1604" actId="1076"/>
          <ac:cxnSpMkLst>
            <pc:docMk/>
            <pc:sldMk cId="2257457746" sldId="269"/>
            <ac:cxnSpMk id="83" creationId="{6972E79A-339C-4E26-B8D2-258FC98A75E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60" v="1605" actId="1076"/>
          <ac:cxnSpMkLst>
            <pc:docMk/>
            <pc:sldMk cId="2257457746" sldId="269"/>
            <ac:cxnSpMk id="85" creationId="{0A6B59DD-3BED-42F8-852D-C74BF067FD72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392" v="1638" actId="1076"/>
          <ac:cxnSpMkLst>
            <pc:docMk/>
            <pc:sldMk cId="2257457746" sldId="269"/>
            <ac:cxnSpMk id="151" creationId="{7D04DAD4-F3F6-4ADA-B284-4772F79D8E7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07" v="1639" actId="1076"/>
          <ac:cxnSpMkLst>
            <pc:docMk/>
            <pc:sldMk cId="2257457746" sldId="269"/>
            <ac:cxnSpMk id="153" creationId="{C74947F1-C702-47BD-8005-6899A93B2418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07" v="1640" actId="1076"/>
          <ac:cxnSpMkLst>
            <pc:docMk/>
            <pc:sldMk cId="2257457746" sldId="269"/>
            <ac:cxnSpMk id="155" creationId="{43D2F628-A3A1-4B45-B210-37E55E3CD55F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23" v="1641" actId="1076"/>
          <ac:cxnSpMkLst>
            <pc:docMk/>
            <pc:sldMk cId="2257457746" sldId="269"/>
            <ac:cxnSpMk id="157" creationId="{B754C2D3-AD55-4CD3-A014-662EA89199B5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38" v="1642" actId="1076"/>
          <ac:cxnSpMkLst>
            <pc:docMk/>
            <pc:sldMk cId="2257457746" sldId="269"/>
            <ac:cxnSpMk id="167" creationId="{BCA09AC7-A022-4B0D-B1DD-AD23EDEB7CDE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54" v="1643" actId="1076"/>
          <ac:cxnSpMkLst>
            <pc:docMk/>
            <pc:sldMk cId="2257457746" sldId="269"/>
            <ac:cxnSpMk id="169" creationId="{BBCE6629-A9DC-49C3-B1E9-2DA6C40E488D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70" v="1644" actId="1076"/>
          <ac:cxnSpMkLst>
            <pc:docMk/>
            <pc:sldMk cId="2257457746" sldId="269"/>
            <ac:cxnSpMk id="171" creationId="{86CBF058-1433-486B-A3A0-150B9E07125F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70" v="1645" actId="1076"/>
          <ac:cxnSpMkLst>
            <pc:docMk/>
            <pc:sldMk cId="2257457746" sldId="269"/>
            <ac:cxnSpMk id="173" creationId="{3E930170-DA3D-4B2D-B80B-3BC942C98E8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85" v="1646" actId="1076"/>
          <ac:cxnSpMkLst>
            <pc:docMk/>
            <pc:sldMk cId="2257457746" sldId="269"/>
            <ac:cxnSpMk id="175" creationId="{CD578B8D-F124-4638-BCAD-68B9BE936E24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01" v="1647" actId="1076"/>
          <ac:cxnSpMkLst>
            <pc:docMk/>
            <pc:sldMk cId="2257457746" sldId="269"/>
            <ac:cxnSpMk id="177" creationId="{EE3BF3AB-067B-4FDE-8214-9CA23EE524A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17" v="1648" actId="1076"/>
          <ac:cxnSpMkLst>
            <pc:docMk/>
            <pc:sldMk cId="2257457746" sldId="269"/>
            <ac:cxnSpMk id="179" creationId="{78908441-2897-40AB-BC3C-A585D28BECD4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32" v="1649" actId="1076"/>
          <ac:cxnSpMkLst>
            <pc:docMk/>
            <pc:sldMk cId="2257457746" sldId="269"/>
            <ac:cxnSpMk id="181" creationId="{EA78B638-8EDE-4727-8569-26906FD0938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48" v="1650" actId="1076"/>
          <ac:cxnSpMkLst>
            <pc:docMk/>
            <pc:sldMk cId="2257457746" sldId="269"/>
            <ac:cxnSpMk id="183" creationId="{7BD5DCC4-6393-40CA-9431-AEEBA22A2CD3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63" v="1651" actId="1076"/>
          <ac:cxnSpMkLst>
            <pc:docMk/>
            <pc:sldMk cId="2257457746" sldId="269"/>
            <ac:cxnSpMk id="185" creationId="{EF2FD1B0-CD5C-40FF-BF9C-A75A365D7FC5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31"/>
          <ac:cxnSpMkLst>
            <pc:docMk/>
            <pc:sldMk cId="2257457746" sldId="269"/>
            <ac:cxnSpMk id="259" creationId="{FBD26B67-F6A0-41B2-8D7B-F3255AE45112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30"/>
          <ac:cxnSpMkLst>
            <pc:docMk/>
            <pc:sldMk cId="2257457746" sldId="269"/>
            <ac:cxnSpMk id="261" creationId="{E02ACFB5-1A73-4C6B-9FFD-6B6DE88EA045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9"/>
          <ac:cxnSpMkLst>
            <pc:docMk/>
            <pc:sldMk cId="2257457746" sldId="269"/>
            <ac:cxnSpMk id="263" creationId="{3A4D1898-6EB9-4B43-B7EA-F1C2A5ABF55E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8"/>
          <ac:cxnSpMkLst>
            <pc:docMk/>
            <pc:sldMk cId="2257457746" sldId="269"/>
            <ac:cxnSpMk id="265" creationId="{AA8EC101-38ED-45FC-AFAC-76F2FE251189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7"/>
          <ac:cxnSpMkLst>
            <pc:docMk/>
            <pc:sldMk cId="2257457746" sldId="269"/>
            <ac:cxnSpMk id="267" creationId="{463B6512-E097-4232-B6C6-5B7316D12F0A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6"/>
          <ac:cxnSpMkLst>
            <pc:docMk/>
            <pc:sldMk cId="2257457746" sldId="269"/>
            <ac:cxnSpMk id="269" creationId="{A4659D6A-896C-488F-8D05-A566D704D590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5"/>
          <ac:cxnSpMkLst>
            <pc:docMk/>
            <pc:sldMk cId="2257457746" sldId="269"/>
            <ac:cxnSpMk id="271" creationId="{A8E1F9D7-906C-4EE6-A806-E8243CC583A0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4"/>
          <ac:cxnSpMkLst>
            <pc:docMk/>
            <pc:sldMk cId="2257457746" sldId="269"/>
            <ac:cxnSpMk id="273" creationId="{BB9A43C1-DB57-4FF4-B174-5CCC0394156B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3"/>
          <ac:cxnSpMkLst>
            <pc:docMk/>
            <pc:sldMk cId="2257457746" sldId="269"/>
            <ac:cxnSpMk id="275" creationId="{BB6770B9-70EF-4BF5-BE89-ED1DD2BBC4D5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079" v="1684" actId="1076"/>
          <ac:cxnSpMkLst>
            <pc:docMk/>
            <pc:sldMk cId="2257457746" sldId="269"/>
            <ac:cxnSpMk id="349" creationId="{9624742A-DA9B-4099-ABB1-1BE1E08BD140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095" v="1685" actId="1076"/>
          <ac:cxnSpMkLst>
            <pc:docMk/>
            <pc:sldMk cId="2257457746" sldId="269"/>
            <ac:cxnSpMk id="351" creationId="{419E1F86-5C09-4B46-B1CA-1872A602FF91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10" v="1686" actId="1076"/>
          <ac:cxnSpMkLst>
            <pc:docMk/>
            <pc:sldMk cId="2257457746" sldId="269"/>
            <ac:cxnSpMk id="353" creationId="{9D13B853-CA41-4991-90DA-0CBE61D706BA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26" v="1687" actId="1076"/>
          <ac:cxnSpMkLst>
            <pc:docMk/>
            <pc:sldMk cId="2257457746" sldId="269"/>
            <ac:cxnSpMk id="355" creationId="{B68A7792-C7E6-49D1-8E4B-7C70D07E655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42" v="1688" actId="1076"/>
          <ac:cxnSpMkLst>
            <pc:docMk/>
            <pc:sldMk cId="2257457746" sldId="269"/>
            <ac:cxnSpMk id="357" creationId="{66B6E4D2-6584-4C43-86E8-203C6829CBF2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42" v="1689" actId="1076"/>
          <ac:cxnSpMkLst>
            <pc:docMk/>
            <pc:sldMk cId="2257457746" sldId="269"/>
            <ac:cxnSpMk id="359" creationId="{10DF4FBC-A1B3-4788-8F7B-B8F7B2906120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57" v="1690" actId="1076"/>
          <ac:cxnSpMkLst>
            <pc:docMk/>
            <pc:sldMk cId="2257457746" sldId="269"/>
            <ac:cxnSpMk id="361" creationId="{990DE9DC-F6B6-41AF-9067-159678A669A1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73" v="1691" actId="1076"/>
          <ac:cxnSpMkLst>
            <pc:docMk/>
            <pc:sldMk cId="2257457746" sldId="269"/>
            <ac:cxnSpMk id="363" creationId="{53486C62-AF26-4942-AE6B-31F1AA688AD3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88" v="1692" actId="1076"/>
          <ac:cxnSpMkLst>
            <pc:docMk/>
            <pc:sldMk cId="2257457746" sldId="269"/>
            <ac:cxnSpMk id="365" creationId="{4E200EC3-7922-4D7E-A6D3-BE807DB87B48}"/>
          </ac:cxnSpMkLst>
        </pc:cxnChg>
      </pc:sldChg>
      <pc:sldChg chg="delSp modSp add replId">
        <pc:chgData name="염승윤" userId="S::ysy9639@cau.ac.kr::42c2e0bb-7178-4fce-bb46-2fd3fbb3cf9d" providerId="AD" clId="Web-{E77A40AB-A5CB-1C77-0230-05D89FABC53B}" dt="2018-09-09T06:18:24.392" v="1872" actId="20577"/>
        <pc:sldMkLst>
          <pc:docMk/>
          <pc:sldMk cId="4018148651" sldId="270"/>
        </pc:sldMkLst>
        <pc:spChg chg="mod">
          <ac:chgData name="염승윤" userId="S::ysy9639@cau.ac.kr::42c2e0bb-7178-4fce-bb46-2fd3fbb3cf9d" providerId="AD" clId="Web-{E77A40AB-A5CB-1C77-0230-05D89FABC53B}" dt="2018-09-09T05:47:15.190" v="179" actId="20577"/>
          <ac:spMkLst>
            <pc:docMk/>
            <pc:sldMk cId="4018148651" sldId="270"/>
            <ac:spMk id="3" creationId="{61969C17-94B6-4BBA-83AF-FDCE258A6D9F}"/>
          </ac:spMkLst>
        </pc:spChg>
        <pc:spChg chg="mod">
          <ac:chgData name="염승윤" userId="S::ysy9639@cau.ac.kr::42c2e0bb-7178-4fce-bb46-2fd3fbb3cf9d" providerId="AD" clId="Web-{E77A40AB-A5CB-1C77-0230-05D89FABC53B}" dt="2018-09-09T06:18:24.392" v="1872" actId="20577"/>
          <ac:spMkLst>
            <pc:docMk/>
            <pc:sldMk cId="4018148651" sldId="270"/>
            <ac:spMk id="85" creationId="{DAED0C4E-B87D-44B8-92BA-B498B91066E9}"/>
          </ac:spMkLst>
        </pc:spChg>
        <pc:spChg chg="mod">
          <ac:chgData name="염승윤" userId="S::ysy9639@cau.ac.kr::42c2e0bb-7178-4fce-bb46-2fd3fbb3cf9d" providerId="AD" clId="Web-{E77A40AB-A5CB-1C77-0230-05D89FABC53B}" dt="2018-09-09T06:18:22.236" v="1870" actId="20577"/>
          <ac:spMkLst>
            <pc:docMk/>
            <pc:sldMk cId="4018148651" sldId="270"/>
            <ac:spMk id="86" creationId="{4DC77251-9CE9-48E0-8BEE-987879714902}"/>
          </ac:spMkLst>
        </pc:spChg>
        <pc:spChg chg="mod">
          <ac:chgData name="염승윤" userId="S::ysy9639@cau.ac.kr::42c2e0bb-7178-4fce-bb46-2fd3fbb3cf9d" providerId="AD" clId="Web-{E77A40AB-A5CB-1C77-0230-05D89FABC53B}" dt="2018-09-09T06:18:20.423" v="1868" actId="20577"/>
          <ac:spMkLst>
            <pc:docMk/>
            <pc:sldMk cId="4018148651" sldId="270"/>
            <ac:spMk id="87" creationId="{7EB9BCC0-11D5-42B7-A8B9-BE1C6AEA1563}"/>
          </ac:spMkLst>
        </pc:spChg>
        <pc:spChg chg="mod">
          <ac:chgData name="염승윤" userId="S::ysy9639@cau.ac.kr::42c2e0bb-7178-4fce-bb46-2fd3fbb3cf9d" providerId="AD" clId="Web-{E77A40AB-A5CB-1C77-0230-05D89FABC53B}" dt="2018-09-09T06:18:18.579" v="1866" actId="20577"/>
          <ac:spMkLst>
            <pc:docMk/>
            <pc:sldMk cId="4018148651" sldId="270"/>
            <ac:spMk id="88" creationId="{B1BCE58E-CE6A-42D6-AE6F-475673A6DC68}"/>
          </ac:spMkLst>
        </pc:spChg>
        <pc:cxnChg chg="mod">
          <ac:chgData name="염승윤" userId="S::ysy9639@cau.ac.kr::42c2e0bb-7178-4fce-bb46-2fd3fbb3cf9d" providerId="AD" clId="Web-{E77A40AB-A5CB-1C77-0230-05D89FABC53B}" dt="2018-09-09T05:46:24.784" v="164" actId="14100"/>
          <ac:cxnSpMkLst>
            <pc:docMk/>
            <pc:sldMk cId="4018148651" sldId="270"/>
            <ac:cxnSpMk id="60" creationId="{DF8AD3BC-4D57-4071-ABD5-A7F28E5AFCB0}"/>
          </ac:cxnSpMkLst>
        </pc:cxnChg>
        <pc:cxnChg chg="mod">
          <ac:chgData name="염승윤" userId="S::ysy9639@cau.ac.kr::42c2e0bb-7178-4fce-bb46-2fd3fbb3cf9d" providerId="AD" clId="Web-{E77A40AB-A5CB-1C77-0230-05D89FABC53B}" dt="2018-09-09T05:44:57.464" v="156" actId="14100"/>
          <ac:cxnSpMkLst>
            <pc:docMk/>
            <pc:sldMk cId="4018148651" sldId="270"/>
            <ac:cxnSpMk id="63" creationId="{C6A1AFCF-783A-499B-BEAA-540C241514C5}"/>
          </ac:cxnSpMkLst>
        </pc:cxnChg>
        <pc:cxnChg chg="mod">
          <ac:chgData name="염승윤" userId="S::ysy9639@cau.ac.kr::42c2e0bb-7178-4fce-bb46-2fd3fbb3cf9d" providerId="AD" clId="Web-{E77A40AB-A5CB-1C77-0230-05D89FABC53B}" dt="2018-09-09T05:46:29.503" v="165" actId="14100"/>
          <ac:cxnSpMkLst>
            <pc:docMk/>
            <pc:sldMk cId="4018148651" sldId="270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5:45:02.933" v="157"/>
          <ac:cxnSpMkLst>
            <pc:docMk/>
            <pc:sldMk cId="4018148651" sldId="270"/>
            <ac:cxnSpMk id="70" creationId="{40493D21-2016-4C66-B0E8-2503D3590009}"/>
          </ac:cxnSpMkLst>
        </pc:cxnChg>
        <pc:cxnChg chg="del">
          <ac:chgData name="염승윤" userId="S::ysy9639@cau.ac.kr::42c2e0bb-7178-4fce-bb46-2fd3fbb3cf9d" providerId="AD" clId="Web-{E77A40AB-A5CB-1C77-0230-05D89FABC53B}" dt="2018-09-09T05:45:03.683" v="158"/>
          <ac:cxnSpMkLst>
            <pc:docMk/>
            <pc:sldMk cId="4018148651" sldId="270"/>
            <ac:cxnSpMk id="72" creationId="{592A2072-4533-4EA4-BCCB-86F58E4E2DDC}"/>
          </ac:cxnSpMkLst>
        </pc:cxnChg>
        <pc:cxnChg chg="del">
          <ac:chgData name="염승윤" userId="S::ysy9639@cau.ac.kr::42c2e0bb-7178-4fce-bb46-2fd3fbb3cf9d" providerId="AD" clId="Web-{E77A40AB-A5CB-1C77-0230-05D89FABC53B}" dt="2018-09-09T05:45:05.964" v="160"/>
          <ac:cxnSpMkLst>
            <pc:docMk/>
            <pc:sldMk cId="4018148651" sldId="270"/>
            <ac:cxnSpMk id="76" creationId="{CAC5B053-DC27-428C-B7C9-D15D2A97B136}"/>
          </ac:cxnSpMkLst>
        </pc:cxnChg>
        <pc:cxnChg chg="del">
          <ac:chgData name="염승윤" userId="S::ysy9639@cau.ac.kr::42c2e0bb-7178-4fce-bb46-2fd3fbb3cf9d" providerId="AD" clId="Web-{E77A40AB-A5CB-1C77-0230-05D89FABC53B}" dt="2018-09-09T05:45:04.839" v="159"/>
          <ac:cxnSpMkLst>
            <pc:docMk/>
            <pc:sldMk cId="4018148651" sldId="270"/>
            <ac:cxnSpMk id="80" creationId="{310D668B-B9A4-4640-BF8A-554030DF2D8D}"/>
          </ac:cxnSpMkLst>
        </pc:cxnChg>
        <pc:cxnChg chg="mod">
          <ac:chgData name="염승윤" userId="S::ysy9639@cau.ac.kr::42c2e0bb-7178-4fce-bb46-2fd3fbb3cf9d" providerId="AD" clId="Web-{E77A40AB-A5CB-1C77-0230-05D89FABC53B}" dt="2018-09-09T05:46:20.378" v="163" actId="1076"/>
          <ac:cxnSpMkLst>
            <pc:docMk/>
            <pc:sldMk cId="4018148651" sldId="270"/>
            <ac:cxnSpMk id="89" creationId="{55AD7E1C-7100-4DD4-8946-1E092EFB993B}"/>
          </ac:cxnSpMkLst>
        </pc:cxnChg>
        <pc:cxnChg chg="mod">
          <ac:chgData name="염승윤" userId="S::ysy9639@cau.ac.kr::42c2e0bb-7178-4fce-bb46-2fd3fbb3cf9d" providerId="AD" clId="Web-{E77A40AB-A5CB-1C77-0230-05D89FABC53B}" dt="2018-09-09T05:42:43.826" v="121" actId="14100"/>
          <ac:cxnSpMkLst>
            <pc:docMk/>
            <pc:sldMk cId="4018148651" sldId="270"/>
            <ac:cxnSpMk id="90" creationId="{A60B625B-F3D7-494D-B01D-C088AB94FC8A}"/>
          </ac:cxnSpMkLst>
        </pc:cxnChg>
        <pc:cxnChg chg="mod">
          <ac:chgData name="염승윤" userId="S::ysy9639@cau.ac.kr::42c2e0bb-7178-4fce-bb46-2fd3fbb3cf9d" providerId="AD" clId="Web-{E77A40AB-A5CB-1C77-0230-05D89FABC53B}" dt="2018-09-09T05:43:12.811" v="129" actId="14100"/>
          <ac:cxnSpMkLst>
            <pc:docMk/>
            <pc:sldMk cId="4018148651" sldId="270"/>
            <ac:cxnSpMk id="91" creationId="{C89A0192-388F-4A68-B453-99EBE751C5F0}"/>
          </ac:cxnSpMkLst>
        </pc:cxnChg>
        <pc:cxnChg chg="mod">
          <ac:chgData name="염승윤" userId="S::ysy9639@cau.ac.kr::42c2e0bb-7178-4fce-bb46-2fd3fbb3cf9d" providerId="AD" clId="Web-{E77A40AB-A5CB-1C77-0230-05D89FABC53B}" dt="2018-09-09T05:44:46.746" v="155" actId="1076"/>
          <ac:cxnSpMkLst>
            <pc:docMk/>
            <pc:sldMk cId="4018148651" sldId="270"/>
            <ac:cxnSpMk id="92" creationId="{28AE107D-DD68-48C7-8F1E-3F02FF0D4185}"/>
          </ac:cxnSpMkLst>
        </pc:cxnChg>
        <pc:cxnChg chg="del mod">
          <ac:chgData name="염승윤" userId="S::ysy9639@cau.ac.kr::42c2e0bb-7178-4fce-bb46-2fd3fbb3cf9d" providerId="AD" clId="Web-{E77A40AB-A5CB-1C77-0230-05D89FABC53B}" dt="2018-09-09T05:45:12.027" v="161"/>
          <ac:cxnSpMkLst>
            <pc:docMk/>
            <pc:sldMk cId="4018148651" sldId="270"/>
            <ac:cxnSpMk id="93" creationId="{0D98BC96-E1A1-4287-B44E-ABF920A80B64}"/>
          </ac:cxnSpMkLst>
        </pc:cxnChg>
        <pc:cxnChg chg="mod">
          <ac:chgData name="염승윤" userId="S::ysy9639@cau.ac.kr::42c2e0bb-7178-4fce-bb46-2fd3fbb3cf9d" providerId="AD" clId="Web-{E77A40AB-A5CB-1C77-0230-05D89FABC53B}" dt="2018-09-09T05:43:06.858" v="127" actId="1076"/>
          <ac:cxnSpMkLst>
            <pc:docMk/>
            <pc:sldMk cId="4018148651" sldId="270"/>
            <ac:cxnSpMk id="94" creationId="{E6A451BE-83CC-4093-A885-E0F27B5DBBA3}"/>
          </ac:cxnSpMkLst>
        </pc:cxnChg>
        <pc:cxnChg chg="mod">
          <ac:chgData name="염승윤" userId="S::ysy9639@cau.ac.kr::42c2e0bb-7178-4fce-bb46-2fd3fbb3cf9d" providerId="AD" clId="Web-{E77A40AB-A5CB-1C77-0230-05D89FABC53B}" dt="2018-09-09T05:43:55.301" v="143" actId="14100"/>
          <ac:cxnSpMkLst>
            <pc:docMk/>
            <pc:sldMk cId="4018148651" sldId="270"/>
            <ac:cxnSpMk id="95" creationId="{5C69021C-7DB5-413F-B851-3598AC5423C4}"/>
          </ac:cxnSpMkLst>
        </pc:cxnChg>
      </pc:sldChg>
      <pc:sldChg chg="addSp delSp modSp add ord replId">
        <pc:chgData name="염승윤" userId="S::ysy9639@cau.ac.kr::42c2e0bb-7178-4fce-bb46-2fd3fbb3cf9d" providerId="AD" clId="Web-{E77A40AB-A5CB-1C77-0230-05D89FABC53B}" dt="2018-09-09T06:30:29.115" v="2092" actId="1076"/>
        <pc:sldMkLst>
          <pc:docMk/>
          <pc:sldMk cId="524431938" sldId="271"/>
        </pc:sldMkLst>
        <pc:spChg chg="add del">
          <ac:chgData name="염승윤" userId="S::ysy9639@cau.ac.kr::42c2e0bb-7178-4fce-bb46-2fd3fbb3cf9d" providerId="AD" clId="Web-{E77A40AB-A5CB-1C77-0230-05D89FABC53B}" dt="2018-09-09T06:28:28.311" v="2025"/>
          <ac:spMkLst>
            <pc:docMk/>
            <pc:sldMk cId="524431938" sldId="271"/>
            <ac:spMk id="2" creationId="{15B975AA-F18A-40E0-A8CE-1884DB476707}"/>
          </ac:spMkLst>
        </pc:spChg>
        <pc:spChg chg="mod">
          <ac:chgData name="염승윤" userId="S::ysy9639@cau.ac.kr::42c2e0bb-7178-4fce-bb46-2fd3fbb3cf9d" providerId="AD" clId="Web-{E77A40AB-A5CB-1C77-0230-05D89FABC53B}" dt="2018-09-09T05:47:08.268" v="172" actId="20577"/>
          <ac:spMkLst>
            <pc:docMk/>
            <pc:sldMk cId="524431938" sldId="271"/>
            <ac:spMk id="3" creationId="{61969C17-94B6-4BBA-83AF-FDCE258A6D9F}"/>
          </ac:spMkLst>
        </pc:spChg>
        <pc:spChg chg="add mod">
          <ac:chgData name="염승윤" userId="S::ysy9639@cau.ac.kr::42c2e0bb-7178-4fce-bb46-2fd3fbb3cf9d" providerId="AD" clId="Web-{E77A40AB-A5CB-1C77-0230-05D89FABC53B}" dt="2018-09-09T06:29:54.764" v="2058" actId="20577"/>
          <ac:spMkLst>
            <pc:docMk/>
            <pc:sldMk cId="524431938" sldId="271"/>
            <ac:spMk id="4" creationId="{BB1D7604-AFD9-4C19-8EEA-17B679CD51EF}"/>
          </ac:spMkLst>
        </pc:spChg>
        <pc:spChg chg="mod">
          <ac:chgData name="염승윤" userId="S::ysy9639@cau.ac.kr::42c2e0bb-7178-4fce-bb46-2fd3fbb3cf9d" providerId="AD" clId="Web-{E77A40AB-A5CB-1C77-0230-05D89FABC53B}" dt="2018-09-09T06:28:49.577" v="2027" actId="20577"/>
          <ac:spMkLst>
            <pc:docMk/>
            <pc:sldMk cId="524431938" sldId="271"/>
            <ac:spMk id="47" creationId="{05DD426B-996C-4083-BD47-8273B96BB078}"/>
          </ac:spMkLst>
        </pc:spChg>
        <pc:spChg chg="add mod">
          <ac:chgData name="염승윤" userId="S::ysy9639@cau.ac.kr::42c2e0bb-7178-4fce-bb46-2fd3fbb3cf9d" providerId="AD" clId="Web-{E77A40AB-A5CB-1C77-0230-05D89FABC53B}" dt="2018-09-09T06:30:03.427" v="2067" actId="1076"/>
          <ac:spMkLst>
            <pc:docMk/>
            <pc:sldMk cId="524431938" sldId="271"/>
            <ac:spMk id="63" creationId="{011602CE-3138-4A56-AF5F-FECB5F993C62}"/>
          </ac:spMkLst>
        </pc:spChg>
        <pc:spChg chg="add mod">
          <ac:chgData name="염승윤" userId="S::ysy9639@cau.ac.kr::42c2e0bb-7178-4fce-bb46-2fd3fbb3cf9d" providerId="AD" clId="Web-{E77A40AB-A5CB-1C77-0230-05D89FABC53B}" dt="2018-09-09T06:30:19.615" v="2086" actId="1076"/>
          <ac:spMkLst>
            <pc:docMk/>
            <pc:sldMk cId="524431938" sldId="271"/>
            <ac:spMk id="67" creationId="{2455F5CD-E993-411F-AC02-9D2FE67EB14F}"/>
          </ac:spMkLst>
        </pc:spChg>
        <pc:spChg chg="del">
          <ac:chgData name="염승윤" userId="S::ysy9639@cau.ac.kr::42c2e0bb-7178-4fce-bb46-2fd3fbb3cf9d" providerId="AD" clId="Web-{E77A40AB-A5CB-1C77-0230-05D89FABC53B}" dt="2018-09-09T05:47:26.847" v="188"/>
          <ac:spMkLst>
            <pc:docMk/>
            <pc:sldMk cId="524431938" sldId="271"/>
            <ac:spMk id="85" creationId="{DAED0C4E-B87D-44B8-92BA-B498B91066E9}"/>
          </ac:spMkLst>
        </pc:spChg>
        <pc:spChg chg="del">
          <ac:chgData name="염승윤" userId="S::ysy9639@cau.ac.kr::42c2e0bb-7178-4fce-bb46-2fd3fbb3cf9d" providerId="AD" clId="Web-{E77A40AB-A5CB-1C77-0230-05D89FABC53B}" dt="2018-09-09T05:47:26.034" v="187"/>
          <ac:spMkLst>
            <pc:docMk/>
            <pc:sldMk cId="524431938" sldId="271"/>
            <ac:spMk id="86" creationId="{4DC77251-9CE9-48E0-8BEE-987879714902}"/>
          </ac:spMkLst>
        </pc:spChg>
        <pc:spChg chg="del">
          <ac:chgData name="염승윤" userId="S::ysy9639@cau.ac.kr::42c2e0bb-7178-4fce-bb46-2fd3fbb3cf9d" providerId="AD" clId="Web-{E77A40AB-A5CB-1C77-0230-05D89FABC53B}" dt="2018-09-09T05:47:24.909" v="186"/>
          <ac:spMkLst>
            <pc:docMk/>
            <pc:sldMk cId="524431938" sldId="271"/>
            <ac:spMk id="87" creationId="{7EB9BCC0-11D5-42B7-A8B9-BE1C6AEA1563}"/>
          </ac:spMkLst>
        </pc:spChg>
        <pc:spChg chg="del">
          <ac:chgData name="염승윤" userId="S::ysy9639@cau.ac.kr::42c2e0bb-7178-4fce-bb46-2fd3fbb3cf9d" providerId="AD" clId="Web-{E77A40AB-A5CB-1C77-0230-05D89FABC53B}" dt="2018-09-09T05:47:23.565" v="185"/>
          <ac:spMkLst>
            <pc:docMk/>
            <pc:sldMk cId="524431938" sldId="271"/>
            <ac:spMk id="88" creationId="{B1BCE58E-CE6A-42D6-AE6F-475673A6DC68}"/>
          </ac:spMkLst>
        </pc:spChg>
        <pc:spChg chg="add mod">
          <ac:chgData name="염승윤" userId="S::ysy9639@cau.ac.kr::42c2e0bb-7178-4fce-bb46-2fd3fbb3cf9d" providerId="AD" clId="Web-{E77A40AB-A5CB-1C77-0230-05D89FABC53B}" dt="2018-09-09T06:30:29.115" v="2092" actId="1076"/>
          <ac:spMkLst>
            <pc:docMk/>
            <pc:sldMk cId="524431938" sldId="271"/>
            <ac:spMk id="93" creationId="{E5345E8F-A865-4BC8-B5DE-92989BF59B4B}"/>
          </ac:spMkLst>
        </pc:spChg>
        <pc:cxnChg chg="del">
          <ac:chgData name="염승윤" userId="S::ysy9639@cau.ac.kr::42c2e0bb-7178-4fce-bb46-2fd3fbb3cf9d" providerId="AD" clId="Web-{E77A40AB-A5CB-1C77-0230-05D89FABC53B}" dt="2018-09-09T05:47:19.737" v="184"/>
          <ac:cxnSpMkLst>
            <pc:docMk/>
            <pc:sldMk cId="524431938" sldId="271"/>
            <ac:cxnSpMk id="89" creationId="{55AD7E1C-7100-4DD4-8946-1E092EFB993B}"/>
          </ac:cxnSpMkLst>
        </pc:cxnChg>
        <pc:cxnChg chg="del">
          <ac:chgData name="염승윤" userId="S::ysy9639@cau.ac.kr::42c2e0bb-7178-4fce-bb46-2fd3fbb3cf9d" providerId="AD" clId="Web-{E77A40AB-A5CB-1C77-0230-05D89FABC53B}" dt="2018-09-09T05:47:19.190" v="183"/>
          <ac:cxnSpMkLst>
            <pc:docMk/>
            <pc:sldMk cId="524431938" sldId="271"/>
            <ac:cxnSpMk id="90" creationId="{A60B625B-F3D7-494D-B01D-C088AB94FC8A}"/>
          </ac:cxnSpMkLst>
        </pc:cxnChg>
        <pc:cxnChg chg="del">
          <ac:chgData name="염승윤" userId="S::ysy9639@cau.ac.kr::42c2e0bb-7178-4fce-bb46-2fd3fbb3cf9d" providerId="AD" clId="Web-{E77A40AB-A5CB-1C77-0230-05D89FABC53B}" dt="2018-09-09T05:47:18.237" v="182"/>
          <ac:cxnSpMkLst>
            <pc:docMk/>
            <pc:sldMk cId="524431938" sldId="271"/>
            <ac:cxnSpMk id="91" creationId="{C89A0192-388F-4A68-B453-99EBE751C5F0}"/>
          </ac:cxnSpMkLst>
        </pc:cxnChg>
        <pc:cxnChg chg="del">
          <ac:chgData name="염승윤" userId="S::ysy9639@cau.ac.kr::42c2e0bb-7178-4fce-bb46-2fd3fbb3cf9d" providerId="AD" clId="Web-{E77A40AB-A5CB-1C77-0230-05D89FABC53B}" dt="2018-09-09T05:47:27.831" v="189"/>
          <ac:cxnSpMkLst>
            <pc:docMk/>
            <pc:sldMk cId="524431938" sldId="271"/>
            <ac:cxnSpMk id="92" creationId="{28AE107D-DD68-48C7-8F1E-3F02FF0D4185}"/>
          </ac:cxnSpMkLst>
        </pc:cxnChg>
      </pc:sldChg>
      <pc:sldChg chg="addSp delSp modSp add ord replId">
        <pc:chgData name="염승윤" userId="S::ysy9639@cau.ac.kr::42c2e0bb-7178-4fce-bb46-2fd3fbb3cf9d" providerId="AD" clId="Web-{E77A40AB-A5CB-1C77-0230-05D89FABC53B}" dt="2018-09-09T06:20:09.696" v="1886" actId="1076"/>
        <pc:sldMkLst>
          <pc:docMk/>
          <pc:sldMk cId="70670422" sldId="272"/>
        </pc:sldMkLst>
        <pc:spChg chg="add mod">
          <ac:chgData name="염승윤" userId="S::ysy9639@cau.ac.kr::42c2e0bb-7178-4fce-bb46-2fd3fbb3cf9d" providerId="AD" clId="Web-{E77A40AB-A5CB-1C77-0230-05D89FABC53B}" dt="2018-09-09T06:19:55.930" v="1884" actId="1076"/>
          <ac:spMkLst>
            <pc:docMk/>
            <pc:sldMk cId="70670422" sldId="272"/>
            <ac:spMk id="2" creationId="{68FD33B0-EBE0-4FED-93A9-65215B3FB015}"/>
          </ac:spMkLst>
        </pc:spChg>
        <pc:spChg chg="mod">
          <ac:chgData name="염승윤" userId="S::ysy9639@cau.ac.kr::42c2e0bb-7178-4fce-bb46-2fd3fbb3cf9d" providerId="AD" clId="Web-{E77A40AB-A5CB-1C77-0230-05D89FABC53B}" dt="2018-09-09T05:59:23.302" v="1743" actId="20577"/>
          <ac:spMkLst>
            <pc:docMk/>
            <pc:sldMk cId="70670422" sldId="272"/>
            <ac:spMk id="3" creationId="{61969C17-94B6-4BBA-83AF-FDCE258A6D9F}"/>
          </ac:spMkLst>
        </pc:spChg>
        <pc:spChg chg="del mod">
          <ac:chgData name="염승윤" userId="S::ysy9639@cau.ac.kr::42c2e0bb-7178-4fce-bb46-2fd3fbb3cf9d" providerId="AD" clId="Web-{E77A40AB-A5CB-1C77-0230-05D89FABC53B}" dt="2018-09-09T06:07:26.070" v="1829"/>
          <ac:spMkLst>
            <pc:docMk/>
            <pc:sldMk cId="70670422" sldId="272"/>
            <ac:spMk id="5" creationId="{CEC524EE-C89C-4B76-9FF7-576D43D3CD98}"/>
          </ac:spMkLst>
        </pc:spChg>
        <pc:spChg chg="mod">
          <ac:chgData name="염승윤" userId="S::ysy9639@cau.ac.kr::42c2e0bb-7178-4fce-bb46-2fd3fbb3cf9d" providerId="AD" clId="Web-{E77A40AB-A5CB-1C77-0230-05D89FABC53B}" dt="2018-09-09T06:05:27.148" v="1801"/>
          <ac:spMkLst>
            <pc:docMk/>
            <pc:sldMk cId="70670422" sldId="272"/>
            <ac:spMk id="11" creationId="{177AC147-3970-49F5-B69F-5B5A24E91C28}"/>
          </ac:spMkLst>
        </pc:spChg>
        <pc:spChg chg="mod">
          <ac:chgData name="염승윤" userId="S::ysy9639@cau.ac.kr::42c2e0bb-7178-4fce-bb46-2fd3fbb3cf9d" providerId="AD" clId="Web-{E77A40AB-A5CB-1C77-0230-05D89FABC53B}" dt="2018-09-09T06:05:48.882" v="1807"/>
          <ac:spMkLst>
            <pc:docMk/>
            <pc:sldMk cId="70670422" sldId="272"/>
            <ac:spMk id="37" creationId="{362ED7D8-FF7D-4040-AE35-46CBDAE405E6}"/>
          </ac:spMkLst>
        </pc:spChg>
        <pc:spChg chg="add mod">
          <ac:chgData name="염승윤" userId="S::ysy9639@cau.ac.kr::42c2e0bb-7178-4fce-bb46-2fd3fbb3cf9d" providerId="AD" clId="Web-{E77A40AB-A5CB-1C77-0230-05D89FABC53B}" dt="2018-09-09T06:06:04.085" v="1809" actId="1076"/>
          <ac:spMkLst>
            <pc:docMk/>
            <pc:sldMk cId="70670422" sldId="272"/>
            <ac:spMk id="80" creationId="{5D85D9AB-D4E1-4228-B72D-900C71F54E19}"/>
          </ac:spMkLst>
        </pc:spChg>
        <pc:spChg chg="add mod">
          <ac:chgData name="염승윤" userId="S::ysy9639@cau.ac.kr::42c2e0bb-7178-4fce-bb46-2fd3fbb3cf9d" providerId="AD" clId="Web-{E77A40AB-A5CB-1C77-0230-05D89FABC53B}" dt="2018-09-09T06:06:09.507" v="1811" actId="1076"/>
          <ac:spMkLst>
            <pc:docMk/>
            <pc:sldMk cId="70670422" sldId="272"/>
            <ac:spMk id="81" creationId="{4771465D-5D6A-4D73-A5B8-91CC5D5F1310}"/>
          </ac:spMkLst>
        </pc:spChg>
        <pc:spChg chg="add mod">
          <ac:chgData name="염승윤" userId="S::ysy9639@cau.ac.kr::42c2e0bb-7178-4fce-bb46-2fd3fbb3cf9d" providerId="AD" clId="Web-{E77A40AB-A5CB-1C77-0230-05D89FABC53B}" dt="2018-09-09T06:06:20.585" v="1815" actId="1076"/>
          <ac:spMkLst>
            <pc:docMk/>
            <pc:sldMk cId="70670422" sldId="272"/>
            <ac:spMk id="82" creationId="{3544356A-71BD-4538-BDFB-C37A414B6ABA}"/>
          </ac:spMkLst>
        </pc:spChg>
        <pc:spChg chg="add mod">
          <ac:chgData name="염승윤" userId="S::ysy9639@cau.ac.kr::42c2e0bb-7178-4fce-bb46-2fd3fbb3cf9d" providerId="AD" clId="Web-{E77A40AB-A5CB-1C77-0230-05D89FABC53B}" dt="2018-09-09T06:06:25.523" v="1817" actId="1076"/>
          <ac:spMkLst>
            <pc:docMk/>
            <pc:sldMk cId="70670422" sldId="272"/>
            <ac:spMk id="83" creationId="{21C8609B-F0CC-4B4F-B9C2-32840A553FA4}"/>
          </ac:spMkLst>
        </pc:spChg>
        <pc:spChg chg="add del mod">
          <ac:chgData name="염승윤" userId="S::ysy9639@cau.ac.kr::42c2e0bb-7178-4fce-bb46-2fd3fbb3cf9d" providerId="AD" clId="Web-{E77A40AB-A5CB-1C77-0230-05D89FABC53B}" dt="2018-09-09T06:06:54.664" v="1827"/>
          <ac:spMkLst>
            <pc:docMk/>
            <pc:sldMk cId="70670422" sldId="272"/>
            <ac:spMk id="84" creationId="{0867E7F3-3B05-4B8C-80CE-3739BCCB154C}"/>
          </ac:spMkLst>
        </pc:spChg>
        <pc:spChg chg="del">
          <ac:chgData name="염승윤" userId="S::ysy9639@cau.ac.kr::42c2e0bb-7178-4fce-bb46-2fd3fbb3cf9d" providerId="AD" clId="Web-{E77A40AB-A5CB-1C77-0230-05D89FABC53B}" dt="2018-09-09T05:55:51.329" v="1711"/>
          <ac:spMkLst>
            <pc:docMk/>
            <pc:sldMk cId="70670422" sldId="272"/>
            <ac:spMk id="85" creationId="{DAED0C4E-B87D-44B8-92BA-B498B91066E9}"/>
          </ac:spMkLst>
        </pc:spChg>
        <pc:spChg chg="del">
          <ac:chgData name="염승윤" userId="S::ysy9639@cau.ac.kr::42c2e0bb-7178-4fce-bb46-2fd3fbb3cf9d" providerId="AD" clId="Web-{E77A40AB-A5CB-1C77-0230-05D89FABC53B}" dt="2018-09-09T05:55:50.048" v="1710"/>
          <ac:spMkLst>
            <pc:docMk/>
            <pc:sldMk cId="70670422" sldId="272"/>
            <ac:spMk id="86" creationId="{4DC77251-9CE9-48E0-8BEE-987879714902}"/>
          </ac:spMkLst>
        </pc:spChg>
        <pc:spChg chg="del">
          <ac:chgData name="염승윤" userId="S::ysy9639@cau.ac.kr::42c2e0bb-7178-4fce-bb46-2fd3fbb3cf9d" providerId="AD" clId="Web-{E77A40AB-A5CB-1C77-0230-05D89FABC53B}" dt="2018-09-09T05:55:48.954" v="1709"/>
          <ac:spMkLst>
            <pc:docMk/>
            <pc:sldMk cId="70670422" sldId="272"/>
            <ac:spMk id="87" creationId="{7EB9BCC0-11D5-42B7-A8B9-BE1C6AEA1563}"/>
          </ac:spMkLst>
        </pc:spChg>
        <pc:spChg chg="del">
          <ac:chgData name="염승윤" userId="S::ysy9639@cau.ac.kr::42c2e0bb-7178-4fce-bb46-2fd3fbb3cf9d" providerId="AD" clId="Web-{E77A40AB-A5CB-1C77-0230-05D89FABC53B}" dt="2018-09-09T05:55:48.079" v="1708"/>
          <ac:spMkLst>
            <pc:docMk/>
            <pc:sldMk cId="70670422" sldId="272"/>
            <ac:spMk id="88" creationId="{B1BCE58E-CE6A-42D6-AE6F-475673A6DC68}"/>
          </ac:spMkLst>
        </pc:spChg>
        <pc:spChg chg="add mod">
          <ac:chgData name="염승윤" userId="S::ysy9639@cau.ac.kr::42c2e0bb-7178-4fce-bb46-2fd3fbb3cf9d" providerId="AD" clId="Web-{E77A40AB-A5CB-1C77-0230-05D89FABC53B}" dt="2018-09-09T06:06:39.273" v="1821" actId="1076"/>
          <ac:spMkLst>
            <pc:docMk/>
            <pc:sldMk cId="70670422" sldId="272"/>
            <ac:spMk id="93" creationId="{082DC891-AA06-4F77-90E6-580FD65D2BF2}"/>
          </ac:spMkLst>
        </pc:spChg>
        <pc:spChg chg="add mod">
          <ac:chgData name="염승윤" userId="S::ysy9639@cau.ac.kr::42c2e0bb-7178-4fce-bb46-2fd3fbb3cf9d" providerId="AD" clId="Web-{E77A40AB-A5CB-1C77-0230-05D89FABC53B}" dt="2018-09-09T06:06:45.242" v="1823" actId="1076"/>
          <ac:spMkLst>
            <pc:docMk/>
            <pc:sldMk cId="70670422" sldId="272"/>
            <ac:spMk id="96" creationId="{285F9012-CE83-4002-8D39-F91EF708664C}"/>
          </ac:spMkLst>
        </pc:spChg>
        <pc:spChg chg="add mod">
          <ac:chgData name="염승윤" userId="S::ysy9639@cau.ac.kr::42c2e0bb-7178-4fce-bb46-2fd3fbb3cf9d" providerId="AD" clId="Web-{E77A40AB-A5CB-1C77-0230-05D89FABC53B}" dt="2018-09-09T06:06:49.835" v="1825" actId="1076"/>
          <ac:spMkLst>
            <pc:docMk/>
            <pc:sldMk cId="70670422" sldId="272"/>
            <ac:spMk id="97" creationId="{484C4172-C139-428B-BAC3-ABFBDCA913ED}"/>
          </ac:spMkLst>
        </pc:spChg>
        <pc:spChg chg="add mod">
          <ac:chgData name="염승윤" userId="S::ysy9639@cau.ac.kr::42c2e0bb-7178-4fce-bb46-2fd3fbb3cf9d" providerId="AD" clId="Web-{E77A40AB-A5CB-1C77-0230-05D89FABC53B}" dt="2018-09-09T06:07:35.960" v="1831" actId="1076"/>
          <ac:spMkLst>
            <pc:docMk/>
            <pc:sldMk cId="70670422" sldId="272"/>
            <ac:spMk id="98" creationId="{C5238563-17ED-4FEF-8A55-3426E665B355}"/>
          </ac:spMkLst>
        </pc:spChg>
        <pc:spChg chg="add mod">
          <ac:chgData name="염승윤" userId="S::ysy9639@cau.ac.kr::42c2e0bb-7178-4fce-bb46-2fd3fbb3cf9d" providerId="AD" clId="Web-{E77A40AB-A5CB-1C77-0230-05D89FABC53B}" dt="2018-09-09T06:07:53.679" v="1834" actId="1076"/>
          <ac:spMkLst>
            <pc:docMk/>
            <pc:sldMk cId="70670422" sldId="272"/>
            <ac:spMk id="99" creationId="{085C2FF2-05F4-4419-A4DE-13034FF2503A}"/>
          </ac:spMkLst>
        </pc:spChg>
        <pc:spChg chg="add mod">
          <ac:chgData name="염승윤" userId="S::ysy9639@cau.ac.kr::42c2e0bb-7178-4fce-bb46-2fd3fbb3cf9d" providerId="AD" clId="Web-{E77A40AB-A5CB-1C77-0230-05D89FABC53B}" dt="2018-09-09T06:08:02.289" v="1836" actId="1076"/>
          <ac:spMkLst>
            <pc:docMk/>
            <pc:sldMk cId="70670422" sldId="272"/>
            <ac:spMk id="100" creationId="{C57E339F-D38A-40E5-9938-39CB131E3DF8}"/>
          </ac:spMkLst>
        </pc:spChg>
        <pc:spChg chg="add mod">
          <ac:chgData name="염승윤" userId="S::ysy9639@cau.ac.kr::42c2e0bb-7178-4fce-bb46-2fd3fbb3cf9d" providerId="AD" clId="Web-{E77A40AB-A5CB-1C77-0230-05D89FABC53B}" dt="2018-09-09T06:08:24.085" v="1838" actId="1076"/>
          <ac:spMkLst>
            <pc:docMk/>
            <pc:sldMk cId="70670422" sldId="272"/>
            <ac:spMk id="101" creationId="{06016D95-A15E-480A-B4AB-E2168A19815C}"/>
          </ac:spMkLst>
        </pc:spChg>
        <pc:spChg chg="add mod">
          <ac:chgData name="염승윤" userId="S::ysy9639@cau.ac.kr::42c2e0bb-7178-4fce-bb46-2fd3fbb3cf9d" providerId="AD" clId="Web-{E77A40AB-A5CB-1C77-0230-05D89FABC53B}" dt="2018-09-09T06:20:09.696" v="1886" actId="1076"/>
          <ac:spMkLst>
            <pc:docMk/>
            <pc:sldMk cId="70670422" sldId="272"/>
            <ac:spMk id="102" creationId="{D14CDF80-F253-4F64-A50E-4CD907AD756E}"/>
          </ac:spMkLst>
        </pc:spChg>
        <pc:cxnChg chg="add mod">
          <ac:chgData name="염승윤" userId="S::ysy9639@cau.ac.kr::42c2e0bb-7178-4fce-bb46-2fd3fbb3cf9d" providerId="AD" clId="Web-{E77A40AB-A5CB-1C77-0230-05D89FABC53B}" dt="2018-09-09T06:02:42.382" v="1761" actId="14100"/>
          <ac:cxnSpMkLst>
            <pc:docMk/>
            <pc:sldMk cId="70670422" sldId="272"/>
            <ac:cxnSpMk id="48" creationId="{CED009A9-DF50-4E00-8E2B-8C9BA40F3DB8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29.132" v="1778" actId="14100"/>
          <ac:cxnSpMkLst>
            <pc:docMk/>
            <pc:sldMk cId="70670422" sldId="272"/>
            <ac:cxnSpMk id="51" creationId="{86982DF3-237E-4C50-B2EB-BE212DF2C587}"/>
          </ac:cxnSpMkLst>
        </pc:cxnChg>
        <pc:cxnChg chg="add mod">
          <ac:chgData name="염승윤" userId="S::ysy9639@cau.ac.kr::42c2e0bb-7178-4fce-bb46-2fd3fbb3cf9d" providerId="AD" clId="Web-{E77A40AB-A5CB-1C77-0230-05D89FABC53B}" dt="2018-09-09T05:59:04.583" v="1738" actId="14100"/>
          <ac:cxnSpMkLst>
            <pc:docMk/>
            <pc:sldMk cId="70670422" sldId="272"/>
            <ac:cxnSpMk id="52" creationId="{A9C9A177-374E-47E0-9FA9-B6C3A5A4927C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14.835" v="1752" actId="1076"/>
          <ac:cxnSpMkLst>
            <pc:docMk/>
            <pc:sldMk cId="70670422" sldId="272"/>
            <ac:cxnSpMk id="54" creationId="{AD2D0CD2-7DB8-4914-BC81-DFAC95856F1C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19.632" v="1754" actId="1076"/>
          <ac:cxnSpMkLst>
            <pc:docMk/>
            <pc:sldMk cId="70670422" sldId="272"/>
            <ac:cxnSpMk id="57" creationId="{CEE54578-6863-47E3-83A9-BE43F2C454BE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23.538" v="1756" actId="1076"/>
          <ac:cxnSpMkLst>
            <pc:docMk/>
            <pc:sldMk cId="70670422" sldId="272"/>
            <ac:cxnSpMk id="59" creationId="{EAB3A9C8-6ED5-4F79-BEB2-A1D09DE449F4}"/>
          </ac:cxnSpMkLst>
        </pc:cxnChg>
        <pc:cxnChg chg="mod">
          <ac:chgData name="염승윤" userId="S::ysy9639@cau.ac.kr::42c2e0bb-7178-4fce-bb46-2fd3fbb3cf9d" providerId="AD" clId="Web-{E77A40AB-A5CB-1C77-0230-05D89FABC53B}" dt="2018-09-09T06:02:53.585" v="1764" actId="14100"/>
          <ac:cxnSpMkLst>
            <pc:docMk/>
            <pc:sldMk cId="70670422" sldId="272"/>
            <ac:cxnSpMk id="60" creationId="{DF8AD3BC-4D57-4071-ABD5-A7F28E5AFCB0}"/>
          </ac:cxnSpMkLst>
        </pc:cxnChg>
        <pc:cxnChg chg="mod">
          <ac:chgData name="염승윤" userId="S::ysy9639@cau.ac.kr::42c2e0bb-7178-4fce-bb46-2fd3fbb3cf9d" providerId="AD" clId="Web-{E77A40AB-A5CB-1C77-0230-05D89FABC53B}" dt="2018-09-09T06:03:54.351" v="1785" actId="14100"/>
          <ac:cxnSpMkLst>
            <pc:docMk/>
            <pc:sldMk cId="70670422" sldId="272"/>
            <ac:cxnSpMk id="63" creationId="{C6A1AFCF-783A-499B-BEAA-540C241514C5}"/>
          </ac:cxnSpMkLst>
        </pc:cxnChg>
        <pc:cxnChg chg="mod">
          <ac:chgData name="염승윤" userId="S::ysy9639@cau.ac.kr::42c2e0bb-7178-4fce-bb46-2fd3fbb3cf9d" providerId="AD" clId="Web-{E77A40AB-A5CB-1C77-0230-05D89FABC53B}" dt="2018-09-09T05:58:54.911" v="1735" actId="14100"/>
          <ac:cxnSpMkLst>
            <pc:docMk/>
            <pc:sldMk cId="70670422" sldId="272"/>
            <ac:cxnSpMk id="67" creationId="{23B731A9-676D-435F-B243-EC3ACB183289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36.226" v="1760" actId="1076"/>
          <ac:cxnSpMkLst>
            <pc:docMk/>
            <pc:sldMk cId="70670422" sldId="272"/>
            <ac:cxnSpMk id="68" creationId="{AA44F182-B0B3-41D9-B7A5-EFC27EE8E265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46.913" v="1763" actId="1076"/>
          <ac:cxnSpMkLst>
            <pc:docMk/>
            <pc:sldMk cId="70670422" sldId="272"/>
            <ac:cxnSpMk id="69" creationId="{0FA46C71-4B3F-4699-8376-FF49CDF03E3A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6:02:57.663" v="1766"/>
          <ac:cxnSpMkLst>
            <pc:docMk/>
            <pc:sldMk cId="70670422" sldId="272"/>
            <ac:cxnSpMk id="70" creationId="{2BA3657C-4DE0-4279-B50D-2FDBF95DD0B1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03.913" v="1768" actId="1076"/>
          <ac:cxnSpMkLst>
            <pc:docMk/>
            <pc:sldMk cId="70670422" sldId="272"/>
            <ac:cxnSpMk id="71" creationId="{94E9E77F-88F9-4FEF-8381-AFEDB68F51F2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10.538" v="1771" actId="14100"/>
          <ac:cxnSpMkLst>
            <pc:docMk/>
            <pc:sldMk cId="70670422" sldId="272"/>
            <ac:cxnSpMk id="72" creationId="{079D365E-047F-4913-8958-AB36582EAC2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13.929" v="1773" actId="1076"/>
          <ac:cxnSpMkLst>
            <pc:docMk/>
            <pc:sldMk cId="70670422" sldId="272"/>
            <ac:cxnSpMk id="73" creationId="{B3F43679-9E99-4F6F-BC5E-9FAAEC50401E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24.288" v="1777" actId="14100"/>
          <ac:cxnSpMkLst>
            <pc:docMk/>
            <pc:sldMk cId="70670422" sldId="272"/>
            <ac:cxnSpMk id="74" creationId="{E80836FD-23D2-4760-8DB8-5F1DDE3FACC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36.867" v="1781" actId="14100"/>
          <ac:cxnSpMkLst>
            <pc:docMk/>
            <pc:sldMk cId="70670422" sldId="272"/>
            <ac:cxnSpMk id="75" creationId="{3B2D1194-9686-4230-B855-56B1B91F3AC9}"/>
          </ac:cxnSpMkLst>
        </pc:cxnChg>
        <pc:cxnChg chg="add mod">
          <ac:chgData name="염승윤" userId="S::ysy9639@cau.ac.kr::42c2e0bb-7178-4fce-bb46-2fd3fbb3cf9d" providerId="AD" clId="Web-{E77A40AB-A5CB-1C77-0230-05D89FABC53B}" dt="2018-09-09T06:04:00.663" v="1787" actId="14100"/>
          <ac:cxnSpMkLst>
            <pc:docMk/>
            <pc:sldMk cId="70670422" sldId="272"/>
            <ac:cxnSpMk id="76" creationId="{EA008F46-34EA-4A41-9CCA-8EB3DA792E8D}"/>
          </ac:cxnSpMkLst>
        </pc:cxnChg>
        <pc:cxnChg chg="add mod">
          <ac:chgData name="염승윤" userId="S::ysy9639@cau.ac.kr::42c2e0bb-7178-4fce-bb46-2fd3fbb3cf9d" providerId="AD" clId="Web-{E77A40AB-A5CB-1C77-0230-05D89FABC53B}" dt="2018-09-09T06:04:04.914" v="1789" actId="1076"/>
          <ac:cxnSpMkLst>
            <pc:docMk/>
            <pc:sldMk cId="70670422" sldId="272"/>
            <ac:cxnSpMk id="77" creationId="{FE716C3D-A9C9-46C8-872E-4461305403F1}"/>
          </ac:cxnSpMkLst>
        </pc:cxnChg>
        <pc:cxnChg chg="add mod">
          <ac:chgData name="염승윤" userId="S::ysy9639@cau.ac.kr::42c2e0bb-7178-4fce-bb46-2fd3fbb3cf9d" providerId="AD" clId="Web-{E77A40AB-A5CB-1C77-0230-05D89FABC53B}" dt="2018-09-09T06:04:52.882" v="1794" actId="14100"/>
          <ac:cxnSpMkLst>
            <pc:docMk/>
            <pc:sldMk cId="70670422" sldId="272"/>
            <ac:cxnSpMk id="78" creationId="{0254E309-D227-401F-902F-1C02864EE1F8}"/>
          </ac:cxnSpMkLst>
        </pc:cxnChg>
        <pc:cxnChg chg="add mod">
          <ac:chgData name="염승윤" userId="S::ysy9639@cau.ac.kr::42c2e0bb-7178-4fce-bb46-2fd3fbb3cf9d" providerId="AD" clId="Web-{E77A40AB-A5CB-1C77-0230-05D89FABC53B}" dt="2018-09-09T06:05:02.226" v="1797" actId="14100"/>
          <ac:cxnSpMkLst>
            <pc:docMk/>
            <pc:sldMk cId="70670422" sldId="272"/>
            <ac:cxnSpMk id="79" creationId="{9676D181-4DDC-4C26-AE4F-C019A170D158}"/>
          </ac:cxnSpMkLst>
        </pc:cxnChg>
        <pc:cxnChg chg="mod">
          <ac:chgData name="염승윤" userId="S::ysy9639@cau.ac.kr::42c2e0bb-7178-4fce-bb46-2fd3fbb3cf9d" providerId="AD" clId="Web-{E77A40AB-A5CB-1C77-0230-05D89FABC53B}" dt="2018-09-09T06:03:17.554" v="1774" actId="14100"/>
          <ac:cxnSpMkLst>
            <pc:docMk/>
            <pc:sldMk cId="70670422" sldId="272"/>
            <ac:cxnSpMk id="89" creationId="{55AD7E1C-7100-4DD4-8946-1E092EFB993B}"/>
          </ac:cxnSpMkLst>
        </pc:cxnChg>
        <pc:cxnChg chg="mod">
          <ac:chgData name="염승윤" userId="S::ysy9639@cau.ac.kr::42c2e0bb-7178-4fce-bb46-2fd3fbb3cf9d" providerId="AD" clId="Web-{E77A40AB-A5CB-1C77-0230-05D89FABC53B}" dt="2018-09-09T06:02:31.320" v="1758" actId="1076"/>
          <ac:cxnSpMkLst>
            <pc:docMk/>
            <pc:sldMk cId="70670422" sldId="272"/>
            <ac:cxnSpMk id="90" creationId="{A60B625B-F3D7-494D-B01D-C088AB94FC8A}"/>
          </ac:cxnSpMkLst>
        </pc:cxnChg>
        <pc:cxnChg chg="del mod">
          <ac:chgData name="염승윤" userId="S::ysy9639@cau.ac.kr::42c2e0bb-7178-4fce-bb46-2fd3fbb3cf9d" providerId="AD" clId="Web-{E77A40AB-A5CB-1C77-0230-05D89FABC53B}" dt="2018-09-09T05:56:50.267" v="1722"/>
          <ac:cxnSpMkLst>
            <pc:docMk/>
            <pc:sldMk cId="70670422" sldId="272"/>
            <ac:cxnSpMk id="91" creationId="{C89A0192-388F-4A68-B453-99EBE751C5F0}"/>
          </ac:cxnSpMkLst>
        </pc:cxnChg>
        <pc:cxnChg chg="mod">
          <ac:chgData name="염승윤" userId="S::ysy9639@cau.ac.kr::42c2e0bb-7178-4fce-bb46-2fd3fbb3cf9d" providerId="AD" clId="Web-{E77A40AB-A5CB-1C77-0230-05D89FABC53B}" dt="2018-09-09T06:02:08.976" v="1750" actId="14100"/>
          <ac:cxnSpMkLst>
            <pc:docMk/>
            <pc:sldMk cId="70670422" sldId="272"/>
            <ac:cxnSpMk id="92" creationId="{28AE107D-DD68-48C7-8F1E-3F02FF0D4185}"/>
          </ac:cxnSpMkLst>
        </pc:cxnChg>
        <pc:cxnChg chg="del mod">
          <ac:chgData name="염승윤" userId="S::ysy9639@cau.ac.kr::42c2e0bb-7178-4fce-bb46-2fd3fbb3cf9d" providerId="AD" clId="Web-{E77A40AB-A5CB-1C77-0230-05D89FABC53B}" dt="2018-09-09T05:56:49.360" v="1721"/>
          <ac:cxnSpMkLst>
            <pc:docMk/>
            <pc:sldMk cId="70670422" sldId="272"/>
            <ac:cxnSpMk id="94" creationId="{E6A451BE-83CC-4093-A885-E0F27B5DBBA3}"/>
          </ac:cxnSpMkLst>
        </pc:cxnChg>
        <pc:cxnChg chg="mod">
          <ac:chgData name="염승윤" userId="S::ysy9639@cau.ac.kr::42c2e0bb-7178-4fce-bb46-2fd3fbb3cf9d" providerId="AD" clId="Web-{E77A40AB-A5CB-1C77-0230-05D89FABC53B}" dt="2018-09-09T05:56:23.298" v="1719"/>
          <ac:cxnSpMkLst>
            <pc:docMk/>
            <pc:sldMk cId="70670422" sldId="272"/>
            <ac:cxnSpMk id="95" creationId="{5C69021C-7DB5-413F-B851-3598AC5423C4}"/>
          </ac:cxnSpMkLst>
        </pc:cxnChg>
      </pc:sldChg>
      <pc:sldChg chg="addSp delSp add del replId">
        <pc:chgData name="염승윤" userId="S::ysy9639@cau.ac.kr::42c2e0bb-7178-4fce-bb46-2fd3fbb3cf9d" providerId="AD" clId="Web-{E77A40AB-A5CB-1C77-0230-05D89FABC53B}" dt="2018-09-09T05:54:13.683" v="1553"/>
        <pc:sldMkLst>
          <pc:docMk/>
          <pc:sldMk cId="4159487076" sldId="272"/>
        </pc:sldMkLst>
        <pc:spChg chg="add del">
          <ac:chgData name="염승윤" userId="S::ysy9639@cau.ac.kr::42c2e0bb-7178-4fce-bb46-2fd3fbb3cf9d" providerId="AD" clId="Web-{E77A40AB-A5CB-1C77-0230-05D89FABC53B}" dt="2018-09-09T05:53:10.900" v="1056"/>
          <ac:spMkLst>
            <pc:docMk/>
            <pc:sldMk cId="4159487076" sldId="272"/>
            <ac:spMk id="2" creationId="{65D4B43C-A5C6-4B56-8F89-C1C82553282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5"/>
          <ac:spMkLst>
            <pc:docMk/>
            <pc:sldMk cId="4159487076" sldId="272"/>
            <ac:spMk id="4" creationId="{77932F09-0ED7-428E-9546-121AF116A447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8"/>
          <ac:spMkLst>
            <pc:docMk/>
            <pc:sldMk cId="4159487076" sldId="272"/>
            <ac:spMk id="5" creationId="{CEC524EE-C89C-4B76-9FF7-576D43D3CD9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4"/>
          <ac:spMkLst>
            <pc:docMk/>
            <pc:sldMk cId="4159487076" sldId="272"/>
            <ac:spMk id="6" creationId="{D544B705-0F6D-48B4-83B4-E16E453F1210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7"/>
          <ac:spMkLst>
            <pc:docMk/>
            <pc:sldMk cId="4159487076" sldId="272"/>
            <ac:spMk id="7" creationId="{C388AE72-040E-41AC-B81D-F098C3BDBB7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3"/>
          <ac:spMkLst>
            <pc:docMk/>
            <pc:sldMk cId="4159487076" sldId="272"/>
            <ac:spMk id="8" creationId="{FD48BB59-3936-483A-B61F-88792FB2FE72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6"/>
          <ac:spMkLst>
            <pc:docMk/>
            <pc:sldMk cId="4159487076" sldId="272"/>
            <ac:spMk id="9" creationId="{5199BEC3-928B-4E19-A379-EF830DA2DBF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2"/>
          <ac:spMkLst>
            <pc:docMk/>
            <pc:sldMk cId="4159487076" sldId="272"/>
            <ac:spMk id="10" creationId="{0FAA4D8D-214B-4904-A658-34AF5170EA9A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5"/>
          <ac:spMkLst>
            <pc:docMk/>
            <pc:sldMk cId="4159487076" sldId="272"/>
            <ac:spMk id="11" creationId="{177AC147-3970-49F5-B69F-5B5A24E91C2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1"/>
          <ac:spMkLst>
            <pc:docMk/>
            <pc:sldMk cId="4159487076" sldId="272"/>
            <ac:spMk id="12" creationId="{073C4123-630D-4CB7-935E-81174093B8D5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4"/>
          <ac:spMkLst>
            <pc:docMk/>
            <pc:sldMk cId="4159487076" sldId="272"/>
            <ac:spMk id="13" creationId="{00273B8D-1D70-44DE-B0CA-0E6881E460F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50"/>
          <ac:spMkLst>
            <pc:docMk/>
            <pc:sldMk cId="4159487076" sldId="272"/>
            <ac:spMk id="14" creationId="{9E02076C-5F3C-4F55-9D9D-A3BCE352FFDC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3"/>
          <ac:spMkLst>
            <pc:docMk/>
            <pc:sldMk cId="4159487076" sldId="272"/>
            <ac:spMk id="15" creationId="{3CF634CF-D9A3-46F7-9173-B8275612D92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9"/>
          <ac:spMkLst>
            <pc:docMk/>
            <pc:sldMk cId="4159487076" sldId="272"/>
            <ac:spMk id="16" creationId="{A0C34B49-35D7-4652-8ABD-D231DCAD567D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2"/>
          <ac:spMkLst>
            <pc:docMk/>
            <pc:sldMk cId="4159487076" sldId="272"/>
            <ac:spMk id="17" creationId="{C4BEE225-4098-4167-B140-10536F2522A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8"/>
          <ac:spMkLst>
            <pc:docMk/>
            <pc:sldMk cId="4159487076" sldId="272"/>
            <ac:spMk id="18" creationId="{76B286FD-61C7-4543-ACD6-D5D3FBDE4B57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1"/>
          <ac:spMkLst>
            <pc:docMk/>
            <pc:sldMk cId="4159487076" sldId="272"/>
            <ac:spMk id="19" creationId="{98C37460-44D3-4E08-BB2A-94EA8A4F6362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7"/>
          <ac:spMkLst>
            <pc:docMk/>
            <pc:sldMk cId="4159487076" sldId="272"/>
            <ac:spMk id="20" creationId="{CC15B3B1-9AE1-4E9E-A5CC-88D733F0E3F1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0"/>
          <ac:spMkLst>
            <pc:docMk/>
            <pc:sldMk cId="4159487076" sldId="272"/>
            <ac:spMk id="21" creationId="{9666146E-997E-458A-B7CC-21167AF7EA6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6"/>
          <ac:spMkLst>
            <pc:docMk/>
            <pc:sldMk cId="4159487076" sldId="272"/>
            <ac:spMk id="22" creationId="{93BDD05E-48D8-4EE8-A630-EEBE756CA26B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799"/>
          <ac:spMkLst>
            <pc:docMk/>
            <pc:sldMk cId="4159487076" sldId="272"/>
            <ac:spMk id="23" creationId="{64821469-D405-42A1-982B-FBE8EA074F59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5"/>
          <ac:spMkLst>
            <pc:docMk/>
            <pc:sldMk cId="4159487076" sldId="272"/>
            <ac:spMk id="24" creationId="{C50865C7-49AF-481E-A0AC-C359B942718A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8"/>
          <ac:spMkLst>
            <pc:docMk/>
            <pc:sldMk cId="4159487076" sldId="272"/>
            <ac:spMk id="25" creationId="{BD38C08E-7C12-4F3C-BF55-540EEDC9094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4"/>
          <ac:spMkLst>
            <pc:docMk/>
            <pc:sldMk cId="4159487076" sldId="272"/>
            <ac:spMk id="26" creationId="{EFE64375-2F9F-44E5-9706-477C316EB48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3"/>
          <ac:spMkLst>
            <pc:docMk/>
            <pc:sldMk cId="4159487076" sldId="272"/>
            <ac:spMk id="27" creationId="{7CE7C2BA-6AA0-4110-9125-FBA659AD6DC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2"/>
          <ac:spMkLst>
            <pc:docMk/>
            <pc:sldMk cId="4159487076" sldId="272"/>
            <ac:spMk id="28" creationId="{716B8CFB-52FE-4C7C-BAAA-EA7FB37699F8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7"/>
          <ac:spMkLst>
            <pc:docMk/>
            <pc:sldMk cId="4159487076" sldId="272"/>
            <ac:spMk id="29" creationId="{5B06B680-F647-410B-AD2B-469A741DE83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1"/>
          <ac:spMkLst>
            <pc:docMk/>
            <pc:sldMk cId="4159487076" sldId="272"/>
            <ac:spMk id="30" creationId="{7C092C46-BF42-48C8-B483-A03767C5C6DE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6"/>
          <ac:spMkLst>
            <pc:docMk/>
            <pc:sldMk cId="4159487076" sldId="272"/>
            <ac:spMk id="31" creationId="{AB5C65A7-786E-4F1D-AC45-DCEBD6EE081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0"/>
          <ac:spMkLst>
            <pc:docMk/>
            <pc:sldMk cId="4159487076" sldId="272"/>
            <ac:spMk id="32" creationId="{D4897892-C9FB-4F25-B16D-F3AD07A04590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5"/>
          <ac:spMkLst>
            <pc:docMk/>
            <pc:sldMk cId="4159487076" sldId="272"/>
            <ac:spMk id="33" creationId="{11AF5331-C370-4FB6-9483-402E5E055F1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9"/>
          <ac:spMkLst>
            <pc:docMk/>
            <pc:sldMk cId="4159487076" sldId="272"/>
            <ac:spMk id="34" creationId="{7189E619-1C2E-4822-BE19-96E766C959F9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4"/>
          <ac:spMkLst>
            <pc:docMk/>
            <pc:sldMk cId="4159487076" sldId="272"/>
            <ac:spMk id="35" creationId="{9C3AD7B6-CAD8-4C7F-B3C4-95EF6D55764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8"/>
          <ac:spMkLst>
            <pc:docMk/>
            <pc:sldMk cId="4159487076" sldId="272"/>
            <ac:spMk id="36" creationId="{B2B787D5-1CA5-4407-A2B7-EFC6ECA972F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3"/>
          <ac:spMkLst>
            <pc:docMk/>
            <pc:sldMk cId="4159487076" sldId="272"/>
            <ac:spMk id="37" creationId="{362ED7D8-FF7D-4040-AE35-46CBDAE405E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7"/>
          <ac:spMkLst>
            <pc:docMk/>
            <pc:sldMk cId="4159487076" sldId="272"/>
            <ac:spMk id="38" creationId="{070A278C-FF3F-4250-AEE3-4FABF62EDD31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2"/>
          <ac:spMkLst>
            <pc:docMk/>
            <pc:sldMk cId="4159487076" sldId="272"/>
            <ac:spMk id="39" creationId="{AD264FD1-BA36-4DCD-9186-22A30FF27B7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6"/>
          <ac:spMkLst>
            <pc:docMk/>
            <pc:sldMk cId="4159487076" sldId="272"/>
            <ac:spMk id="40" creationId="{7BB576E7-6F70-4952-A835-D79069E43BB2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1"/>
          <ac:spMkLst>
            <pc:docMk/>
            <pc:sldMk cId="4159487076" sldId="272"/>
            <ac:spMk id="41" creationId="{5D7E41B1-050D-44C3-AEB4-6C77B9A5E93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5"/>
          <ac:spMkLst>
            <pc:docMk/>
            <pc:sldMk cId="4159487076" sldId="272"/>
            <ac:spMk id="42" creationId="{C9C7737B-ED76-4BD6-9763-1005C213202E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0"/>
          <ac:spMkLst>
            <pc:docMk/>
            <pc:sldMk cId="4159487076" sldId="272"/>
            <ac:spMk id="43" creationId="{5EF2E1DD-CB3B-4E78-B71E-2AF586D4CCD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4"/>
          <ac:spMkLst>
            <pc:docMk/>
            <pc:sldMk cId="4159487076" sldId="272"/>
            <ac:spMk id="44" creationId="{0E1B04FE-DE97-4C38-9C47-314767B04AD8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9"/>
          <ac:spMkLst>
            <pc:docMk/>
            <pc:sldMk cId="4159487076" sldId="272"/>
            <ac:spMk id="45" creationId="{98D1A9C9-8380-4F29-AE7B-458FC0B914B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3"/>
          <ac:spMkLst>
            <pc:docMk/>
            <pc:sldMk cId="4159487076" sldId="272"/>
            <ac:spMk id="46" creationId="{D8DCCB18-8FFE-4535-8EFD-E8361AB604DA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8"/>
          <ac:spMkLst>
            <pc:docMk/>
            <pc:sldMk cId="4159487076" sldId="272"/>
            <ac:spMk id="47" creationId="{05DD426B-996C-4083-BD47-8273B96BB078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7"/>
          <ac:spMkLst>
            <pc:docMk/>
            <pc:sldMk cId="4159487076" sldId="272"/>
            <ac:spMk id="49" creationId="{EB791069-61B4-454C-A754-71B23A9912A0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6"/>
          <ac:spMkLst>
            <pc:docMk/>
            <pc:sldMk cId="4159487076" sldId="272"/>
            <ac:spMk id="50" creationId="{36377CF4-F6ED-475F-821E-9D33AE315FE3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5"/>
          <ac:spMkLst>
            <pc:docMk/>
            <pc:sldMk cId="4159487076" sldId="272"/>
            <ac:spMk id="53" creationId="{3514932F-25D9-466D-A42F-4C08615E9653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4"/>
          <ac:spMkLst>
            <pc:docMk/>
            <pc:sldMk cId="4159487076" sldId="272"/>
            <ac:spMk id="55" creationId="{21659563-E920-4772-8706-60CEAD93105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3"/>
          <ac:spMkLst>
            <pc:docMk/>
            <pc:sldMk cId="4159487076" sldId="272"/>
            <ac:spMk id="56" creationId="{43421050-7A5F-40A5-9301-10085523C34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2"/>
          <ac:spMkLst>
            <pc:docMk/>
            <pc:sldMk cId="4159487076" sldId="272"/>
            <ac:spMk id="58" creationId="{055AE6E6-7ECE-4F65-845B-4EF270C64A7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1"/>
          <ac:spMkLst>
            <pc:docMk/>
            <pc:sldMk cId="4159487076" sldId="272"/>
            <ac:spMk id="61" creationId="{9E380A21-A6FE-4E92-86B8-83ABA0530F00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80"/>
          <ac:spMkLst>
            <pc:docMk/>
            <pc:sldMk cId="4159487076" sldId="272"/>
            <ac:spMk id="62" creationId="{692C9C86-9284-4A8C-BF33-9096B157A37E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9"/>
          <ac:spMkLst>
            <pc:docMk/>
            <pc:sldMk cId="4159487076" sldId="272"/>
            <ac:spMk id="64" creationId="{79702B8B-ECF5-46F6-BC79-077199959416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8"/>
          <ac:spMkLst>
            <pc:docMk/>
            <pc:sldMk cId="4159487076" sldId="272"/>
            <ac:spMk id="65" creationId="{75507565-D0CD-4911-A220-44F8461892A1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7"/>
          <ac:spMkLst>
            <pc:docMk/>
            <pc:sldMk cId="4159487076" sldId="272"/>
            <ac:spMk id="66" creationId="{D93C1127-EAD5-4FFC-A59F-2906279CCE6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2"/>
          <ac:spMkLst>
            <pc:docMk/>
            <pc:sldMk cId="4159487076" sldId="272"/>
            <ac:spMk id="77" creationId="{64A5AE38-B6A3-4930-A278-6C99DEEF7FE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1"/>
          <ac:spMkLst>
            <pc:docMk/>
            <pc:sldMk cId="4159487076" sldId="272"/>
            <ac:spMk id="79" creationId="{74EDEF4F-1406-4DB7-8AB6-AF2DA8DFFFC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0"/>
          <ac:spMkLst>
            <pc:docMk/>
            <pc:sldMk cId="4159487076" sldId="272"/>
            <ac:spMk id="81" creationId="{4ABEB8D2-6F2C-4117-9AA7-B9169F70137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9"/>
          <ac:spMkLst>
            <pc:docMk/>
            <pc:sldMk cId="4159487076" sldId="272"/>
            <ac:spMk id="83" creationId="{FFC3C366-F899-4E1F-9A96-5E1F71F6DDAB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6"/>
          <ac:spMkLst>
            <pc:docMk/>
            <pc:sldMk cId="4159487076" sldId="272"/>
            <ac:spMk id="85" creationId="{DAED0C4E-B87D-44B8-92BA-B498B91066E9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5"/>
          <ac:spMkLst>
            <pc:docMk/>
            <pc:sldMk cId="4159487076" sldId="272"/>
            <ac:spMk id="86" creationId="{4DC77251-9CE9-48E0-8BEE-987879714902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4"/>
          <ac:spMkLst>
            <pc:docMk/>
            <pc:sldMk cId="4159487076" sldId="272"/>
            <ac:spMk id="87" creationId="{7EB9BCC0-11D5-42B7-A8B9-BE1C6AEA1563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3"/>
          <ac:spMkLst>
            <pc:docMk/>
            <pc:sldMk cId="4159487076" sldId="272"/>
            <ac:spMk id="88" creationId="{B1BCE58E-CE6A-42D6-AE6F-475673A6DC6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8"/>
          <ac:spMkLst>
            <pc:docMk/>
            <pc:sldMk cId="4159487076" sldId="272"/>
            <ac:spMk id="105" creationId="{DF484070-518E-47F2-936F-254E60FB36C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7"/>
          <ac:spMkLst>
            <pc:docMk/>
            <pc:sldMk cId="4159487076" sldId="272"/>
            <ac:spMk id="107" creationId="{B9CF7DB6-C73E-44E6-A8EA-FC26E67DCD4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6"/>
          <ac:spMkLst>
            <pc:docMk/>
            <pc:sldMk cId="4159487076" sldId="272"/>
            <ac:spMk id="109" creationId="{E234CFBE-9618-424B-BD73-3933100C962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5"/>
          <ac:spMkLst>
            <pc:docMk/>
            <pc:sldMk cId="4159487076" sldId="272"/>
            <ac:spMk id="111" creationId="{C43D8B62-02A7-4F41-A78C-15644DD05F4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9"/>
          <ac:spMkLst>
            <pc:docMk/>
            <pc:sldMk cId="4159487076" sldId="272"/>
            <ac:spMk id="123" creationId="{B0134836-217B-42F4-9E6E-CE509EBBA85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8"/>
          <ac:spMkLst>
            <pc:docMk/>
            <pc:sldMk cId="4159487076" sldId="272"/>
            <ac:spMk id="125" creationId="{9DF27DC4-2D53-4E74-90EA-C760C3F58FE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7"/>
          <ac:spMkLst>
            <pc:docMk/>
            <pc:sldMk cId="4159487076" sldId="272"/>
            <ac:spMk id="127" creationId="{F83C0F14-C45B-41FD-BFE4-B461A062CB7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6"/>
          <ac:spMkLst>
            <pc:docMk/>
            <pc:sldMk cId="4159487076" sldId="272"/>
            <ac:spMk id="129" creationId="{F30D2DE8-6ECB-4956-ADE6-99BB9122462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5"/>
          <ac:spMkLst>
            <pc:docMk/>
            <pc:sldMk cId="4159487076" sldId="272"/>
            <ac:spMk id="131" creationId="{93C300B0-FA0E-4CE0-90B2-E0BFCA4E83D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4"/>
          <ac:spMkLst>
            <pc:docMk/>
            <pc:sldMk cId="4159487076" sldId="272"/>
            <ac:spMk id="133" creationId="{8029DDE7-C87C-4073-9384-5E5B5C0B63B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3"/>
          <ac:spMkLst>
            <pc:docMk/>
            <pc:sldMk cId="4159487076" sldId="272"/>
            <ac:spMk id="135" creationId="{E7ADB220-765D-4441-92E7-9E8D8013089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2"/>
          <ac:spMkLst>
            <pc:docMk/>
            <pc:sldMk cId="4159487076" sldId="272"/>
            <ac:spMk id="137" creationId="{3BF6A383-C3C0-4EBD-892B-D3E8A6EFEFE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1"/>
          <ac:spMkLst>
            <pc:docMk/>
            <pc:sldMk cId="4159487076" sldId="272"/>
            <ac:spMk id="139" creationId="{0535BF3C-FB8C-4A95-918C-B58C5DCE236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0"/>
          <ac:spMkLst>
            <pc:docMk/>
            <pc:sldMk cId="4159487076" sldId="272"/>
            <ac:spMk id="141" creationId="{7041DE1A-F08D-4FB7-8455-DD5B83AEA90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9"/>
          <ac:spMkLst>
            <pc:docMk/>
            <pc:sldMk cId="4159487076" sldId="272"/>
            <ac:spMk id="143" creationId="{2ED17221-B83E-4AE7-9013-439E78F2679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8"/>
          <ac:spMkLst>
            <pc:docMk/>
            <pc:sldMk cId="4159487076" sldId="272"/>
            <ac:spMk id="145" creationId="{2AB0865D-BB6C-4E61-8D85-9EFE41EC11C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7"/>
          <ac:spMkLst>
            <pc:docMk/>
            <pc:sldMk cId="4159487076" sldId="272"/>
            <ac:spMk id="147" creationId="{9C2F8C39-BE8A-472E-9948-DAFFB1008E4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6"/>
          <ac:spMkLst>
            <pc:docMk/>
            <pc:sldMk cId="4159487076" sldId="272"/>
            <ac:spMk id="149" creationId="{861F14B4-54C2-4F34-8E42-7E8ED3C1850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5"/>
          <ac:spMkLst>
            <pc:docMk/>
            <pc:sldMk cId="4159487076" sldId="272"/>
            <ac:spMk id="151" creationId="{A1A4AF61-BE13-449C-96DA-A992EB3691B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4"/>
          <ac:spMkLst>
            <pc:docMk/>
            <pc:sldMk cId="4159487076" sldId="272"/>
            <ac:spMk id="153" creationId="{C748EB33-C66A-481A-A5DB-4113F2EE397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3"/>
          <ac:spMkLst>
            <pc:docMk/>
            <pc:sldMk cId="4159487076" sldId="272"/>
            <ac:spMk id="155" creationId="{BD682FBF-784C-4EA4-AD55-3F97C66D83B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2"/>
          <ac:spMkLst>
            <pc:docMk/>
            <pc:sldMk cId="4159487076" sldId="272"/>
            <ac:spMk id="157" creationId="{2F2F27C9-EE56-4935-92F8-D3F4C51E48F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1"/>
          <ac:spMkLst>
            <pc:docMk/>
            <pc:sldMk cId="4159487076" sldId="272"/>
            <ac:spMk id="159" creationId="{C38D46F7-4A4A-42B7-833E-06363940F3E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0"/>
          <ac:spMkLst>
            <pc:docMk/>
            <pc:sldMk cId="4159487076" sldId="272"/>
            <ac:spMk id="161" creationId="{E78CAC23-0454-4871-A280-E3E59511C28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9"/>
          <ac:spMkLst>
            <pc:docMk/>
            <pc:sldMk cId="4159487076" sldId="272"/>
            <ac:spMk id="163" creationId="{EB5EEDA0-FB2B-4B4A-A720-D92AFB744DA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8"/>
          <ac:spMkLst>
            <pc:docMk/>
            <pc:sldMk cId="4159487076" sldId="272"/>
            <ac:spMk id="165" creationId="{1D6162B1-E228-404F-AF4C-5FE96969745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7"/>
          <ac:spMkLst>
            <pc:docMk/>
            <pc:sldMk cId="4159487076" sldId="272"/>
            <ac:spMk id="167" creationId="{2C671B04-4251-463F-8DC2-2F2DD842D909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6"/>
          <ac:spMkLst>
            <pc:docMk/>
            <pc:sldMk cId="4159487076" sldId="272"/>
            <ac:spMk id="169" creationId="{C8246B57-73AC-457B-A7DF-124D5C60506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5"/>
          <ac:spMkLst>
            <pc:docMk/>
            <pc:sldMk cId="4159487076" sldId="272"/>
            <ac:spMk id="171" creationId="{9ED1D9BF-E1AE-404C-8E21-7557EAA7C47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4"/>
          <ac:spMkLst>
            <pc:docMk/>
            <pc:sldMk cId="4159487076" sldId="272"/>
            <ac:spMk id="173" creationId="{8BDABF82-E0CD-4A56-B0B5-029F64B8D97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3"/>
          <ac:spMkLst>
            <pc:docMk/>
            <pc:sldMk cId="4159487076" sldId="272"/>
            <ac:spMk id="175" creationId="{28CB7B82-AEC1-49F4-A926-3DCD234F238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2"/>
          <ac:spMkLst>
            <pc:docMk/>
            <pc:sldMk cId="4159487076" sldId="272"/>
            <ac:spMk id="177" creationId="{1EFCF36E-2F0B-4C50-A193-6A7E3315680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1"/>
          <ac:spMkLst>
            <pc:docMk/>
            <pc:sldMk cId="4159487076" sldId="272"/>
            <ac:spMk id="179" creationId="{624B6D89-8CD9-40BB-891B-5E65A262063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0"/>
          <ac:spMkLst>
            <pc:docMk/>
            <pc:sldMk cId="4159487076" sldId="272"/>
            <ac:spMk id="181" creationId="{1AD8E10B-3E55-4ED9-A852-3B43D58E6D8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89"/>
          <ac:spMkLst>
            <pc:docMk/>
            <pc:sldMk cId="4159487076" sldId="272"/>
            <ac:spMk id="183" creationId="{63F298A2-FDC1-48C8-BB01-3A7C92AC519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88"/>
          <ac:spMkLst>
            <pc:docMk/>
            <pc:sldMk cId="4159487076" sldId="272"/>
            <ac:spMk id="185" creationId="{69A43338-A330-41A4-99C9-EF5D97231FA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3"/>
          <ac:spMkLst>
            <pc:docMk/>
            <pc:sldMk cId="4159487076" sldId="272"/>
            <ac:spMk id="215" creationId="{4ABDD7D6-F6B4-4804-9206-24D3BF95C42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2"/>
          <ac:spMkLst>
            <pc:docMk/>
            <pc:sldMk cId="4159487076" sldId="272"/>
            <ac:spMk id="217" creationId="{D1E33438-AA3B-4493-B6EF-FC340A3A666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1"/>
          <ac:spMkLst>
            <pc:docMk/>
            <pc:sldMk cId="4159487076" sldId="272"/>
            <ac:spMk id="219" creationId="{8859746F-8C4A-4DDF-B891-11B897D2EAC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0"/>
          <ac:spMkLst>
            <pc:docMk/>
            <pc:sldMk cId="4159487076" sldId="272"/>
            <ac:spMk id="221" creationId="{0208C6F6-D243-4D86-BD8A-6D1C09CCD97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9"/>
          <ac:spMkLst>
            <pc:docMk/>
            <pc:sldMk cId="4159487076" sldId="272"/>
            <ac:spMk id="223" creationId="{B8531514-8E50-45C8-A47C-303DEC7C471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8"/>
          <ac:spMkLst>
            <pc:docMk/>
            <pc:sldMk cId="4159487076" sldId="272"/>
            <ac:spMk id="225" creationId="{648C94C7-E554-4F3F-ACD2-FA76461FBDA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7"/>
          <ac:spMkLst>
            <pc:docMk/>
            <pc:sldMk cId="4159487076" sldId="272"/>
            <ac:spMk id="227" creationId="{12120315-E6CF-4C05-8717-579914750329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6"/>
          <ac:spMkLst>
            <pc:docMk/>
            <pc:sldMk cId="4159487076" sldId="272"/>
            <ac:spMk id="229" creationId="{7A32F79F-4FD0-4C07-AA14-73001159BE7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5"/>
          <ac:spMkLst>
            <pc:docMk/>
            <pc:sldMk cId="4159487076" sldId="272"/>
            <ac:spMk id="231" creationId="{0C197399-50D2-415C-9B47-5666CF3EDAF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4"/>
          <ac:spMkLst>
            <pc:docMk/>
            <pc:sldMk cId="4159487076" sldId="272"/>
            <ac:spMk id="233" creationId="{87324DCC-F9F2-4AA5-B8A5-5D3890EB5AD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3"/>
          <ac:spMkLst>
            <pc:docMk/>
            <pc:sldMk cId="4159487076" sldId="272"/>
            <ac:spMk id="235" creationId="{DA00F1FE-AFA1-4986-892E-45C23B2A824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2"/>
          <ac:spMkLst>
            <pc:docMk/>
            <pc:sldMk cId="4159487076" sldId="272"/>
            <ac:spMk id="237" creationId="{B64C70EB-1013-4730-90D9-684A031DBF8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1"/>
          <ac:spMkLst>
            <pc:docMk/>
            <pc:sldMk cId="4159487076" sldId="272"/>
            <ac:spMk id="239" creationId="{D2275E36-AF93-454B-9DA6-125AEAD2911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0"/>
          <ac:spMkLst>
            <pc:docMk/>
            <pc:sldMk cId="4159487076" sldId="272"/>
            <ac:spMk id="241" creationId="{D9103353-9111-415D-BA21-6FF157A683A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9"/>
          <ac:spMkLst>
            <pc:docMk/>
            <pc:sldMk cId="4159487076" sldId="272"/>
            <ac:spMk id="243" creationId="{998108D2-7A5F-4C90-8CDB-82D2D60E4F6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8"/>
          <ac:spMkLst>
            <pc:docMk/>
            <pc:sldMk cId="4159487076" sldId="272"/>
            <ac:spMk id="245" creationId="{C032CB7E-DBF9-4BA0-8719-EF43D65E298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7"/>
          <ac:spMkLst>
            <pc:docMk/>
            <pc:sldMk cId="4159487076" sldId="272"/>
            <ac:spMk id="247" creationId="{2B559948-FFCC-4CAC-A7CA-0208500BEA1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6"/>
          <ac:spMkLst>
            <pc:docMk/>
            <pc:sldMk cId="4159487076" sldId="272"/>
            <ac:spMk id="249" creationId="{C320DAAC-9744-42DD-A055-C106F9A96EC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5"/>
          <ac:spMkLst>
            <pc:docMk/>
            <pc:sldMk cId="4159487076" sldId="272"/>
            <ac:spMk id="251" creationId="{369DDDB8-9FFD-427E-A010-9B8DEFFB0B1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4"/>
          <ac:spMkLst>
            <pc:docMk/>
            <pc:sldMk cId="4159487076" sldId="272"/>
            <ac:spMk id="253" creationId="{D39983D3-C79A-4D1B-BD65-6416BA26B40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3"/>
          <ac:spMkLst>
            <pc:docMk/>
            <pc:sldMk cId="4159487076" sldId="272"/>
            <ac:spMk id="255" creationId="{740978F8-5A57-48AF-BE91-A15A26DD9DD2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2"/>
          <ac:spMkLst>
            <pc:docMk/>
            <pc:sldMk cId="4159487076" sldId="272"/>
            <ac:spMk id="257" creationId="{0CCE8563-23D5-47AD-9BB8-CE88389E7AC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1"/>
          <ac:spMkLst>
            <pc:docMk/>
            <pc:sldMk cId="4159487076" sldId="272"/>
            <ac:spMk id="259" creationId="{B227EF62-C571-4B6F-B6ED-52756B8B4D62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0"/>
          <ac:spMkLst>
            <pc:docMk/>
            <pc:sldMk cId="4159487076" sldId="272"/>
            <ac:spMk id="261" creationId="{988CBDFE-8934-4789-BACA-DF986190D46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9"/>
          <ac:spMkLst>
            <pc:docMk/>
            <pc:sldMk cId="4159487076" sldId="272"/>
            <ac:spMk id="263" creationId="{DD760257-8E1B-4FF9-960E-DF28B1CA53C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8"/>
          <ac:spMkLst>
            <pc:docMk/>
            <pc:sldMk cId="4159487076" sldId="272"/>
            <ac:spMk id="265" creationId="{A055A2E4-E298-41F4-9C22-9E7EB2A4336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7"/>
          <ac:spMkLst>
            <pc:docMk/>
            <pc:sldMk cId="4159487076" sldId="272"/>
            <ac:spMk id="267" creationId="{A212AEE3-1FE7-46CE-BE67-E48BE497C72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6"/>
          <ac:spMkLst>
            <pc:docMk/>
            <pc:sldMk cId="4159487076" sldId="272"/>
            <ac:spMk id="269" creationId="{B5743CA1-08A1-4F93-92D1-1C33C446A02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5"/>
          <ac:spMkLst>
            <pc:docMk/>
            <pc:sldMk cId="4159487076" sldId="272"/>
            <ac:spMk id="271" creationId="{9D89075F-8BD3-4F9C-820E-8D3D5813713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4"/>
          <ac:spMkLst>
            <pc:docMk/>
            <pc:sldMk cId="4159487076" sldId="272"/>
            <ac:spMk id="273" creationId="{8EACAA49-FAC7-4AFF-917F-89009E743E6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3"/>
          <ac:spMkLst>
            <pc:docMk/>
            <pc:sldMk cId="4159487076" sldId="272"/>
            <ac:spMk id="275" creationId="{EDE5C21A-D193-4E70-A2AC-B9590E4503D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2"/>
          <ac:spMkLst>
            <pc:docMk/>
            <pc:sldMk cId="4159487076" sldId="272"/>
            <ac:spMk id="277" creationId="{EAD33DCE-E301-4E19-B886-29E6190CDBE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4"/>
          <ac:spMkLst>
            <pc:docMk/>
            <pc:sldMk cId="4159487076" sldId="272"/>
            <ac:spMk id="297" creationId="{CA92E706-2D71-4179-8FB3-CBBBA3CFE8B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3"/>
          <ac:spMkLst>
            <pc:docMk/>
            <pc:sldMk cId="4159487076" sldId="272"/>
            <ac:spMk id="299" creationId="{A86962B6-A276-4CE8-9772-4B1E4E21625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2"/>
          <ac:spMkLst>
            <pc:docMk/>
            <pc:sldMk cId="4159487076" sldId="272"/>
            <ac:spMk id="301" creationId="{7E2629D7-22D7-49BC-80CA-8CDD5758C6A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1"/>
          <ac:spMkLst>
            <pc:docMk/>
            <pc:sldMk cId="4159487076" sldId="272"/>
            <ac:spMk id="303" creationId="{4F109A4C-6F28-4755-B1A3-52C991CFCE6F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0"/>
          <ac:spMkLst>
            <pc:docMk/>
            <pc:sldMk cId="4159487076" sldId="272"/>
            <ac:spMk id="305" creationId="{D80F51EE-ABAA-4A32-A6A4-D4E96D468B6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9"/>
          <ac:spMkLst>
            <pc:docMk/>
            <pc:sldMk cId="4159487076" sldId="272"/>
            <ac:spMk id="307" creationId="{4AA12FFB-F0C7-49C8-B8CA-966C5A23F0F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8"/>
          <ac:spMkLst>
            <pc:docMk/>
            <pc:sldMk cId="4159487076" sldId="272"/>
            <ac:spMk id="309" creationId="{34E62B65-5D51-48FF-B093-6F82B862846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7"/>
          <ac:spMkLst>
            <pc:docMk/>
            <pc:sldMk cId="4159487076" sldId="272"/>
            <ac:spMk id="311" creationId="{23F75B52-BDCB-4CD8-BC74-259A488A4CB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6"/>
          <ac:spMkLst>
            <pc:docMk/>
            <pc:sldMk cId="4159487076" sldId="272"/>
            <ac:spMk id="313" creationId="{1F3D527C-B3B2-450A-B9CB-EC5581FD0F9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5"/>
          <ac:spMkLst>
            <pc:docMk/>
            <pc:sldMk cId="4159487076" sldId="272"/>
            <ac:spMk id="315" creationId="{21566D4B-2974-4B9E-BC4B-A328493946F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4"/>
          <ac:spMkLst>
            <pc:docMk/>
            <pc:sldMk cId="4159487076" sldId="272"/>
            <ac:spMk id="317" creationId="{5E2D85AE-135F-4EDD-8C37-8536E2A34AF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3"/>
          <ac:spMkLst>
            <pc:docMk/>
            <pc:sldMk cId="4159487076" sldId="272"/>
            <ac:spMk id="319" creationId="{A102BC58-0D2E-465D-83CC-70B5662D042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2"/>
          <ac:spMkLst>
            <pc:docMk/>
            <pc:sldMk cId="4159487076" sldId="272"/>
            <ac:spMk id="321" creationId="{C44A78B4-E009-4D4C-A40C-DD23F826B83F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1"/>
          <ac:spMkLst>
            <pc:docMk/>
            <pc:sldMk cId="4159487076" sldId="272"/>
            <ac:spMk id="323" creationId="{742E1095-89D0-4621-8428-4BA123662B9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0"/>
          <ac:spMkLst>
            <pc:docMk/>
            <pc:sldMk cId="4159487076" sldId="272"/>
            <ac:spMk id="325" creationId="{3F402B1F-3665-4AB0-9C6F-4CF554CFC9B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9"/>
          <ac:spMkLst>
            <pc:docMk/>
            <pc:sldMk cId="4159487076" sldId="272"/>
            <ac:spMk id="327" creationId="{E9CD55F5-FE64-4F06-A7BD-02F58D3A41D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8"/>
          <ac:spMkLst>
            <pc:docMk/>
            <pc:sldMk cId="4159487076" sldId="272"/>
            <ac:spMk id="329" creationId="{EFF22A46-CAD3-4494-A8B5-44D62D0D549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7"/>
          <ac:spMkLst>
            <pc:docMk/>
            <pc:sldMk cId="4159487076" sldId="272"/>
            <ac:spMk id="331" creationId="{35A5CBAF-0D5F-4456-8BC6-BB728B6B1C5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6"/>
          <ac:spMkLst>
            <pc:docMk/>
            <pc:sldMk cId="4159487076" sldId="272"/>
            <ac:spMk id="333" creationId="{90155489-4A04-42C3-B88C-B94F118C481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5"/>
          <ac:spMkLst>
            <pc:docMk/>
            <pc:sldMk cId="4159487076" sldId="272"/>
            <ac:spMk id="335" creationId="{2C719C07-E249-4EC9-B8F2-5E4D03B79DF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4"/>
          <ac:spMkLst>
            <pc:docMk/>
            <pc:sldMk cId="4159487076" sldId="272"/>
            <ac:spMk id="337" creationId="{2A245C40-6011-4553-9209-579DC07DCC9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3"/>
          <ac:spMkLst>
            <pc:docMk/>
            <pc:sldMk cId="4159487076" sldId="272"/>
            <ac:spMk id="339" creationId="{33D14ED4-3695-4FE7-AE28-E0E8B54B313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2"/>
          <ac:spMkLst>
            <pc:docMk/>
            <pc:sldMk cId="4159487076" sldId="272"/>
            <ac:spMk id="341" creationId="{FA7F9FA9-56D9-4EAD-9466-5CDAF521242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1"/>
          <ac:spMkLst>
            <pc:docMk/>
            <pc:sldMk cId="4159487076" sldId="272"/>
            <ac:spMk id="343" creationId="{721CE9B2-0A96-4047-BE19-9ED57C6D9F6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0"/>
          <ac:spMkLst>
            <pc:docMk/>
            <pc:sldMk cId="4159487076" sldId="272"/>
            <ac:spMk id="345" creationId="{268B3AFF-5595-4E6D-9C56-918D3012A65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79"/>
          <ac:spMkLst>
            <pc:docMk/>
            <pc:sldMk cId="4159487076" sldId="272"/>
            <ac:spMk id="347" creationId="{BEC1EAC2-A86A-4C37-B4EB-2A52269471A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8"/>
          <ac:spMkLst>
            <pc:docMk/>
            <pc:sldMk cId="4159487076" sldId="272"/>
            <ac:spMk id="349" creationId="{AB2F5329-54A6-4737-B543-D51724BCA75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7"/>
          <ac:spMkLst>
            <pc:docMk/>
            <pc:sldMk cId="4159487076" sldId="272"/>
            <ac:spMk id="351" creationId="{EB9721A7-0F16-495A-B076-3F1E3A86630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6"/>
          <ac:spMkLst>
            <pc:docMk/>
            <pc:sldMk cId="4159487076" sldId="272"/>
            <ac:spMk id="353" creationId="{F8F85691-DE39-4CE8-955F-A158E3CDFB7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5"/>
          <ac:spMkLst>
            <pc:docMk/>
            <pc:sldMk cId="4159487076" sldId="272"/>
            <ac:spMk id="355" creationId="{16C756EC-BF52-4DEF-8FB0-3EDE352EB77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4"/>
          <ac:spMkLst>
            <pc:docMk/>
            <pc:sldMk cId="4159487076" sldId="272"/>
            <ac:spMk id="357" creationId="{0FA40D15-41BB-4BF6-9AA9-C561B95EA54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3"/>
          <ac:spMkLst>
            <pc:docMk/>
            <pc:sldMk cId="4159487076" sldId="272"/>
            <ac:spMk id="359" creationId="{CC1CACC3-AB22-4F0F-BEB6-CC8718C382C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7"/>
          <ac:spMkLst>
            <pc:docMk/>
            <pc:sldMk cId="4159487076" sldId="272"/>
            <ac:spMk id="371" creationId="{CB86DCAA-1CA5-4FE2-9385-C505BD5C749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6"/>
          <ac:spMkLst>
            <pc:docMk/>
            <pc:sldMk cId="4159487076" sldId="272"/>
            <ac:spMk id="373" creationId="{AEBF2BE9-F2F5-44BF-8AC2-0157FABDAC6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5"/>
          <ac:spMkLst>
            <pc:docMk/>
            <pc:sldMk cId="4159487076" sldId="272"/>
            <ac:spMk id="375" creationId="{5A1363DA-B1AD-42DB-B6A0-CAA189AFB57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4"/>
          <ac:spMkLst>
            <pc:docMk/>
            <pc:sldMk cId="4159487076" sldId="272"/>
            <ac:spMk id="377" creationId="{19AC1EA4-2097-4798-B459-571A3F393F9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3"/>
          <ac:spMkLst>
            <pc:docMk/>
            <pc:sldMk cId="4159487076" sldId="272"/>
            <ac:spMk id="379" creationId="{54F7848F-D1C1-4552-B6DB-ACB777F479F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2"/>
          <ac:spMkLst>
            <pc:docMk/>
            <pc:sldMk cId="4159487076" sldId="272"/>
            <ac:spMk id="381" creationId="{BD49B65A-A2AC-4BF5-8D02-27F5A2219DAF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1"/>
          <ac:spMkLst>
            <pc:docMk/>
            <pc:sldMk cId="4159487076" sldId="272"/>
            <ac:spMk id="383" creationId="{58D15A43-0245-4BF9-82E9-953AA89EE725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0"/>
          <ac:spMkLst>
            <pc:docMk/>
            <pc:sldMk cId="4159487076" sldId="272"/>
            <ac:spMk id="385" creationId="{1B273E65-061E-4EC2-88A9-7D36D8ECA07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9"/>
          <ac:spMkLst>
            <pc:docMk/>
            <pc:sldMk cId="4159487076" sldId="272"/>
            <ac:spMk id="387" creationId="{2C04EF85-1E59-4240-8BD4-9E52EE0F744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8"/>
          <ac:spMkLst>
            <pc:docMk/>
            <pc:sldMk cId="4159487076" sldId="272"/>
            <ac:spMk id="389" creationId="{97A7CF16-47F0-4102-849A-07939091E3E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7"/>
          <ac:spMkLst>
            <pc:docMk/>
            <pc:sldMk cId="4159487076" sldId="272"/>
            <ac:spMk id="391" creationId="{E9C2ACD6-4D61-4E95-9C30-BF7046FBF4F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6"/>
          <ac:spMkLst>
            <pc:docMk/>
            <pc:sldMk cId="4159487076" sldId="272"/>
            <ac:spMk id="393" creationId="{48C1F58A-E6F5-4BE5-94DD-E279CB233DF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5"/>
          <ac:spMkLst>
            <pc:docMk/>
            <pc:sldMk cId="4159487076" sldId="272"/>
            <ac:spMk id="395" creationId="{5F49A499-3E42-49DE-97C1-1E68C01D4E3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4"/>
          <ac:spMkLst>
            <pc:docMk/>
            <pc:sldMk cId="4159487076" sldId="272"/>
            <ac:spMk id="397" creationId="{9B0DD0C4-9683-4E20-B9F1-35A3228ECE3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3"/>
          <ac:spMkLst>
            <pc:docMk/>
            <pc:sldMk cId="4159487076" sldId="272"/>
            <ac:spMk id="399" creationId="{49BF57FE-511C-4C9A-B03A-5A0DC49A0BA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2"/>
          <ac:spMkLst>
            <pc:docMk/>
            <pc:sldMk cId="4159487076" sldId="272"/>
            <ac:spMk id="401" creationId="{27A06738-749E-42BC-A834-84C478ABDC8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1"/>
          <ac:spMkLst>
            <pc:docMk/>
            <pc:sldMk cId="4159487076" sldId="272"/>
            <ac:spMk id="403" creationId="{9D502284-6CE2-4E49-8D42-1AB8982B06C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50"/>
          <ac:spMkLst>
            <pc:docMk/>
            <pc:sldMk cId="4159487076" sldId="272"/>
            <ac:spMk id="405" creationId="{F76EC7F5-ECC5-4B04-A40B-9F40C82DC3C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9"/>
          <ac:spMkLst>
            <pc:docMk/>
            <pc:sldMk cId="4159487076" sldId="272"/>
            <ac:spMk id="407" creationId="{926B153C-C781-475A-B8DF-6E82F954D0F5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8"/>
          <ac:spMkLst>
            <pc:docMk/>
            <pc:sldMk cId="4159487076" sldId="272"/>
            <ac:spMk id="409" creationId="{EF5B4733-547A-4A17-BAD7-00624F9053B5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7"/>
          <ac:spMkLst>
            <pc:docMk/>
            <pc:sldMk cId="4159487076" sldId="272"/>
            <ac:spMk id="411" creationId="{B18B8060-9AD0-4DE0-A34E-17321BBBD52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6"/>
          <ac:spMkLst>
            <pc:docMk/>
            <pc:sldMk cId="4159487076" sldId="272"/>
            <ac:spMk id="413" creationId="{F3EE1787-2CE4-4F25-82A6-D280CD4C86A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5"/>
          <ac:spMkLst>
            <pc:docMk/>
            <pc:sldMk cId="4159487076" sldId="272"/>
            <ac:spMk id="415" creationId="{5535E43D-03D0-4397-AE5F-806CA4DD821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4"/>
          <ac:spMkLst>
            <pc:docMk/>
            <pc:sldMk cId="4159487076" sldId="272"/>
            <ac:spMk id="417" creationId="{1022BCC0-63E4-4509-807C-8E88240D055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3"/>
          <ac:spMkLst>
            <pc:docMk/>
            <pc:sldMk cId="4159487076" sldId="272"/>
            <ac:spMk id="419" creationId="{61A84849-9B9C-4155-BE3E-8EB7E5FB6FB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2"/>
          <ac:spMkLst>
            <pc:docMk/>
            <pc:sldMk cId="4159487076" sldId="272"/>
            <ac:spMk id="421" creationId="{C1EA597E-3DD5-40D1-AC9A-1DA339B0126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1"/>
          <ac:spMkLst>
            <pc:docMk/>
            <pc:sldMk cId="4159487076" sldId="272"/>
            <ac:spMk id="423" creationId="{54B88856-E2D1-42DD-9461-4A228451EFD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0"/>
          <ac:spMkLst>
            <pc:docMk/>
            <pc:sldMk cId="4159487076" sldId="272"/>
            <ac:spMk id="425" creationId="{D4A44BAB-9676-49A4-9DBF-E1180FA0AA3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9"/>
          <ac:spMkLst>
            <pc:docMk/>
            <pc:sldMk cId="4159487076" sldId="272"/>
            <ac:spMk id="427" creationId="{D56F6330-2519-4679-9992-8816C0F63BB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8"/>
          <ac:spMkLst>
            <pc:docMk/>
            <pc:sldMk cId="4159487076" sldId="272"/>
            <ac:spMk id="429" creationId="{17BF1BE2-C55F-4840-85BF-815B913EC8B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7"/>
          <ac:spMkLst>
            <pc:docMk/>
            <pc:sldMk cId="4159487076" sldId="272"/>
            <ac:spMk id="431" creationId="{5D802026-5395-4265-A3A3-E134612D994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6"/>
          <ac:spMkLst>
            <pc:docMk/>
            <pc:sldMk cId="4159487076" sldId="272"/>
            <ac:spMk id="433" creationId="{2510302B-02DC-4810-998C-E347F5150C2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21"/>
          <ac:spMkLst>
            <pc:docMk/>
            <pc:sldMk cId="4159487076" sldId="272"/>
            <ac:spMk id="463" creationId="{416CD8FE-D185-4D71-A67E-4674AB04DA7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20"/>
          <ac:spMkLst>
            <pc:docMk/>
            <pc:sldMk cId="4159487076" sldId="272"/>
            <ac:spMk id="465" creationId="{AD58809D-CB07-4DC5-AE4D-B08BF0D966B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9"/>
          <ac:spMkLst>
            <pc:docMk/>
            <pc:sldMk cId="4159487076" sldId="272"/>
            <ac:spMk id="467" creationId="{2DB37215-4CE7-4B01-AC67-FEF28AB0ABB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8"/>
          <ac:spMkLst>
            <pc:docMk/>
            <pc:sldMk cId="4159487076" sldId="272"/>
            <ac:spMk id="469" creationId="{0C3EA5BC-6BC9-4738-B9C7-9794547F9FA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7"/>
          <ac:spMkLst>
            <pc:docMk/>
            <pc:sldMk cId="4159487076" sldId="272"/>
            <ac:spMk id="471" creationId="{CE227350-2D28-469F-B388-91671518699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6"/>
          <ac:spMkLst>
            <pc:docMk/>
            <pc:sldMk cId="4159487076" sldId="272"/>
            <ac:spMk id="473" creationId="{9AD3948E-A6BA-4A93-A3E2-362DD497267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5"/>
          <ac:spMkLst>
            <pc:docMk/>
            <pc:sldMk cId="4159487076" sldId="272"/>
            <ac:spMk id="475" creationId="{3724A581-AFE7-49F2-83BA-60A137FEAD6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4"/>
          <ac:spMkLst>
            <pc:docMk/>
            <pc:sldMk cId="4159487076" sldId="272"/>
            <ac:spMk id="477" creationId="{C8EAD417-8FF8-4032-BDB0-B94753F9F2D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3"/>
          <ac:spMkLst>
            <pc:docMk/>
            <pc:sldMk cId="4159487076" sldId="272"/>
            <ac:spMk id="479" creationId="{19F1B0FA-D62C-4ADD-BC6B-245A73CB794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2"/>
          <ac:spMkLst>
            <pc:docMk/>
            <pc:sldMk cId="4159487076" sldId="272"/>
            <ac:spMk id="481" creationId="{227F8EF3-2CF3-438E-90B8-B14331328A6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1"/>
          <ac:spMkLst>
            <pc:docMk/>
            <pc:sldMk cId="4159487076" sldId="272"/>
            <ac:spMk id="483" creationId="{CACFDF67-DA77-4301-8936-DAD147ED213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0"/>
          <ac:spMkLst>
            <pc:docMk/>
            <pc:sldMk cId="4159487076" sldId="272"/>
            <ac:spMk id="485" creationId="{32828E9D-6CFA-41AE-B123-A553AECF504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9"/>
          <ac:spMkLst>
            <pc:docMk/>
            <pc:sldMk cId="4159487076" sldId="272"/>
            <ac:spMk id="487" creationId="{D5C37BB9-F1DA-46F2-9C6E-6203AA2345D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8"/>
          <ac:spMkLst>
            <pc:docMk/>
            <pc:sldMk cId="4159487076" sldId="272"/>
            <ac:spMk id="489" creationId="{036F9B0A-B54F-4F52-B978-8567AB10D94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7"/>
          <ac:spMkLst>
            <pc:docMk/>
            <pc:sldMk cId="4159487076" sldId="272"/>
            <ac:spMk id="491" creationId="{6161A80C-DF8C-453D-9D1F-2997E7A6970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6"/>
          <ac:spMkLst>
            <pc:docMk/>
            <pc:sldMk cId="4159487076" sldId="272"/>
            <ac:spMk id="493" creationId="{9844DEDC-11B4-421F-837F-C1745A05232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5"/>
          <ac:spMkLst>
            <pc:docMk/>
            <pc:sldMk cId="4159487076" sldId="272"/>
            <ac:spMk id="495" creationId="{584D8BE0-FFAE-4476-81A2-59ECAEE0ACA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4"/>
          <ac:spMkLst>
            <pc:docMk/>
            <pc:sldMk cId="4159487076" sldId="272"/>
            <ac:spMk id="497" creationId="{DA8F677D-057C-4F50-B199-E61D28DCF17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3"/>
          <ac:spMkLst>
            <pc:docMk/>
            <pc:sldMk cId="4159487076" sldId="272"/>
            <ac:spMk id="499" creationId="{2773D639-2273-49FB-9589-586D9E44661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2"/>
          <ac:spMkLst>
            <pc:docMk/>
            <pc:sldMk cId="4159487076" sldId="272"/>
            <ac:spMk id="501" creationId="{1451A12A-5FF0-4717-8A20-1CFC3AACFFE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1"/>
          <ac:spMkLst>
            <pc:docMk/>
            <pc:sldMk cId="4159487076" sldId="272"/>
            <ac:spMk id="503" creationId="{B7038DF6-D868-445D-8F3A-E9095705F47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0"/>
          <ac:spMkLst>
            <pc:docMk/>
            <pc:sldMk cId="4159487076" sldId="272"/>
            <ac:spMk id="505" creationId="{829A142D-A056-4574-A24E-B93F850EAC1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199"/>
          <ac:spMkLst>
            <pc:docMk/>
            <pc:sldMk cId="4159487076" sldId="272"/>
            <ac:spMk id="507" creationId="{A865075D-A29B-45C6-8406-EA3E61E7228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8"/>
          <ac:spMkLst>
            <pc:docMk/>
            <pc:sldMk cId="4159487076" sldId="272"/>
            <ac:spMk id="509" creationId="{1F97AFA9-51F6-485B-A382-0F9784C61EC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7"/>
          <ac:spMkLst>
            <pc:docMk/>
            <pc:sldMk cId="4159487076" sldId="272"/>
            <ac:spMk id="511" creationId="{45FF5CA6-E813-4813-AA9C-ADF33CBBBBD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6"/>
          <ac:spMkLst>
            <pc:docMk/>
            <pc:sldMk cId="4159487076" sldId="272"/>
            <ac:spMk id="513" creationId="{E7FA62A5-A444-4441-A552-7985A36CCC1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5"/>
          <ac:spMkLst>
            <pc:docMk/>
            <pc:sldMk cId="4159487076" sldId="272"/>
            <ac:spMk id="515" creationId="{79F7EDD9-DE46-4897-8DFC-BD672DCCE1B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4"/>
          <ac:spMkLst>
            <pc:docMk/>
            <pc:sldMk cId="4159487076" sldId="272"/>
            <ac:spMk id="517" creationId="{073BFD37-00B8-4ED3-A8F3-14E22C607C7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3"/>
          <ac:spMkLst>
            <pc:docMk/>
            <pc:sldMk cId="4159487076" sldId="272"/>
            <ac:spMk id="519" creationId="{D489A189-BCAA-4D9A-94DB-E5C36E6EEAC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2"/>
          <ac:spMkLst>
            <pc:docMk/>
            <pc:sldMk cId="4159487076" sldId="272"/>
            <ac:spMk id="521" creationId="{5A196A69-0938-4C8D-839C-D84003498C5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1"/>
          <ac:spMkLst>
            <pc:docMk/>
            <pc:sldMk cId="4159487076" sldId="272"/>
            <ac:spMk id="523" creationId="{216E4272-9610-4A77-B494-622490E00AF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0"/>
          <ac:spMkLst>
            <pc:docMk/>
            <pc:sldMk cId="4159487076" sldId="272"/>
            <ac:spMk id="525" creationId="{A887E07C-A2CE-4C91-8A4A-65674419786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52"/>
          <ac:spMkLst>
            <pc:docMk/>
            <pc:sldMk cId="4159487076" sldId="272"/>
            <ac:spMk id="545" creationId="{830871D6-8120-4C2D-BD32-06DA3924671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51"/>
          <ac:spMkLst>
            <pc:docMk/>
            <pc:sldMk cId="4159487076" sldId="272"/>
            <ac:spMk id="547" creationId="{091F9F9D-ABE6-49C6-905D-2B67866156A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50"/>
          <ac:spMkLst>
            <pc:docMk/>
            <pc:sldMk cId="4159487076" sldId="272"/>
            <ac:spMk id="549" creationId="{DB7276A7-5296-4CFB-8706-4D7DDB1B13E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9"/>
          <ac:spMkLst>
            <pc:docMk/>
            <pc:sldMk cId="4159487076" sldId="272"/>
            <ac:spMk id="551" creationId="{A14E6195-7668-474A-9F30-FBF85B55B40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8"/>
          <ac:spMkLst>
            <pc:docMk/>
            <pc:sldMk cId="4159487076" sldId="272"/>
            <ac:spMk id="553" creationId="{220022B0-E06F-4236-846C-FE2FEA5A2A9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7"/>
          <ac:spMkLst>
            <pc:docMk/>
            <pc:sldMk cId="4159487076" sldId="272"/>
            <ac:spMk id="555" creationId="{7EE693F9-ADDB-40D7-9681-A4616FB0192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6"/>
          <ac:spMkLst>
            <pc:docMk/>
            <pc:sldMk cId="4159487076" sldId="272"/>
            <ac:spMk id="557" creationId="{1328101C-B1FB-40B1-A00D-16087C80341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5"/>
          <ac:spMkLst>
            <pc:docMk/>
            <pc:sldMk cId="4159487076" sldId="272"/>
            <ac:spMk id="559" creationId="{A6143CBB-8F81-4417-9EBF-D959A8E2AD2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4"/>
          <ac:spMkLst>
            <pc:docMk/>
            <pc:sldMk cId="4159487076" sldId="272"/>
            <ac:spMk id="561" creationId="{6CFFD1C1-CDBC-4DB3-B544-910B540E446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3"/>
          <ac:spMkLst>
            <pc:docMk/>
            <pc:sldMk cId="4159487076" sldId="272"/>
            <ac:spMk id="563" creationId="{D7CA6B7B-4E16-41BA-ABA8-11F485AF655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2"/>
          <ac:spMkLst>
            <pc:docMk/>
            <pc:sldMk cId="4159487076" sldId="272"/>
            <ac:spMk id="565" creationId="{4CDE5A79-8C76-419F-A84A-29D61A5BAB0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1"/>
          <ac:spMkLst>
            <pc:docMk/>
            <pc:sldMk cId="4159487076" sldId="272"/>
            <ac:spMk id="567" creationId="{1286608F-1177-45F7-9646-DAA01170FD7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0"/>
          <ac:spMkLst>
            <pc:docMk/>
            <pc:sldMk cId="4159487076" sldId="272"/>
            <ac:spMk id="569" creationId="{60BF43B9-EE10-4E96-AB31-F6B2B13C303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9"/>
          <ac:spMkLst>
            <pc:docMk/>
            <pc:sldMk cId="4159487076" sldId="272"/>
            <ac:spMk id="571" creationId="{24DBCFEA-8C55-4267-B7E3-B5E82BC53CE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8"/>
          <ac:spMkLst>
            <pc:docMk/>
            <pc:sldMk cId="4159487076" sldId="272"/>
            <ac:spMk id="573" creationId="{2CB28F83-01F9-4B64-94AB-6C32B7624D0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7"/>
          <ac:spMkLst>
            <pc:docMk/>
            <pc:sldMk cId="4159487076" sldId="272"/>
            <ac:spMk id="575" creationId="{5DB1B7A3-0D6D-40AA-B7DF-7951648AB3D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6"/>
          <ac:spMkLst>
            <pc:docMk/>
            <pc:sldMk cId="4159487076" sldId="272"/>
            <ac:spMk id="577" creationId="{B9D1D837-CB36-4C59-9AEA-DBC848632BE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5"/>
          <ac:spMkLst>
            <pc:docMk/>
            <pc:sldMk cId="4159487076" sldId="272"/>
            <ac:spMk id="579" creationId="{EF95A5A9-D85C-4B60-A39B-580167EF545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4"/>
          <ac:spMkLst>
            <pc:docMk/>
            <pc:sldMk cId="4159487076" sldId="272"/>
            <ac:spMk id="581" creationId="{6E12448B-38AA-4FE9-B05B-DBD5F4510B9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3"/>
          <ac:spMkLst>
            <pc:docMk/>
            <pc:sldMk cId="4159487076" sldId="272"/>
            <ac:spMk id="583" creationId="{12BF0231-ACA3-48DA-82D3-45AB11921CB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2"/>
          <ac:spMkLst>
            <pc:docMk/>
            <pc:sldMk cId="4159487076" sldId="272"/>
            <ac:spMk id="585" creationId="{9A18F465-8822-4226-A44B-9516F305779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1"/>
          <ac:spMkLst>
            <pc:docMk/>
            <pc:sldMk cId="4159487076" sldId="272"/>
            <ac:spMk id="587" creationId="{C479523F-B3FC-4C74-9325-5AB4E47A927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0"/>
          <ac:spMkLst>
            <pc:docMk/>
            <pc:sldMk cId="4159487076" sldId="272"/>
            <ac:spMk id="589" creationId="{F2D83185-4537-4E5C-B812-F2A330EC563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9"/>
          <ac:spMkLst>
            <pc:docMk/>
            <pc:sldMk cId="4159487076" sldId="272"/>
            <ac:spMk id="591" creationId="{1DABD525-D9C9-4CDB-A04B-15760F4C6D2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8"/>
          <ac:spMkLst>
            <pc:docMk/>
            <pc:sldMk cId="4159487076" sldId="272"/>
            <ac:spMk id="593" creationId="{54BEE5B5-C874-4977-9E62-1FEF5A87421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7"/>
          <ac:spMkLst>
            <pc:docMk/>
            <pc:sldMk cId="4159487076" sldId="272"/>
            <ac:spMk id="595" creationId="{3E63C979-BBD5-4594-8429-761C14E4129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6"/>
          <ac:spMkLst>
            <pc:docMk/>
            <pc:sldMk cId="4159487076" sldId="272"/>
            <ac:spMk id="597" creationId="{2B2DCFBF-FD01-41AB-80E1-37E7C3DCF0C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5"/>
          <ac:spMkLst>
            <pc:docMk/>
            <pc:sldMk cId="4159487076" sldId="272"/>
            <ac:spMk id="599" creationId="{A58B25FF-3ECB-4CF9-9E90-F01BBD4801E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4"/>
          <ac:spMkLst>
            <pc:docMk/>
            <pc:sldMk cId="4159487076" sldId="272"/>
            <ac:spMk id="601" creationId="{F4E31321-8D3D-4AB5-A548-2BA8BCCDD38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3"/>
          <ac:spMkLst>
            <pc:docMk/>
            <pc:sldMk cId="4159487076" sldId="272"/>
            <ac:spMk id="603" creationId="{994F5F9A-DFAA-4893-9367-5CE237B90949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22"/>
          <ac:spMkLst>
            <pc:docMk/>
            <pc:sldMk cId="4159487076" sldId="272"/>
            <ac:spMk id="605" creationId="{120C8DE6-793B-428C-868C-3D0CB9525A4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21"/>
          <ac:spMkLst>
            <pc:docMk/>
            <pc:sldMk cId="4159487076" sldId="272"/>
            <ac:spMk id="607" creationId="{5D6311DE-F190-47D4-AA19-32C304EF8D9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5"/>
          <ac:spMkLst>
            <pc:docMk/>
            <pc:sldMk cId="4159487076" sldId="272"/>
            <ac:spMk id="619" creationId="{5C1FF544-581A-4810-99BA-E1259558D1D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4"/>
          <ac:spMkLst>
            <pc:docMk/>
            <pc:sldMk cId="4159487076" sldId="272"/>
            <ac:spMk id="621" creationId="{391C5422-A552-4037-B5E3-460B0E55FCC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3"/>
          <ac:spMkLst>
            <pc:docMk/>
            <pc:sldMk cId="4159487076" sldId="272"/>
            <ac:spMk id="623" creationId="{7E069831-509E-4F66-A090-82EA0007CB75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2"/>
          <ac:spMkLst>
            <pc:docMk/>
            <pc:sldMk cId="4159487076" sldId="272"/>
            <ac:spMk id="625" creationId="{CBB8C5A7-F8E9-46BE-BAE5-20911831EC9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1"/>
          <ac:spMkLst>
            <pc:docMk/>
            <pc:sldMk cId="4159487076" sldId="272"/>
            <ac:spMk id="627" creationId="{78353741-BD3C-47B6-80E2-657F2D469F3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0"/>
          <ac:spMkLst>
            <pc:docMk/>
            <pc:sldMk cId="4159487076" sldId="272"/>
            <ac:spMk id="629" creationId="{9C8BE0BA-3466-471E-9A5F-276B3262FB0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09"/>
          <ac:spMkLst>
            <pc:docMk/>
            <pc:sldMk cId="4159487076" sldId="272"/>
            <ac:spMk id="631" creationId="{08E2FDAB-DF39-4E73-A894-C248A5872E6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08"/>
          <ac:spMkLst>
            <pc:docMk/>
            <pc:sldMk cId="4159487076" sldId="272"/>
            <ac:spMk id="633" creationId="{B139D4E2-34E6-4A7D-B0A9-3EB04D3CCCE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07"/>
          <ac:spMkLst>
            <pc:docMk/>
            <pc:sldMk cId="4159487076" sldId="272"/>
            <ac:spMk id="635" creationId="{4F1BE71D-5AC9-47F7-B14A-A127F6213F9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6"/>
          <ac:spMkLst>
            <pc:docMk/>
            <pc:sldMk cId="4159487076" sldId="272"/>
            <ac:spMk id="637" creationId="{1B430BE3-CA2C-4BF7-9D1C-92C356AA7F4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5"/>
          <ac:spMkLst>
            <pc:docMk/>
            <pc:sldMk cId="4159487076" sldId="272"/>
            <ac:spMk id="639" creationId="{D0248E82-75C6-4BC5-9D0A-7D518623DC8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4"/>
          <ac:spMkLst>
            <pc:docMk/>
            <pc:sldMk cId="4159487076" sldId="272"/>
            <ac:spMk id="641" creationId="{BEACDDBE-C2AC-4436-BE90-D71A598EA1A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3"/>
          <ac:spMkLst>
            <pc:docMk/>
            <pc:sldMk cId="4159487076" sldId="272"/>
            <ac:spMk id="643" creationId="{36B3C37C-0021-4F0C-979D-8EEDEDD1E17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2"/>
          <ac:spMkLst>
            <pc:docMk/>
            <pc:sldMk cId="4159487076" sldId="272"/>
            <ac:spMk id="645" creationId="{BA1F940C-C207-435A-8BFD-C22035C7826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1"/>
          <ac:spMkLst>
            <pc:docMk/>
            <pc:sldMk cId="4159487076" sldId="272"/>
            <ac:spMk id="647" creationId="{E41EB532-C45F-40E0-BF93-40A14B45C4A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0"/>
          <ac:spMkLst>
            <pc:docMk/>
            <pc:sldMk cId="4159487076" sldId="272"/>
            <ac:spMk id="649" creationId="{61CBF90B-A514-4304-BCDB-4E4900D3163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9"/>
          <ac:spMkLst>
            <pc:docMk/>
            <pc:sldMk cId="4159487076" sldId="272"/>
            <ac:spMk id="651" creationId="{DD68572A-AE37-4DE8-BFB7-E43874B3C65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8"/>
          <ac:spMkLst>
            <pc:docMk/>
            <pc:sldMk cId="4159487076" sldId="272"/>
            <ac:spMk id="653" creationId="{F637D0B4-C9AF-4500-AAFC-6A14A83B44D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7"/>
          <ac:spMkLst>
            <pc:docMk/>
            <pc:sldMk cId="4159487076" sldId="272"/>
            <ac:spMk id="655" creationId="{BDECB106-BBDD-4EDE-A879-B42B8BA77F7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6"/>
          <ac:spMkLst>
            <pc:docMk/>
            <pc:sldMk cId="4159487076" sldId="272"/>
            <ac:spMk id="657" creationId="{5A073B89-084A-45C7-996C-C7F00D15B88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5"/>
          <ac:spMkLst>
            <pc:docMk/>
            <pc:sldMk cId="4159487076" sldId="272"/>
            <ac:spMk id="659" creationId="{3F34C733-CF76-46DB-82E2-62B0AE90807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4"/>
          <ac:spMkLst>
            <pc:docMk/>
            <pc:sldMk cId="4159487076" sldId="272"/>
            <ac:spMk id="661" creationId="{E1E8F5C7-E1FA-4944-AB89-25649E31EE9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3"/>
          <ac:spMkLst>
            <pc:docMk/>
            <pc:sldMk cId="4159487076" sldId="272"/>
            <ac:spMk id="663" creationId="{F063989D-5C5F-4991-8878-CEBF3C05B0D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2"/>
          <ac:spMkLst>
            <pc:docMk/>
            <pc:sldMk cId="4159487076" sldId="272"/>
            <ac:spMk id="665" creationId="{CE8E04C3-A637-4929-A51D-83484672182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1"/>
          <ac:spMkLst>
            <pc:docMk/>
            <pc:sldMk cId="4159487076" sldId="272"/>
            <ac:spMk id="667" creationId="{0FE3D6D0-56F6-4701-AE43-9162E0B0972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90"/>
          <ac:spMkLst>
            <pc:docMk/>
            <pc:sldMk cId="4159487076" sldId="272"/>
            <ac:spMk id="669" creationId="{B4A32431-8FAF-42BA-9FF0-2DE1C6986C8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9"/>
          <ac:spMkLst>
            <pc:docMk/>
            <pc:sldMk cId="4159487076" sldId="272"/>
            <ac:spMk id="671" creationId="{5A2D2F6A-E9C2-4FB6-8756-3DB5AFEBDA4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8"/>
          <ac:spMkLst>
            <pc:docMk/>
            <pc:sldMk cId="4159487076" sldId="272"/>
            <ac:spMk id="673" creationId="{D6D2F9C0-793C-41FF-8EB6-051D8E5617C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7"/>
          <ac:spMkLst>
            <pc:docMk/>
            <pc:sldMk cId="4159487076" sldId="272"/>
            <ac:spMk id="675" creationId="{2D47673A-8CA5-482D-8FBF-B067EC7A679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6"/>
          <ac:spMkLst>
            <pc:docMk/>
            <pc:sldMk cId="4159487076" sldId="272"/>
            <ac:spMk id="677" creationId="{DBD1C85F-5FD7-4B2A-93FF-0CD1A85F3B8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5"/>
          <ac:spMkLst>
            <pc:docMk/>
            <pc:sldMk cId="4159487076" sldId="272"/>
            <ac:spMk id="679" creationId="{AF222887-298F-4757-B8EB-2D3905289EB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4"/>
          <ac:spMkLst>
            <pc:docMk/>
            <pc:sldMk cId="4159487076" sldId="272"/>
            <ac:spMk id="681" creationId="{E762375E-C0AF-463B-9A8F-CEE82E1C004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9"/>
          <ac:spMkLst>
            <pc:docMk/>
            <pc:sldMk cId="4159487076" sldId="272"/>
            <ac:spMk id="711" creationId="{28B8475A-6581-4299-BBD6-41CFB7C048B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8"/>
          <ac:spMkLst>
            <pc:docMk/>
            <pc:sldMk cId="4159487076" sldId="272"/>
            <ac:spMk id="713" creationId="{99FFACBB-2858-4AAB-BBA0-9F207981E72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7"/>
          <ac:spMkLst>
            <pc:docMk/>
            <pc:sldMk cId="4159487076" sldId="272"/>
            <ac:spMk id="715" creationId="{C9169198-6B5D-4FEE-A6AA-E9C69218D41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6"/>
          <ac:spMkLst>
            <pc:docMk/>
            <pc:sldMk cId="4159487076" sldId="272"/>
            <ac:spMk id="717" creationId="{71193135-6C66-4163-A494-3A1A12F4096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5"/>
          <ac:spMkLst>
            <pc:docMk/>
            <pc:sldMk cId="4159487076" sldId="272"/>
            <ac:spMk id="719" creationId="{3B004A17-DF3D-48E4-823D-B6F9D09851F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4"/>
          <ac:spMkLst>
            <pc:docMk/>
            <pc:sldMk cId="4159487076" sldId="272"/>
            <ac:spMk id="721" creationId="{DC8D4808-323F-4BB2-ACE3-BE6BCC2D8D7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3"/>
          <ac:spMkLst>
            <pc:docMk/>
            <pc:sldMk cId="4159487076" sldId="272"/>
            <ac:spMk id="723" creationId="{E77CBD94-10A7-4166-B76F-F1AD1EAD5FD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2"/>
          <ac:spMkLst>
            <pc:docMk/>
            <pc:sldMk cId="4159487076" sldId="272"/>
            <ac:spMk id="725" creationId="{67911E3C-E08B-4A49-A2E5-24E50771586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1"/>
          <ac:spMkLst>
            <pc:docMk/>
            <pc:sldMk cId="4159487076" sldId="272"/>
            <ac:spMk id="727" creationId="{3394D992-F202-442E-A84C-A1862F13A839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0"/>
          <ac:spMkLst>
            <pc:docMk/>
            <pc:sldMk cId="4159487076" sldId="272"/>
            <ac:spMk id="729" creationId="{27DC0C87-1990-414B-89B2-CF1BEFBC69D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9"/>
          <ac:spMkLst>
            <pc:docMk/>
            <pc:sldMk cId="4159487076" sldId="272"/>
            <ac:spMk id="731" creationId="{CBF4FA65-6C99-4BE6-9219-D1860EBAB7B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8"/>
          <ac:spMkLst>
            <pc:docMk/>
            <pc:sldMk cId="4159487076" sldId="272"/>
            <ac:spMk id="733" creationId="{03D62383-AC67-4FAD-A520-B088497054F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7"/>
          <ac:spMkLst>
            <pc:docMk/>
            <pc:sldMk cId="4159487076" sldId="272"/>
            <ac:spMk id="735" creationId="{983E115A-A7BC-42DC-B4D2-16A7B6EF26A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6"/>
          <ac:spMkLst>
            <pc:docMk/>
            <pc:sldMk cId="4159487076" sldId="272"/>
            <ac:spMk id="737" creationId="{124CD47B-FE8B-4601-BFB5-8C091B041DC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5"/>
          <ac:spMkLst>
            <pc:docMk/>
            <pc:sldMk cId="4159487076" sldId="272"/>
            <ac:spMk id="739" creationId="{D3FDD3C7-102D-4F8E-85EC-8211879649B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4"/>
          <ac:spMkLst>
            <pc:docMk/>
            <pc:sldMk cId="4159487076" sldId="272"/>
            <ac:spMk id="741" creationId="{0A9EE3A8-45B3-4FDD-8548-6496A49EF27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3"/>
          <ac:spMkLst>
            <pc:docMk/>
            <pc:sldMk cId="4159487076" sldId="272"/>
            <ac:spMk id="743" creationId="{EB9BDC8F-12D2-4600-A87B-AE0BD6E0950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2"/>
          <ac:spMkLst>
            <pc:docMk/>
            <pc:sldMk cId="4159487076" sldId="272"/>
            <ac:spMk id="745" creationId="{8124A1EA-6A17-4246-80C3-E707465F748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1"/>
          <ac:spMkLst>
            <pc:docMk/>
            <pc:sldMk cId="4159487076" sldId="272"/>
            <ac:spMk id="747" creationId="{BCC48521-26B1-493C-8EF0-D24803EF2DE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0"/>
          <ac:spMkLst>
            <pc:docMk/>
            <pc:sldMk cId="4159487076" sldId="272"/>
            <ac:spMk id="749" creationId="{9E0C403A-D9ED-4D29-97A8-7108829AABF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9"/>
          <ac:spMkLst>
            <pc:docMk/>
            <pc:sldMk cId="4159487076" sldId="272"/>
            <ac:spMk id="751" creationId="{409978EC-137B-4162-B8BB-F991CC0F62E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8"/>
          <ac:spMkLst>
            <pc:docMk/>
            <pc:sldMk cId="4159487076" sldId="272"/>
            <ac:spMk id="753" creationId="{F6283F1F-763F-468F-B3A0-F8439133185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7"/>
          <ac:spMkLst>
            <pc:docMk/>
            <pc:sldMk cId="4159487076" sldId="272"/>
            <ac:spMk id="755" creationId="{197866BD-AC4E-4354-96D2-59AC435B3BE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6"/>
          <ac:spMkLst>
            <pc:docMk/>
            <pc:sldMk cId="4159487076" sldId="272"/>
            <ac:spMk id="757" creationId="{F8F923E6-A31B-4C20-95DA-D90F2B1E885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5"/>
          <ac:spMkLst>
            <pc:docMk/>
            <pc:sldMk cId="4159487076" sldId="272"/>
            <ac:spMk id="759" creationId="{8D0E56A3-8F09-40B9-9115-100EA645814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4"/>
          <ac:spMkLst>
            <pc:docMk/>
            <pc:sldMk cId="4159487076" sldId="272"/>
            <ac:spMk id="761" creationId="{9AC045A0-DAC2-47BA-A06C-2936556609D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3"/>
          <ac:spMkLst>
            <pc:docMk/>
            <pc:sldMk cId="4159487076" sldId="272"/>
            <ac:spMk id="763" creationId="{8CCBFFA9-3AE0-4C9F-96A2-F02F2951384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2"/>
          <ac:spMkLst>
            <pc:docMk/>
            <pc:sldMk cId="4159487076" sldId="272"/>
            <ac:spMk id="765" creationId="{D0A152D9-D41C-4C18-85BE-9DD08B2A6B0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1"/>
          <ac:spMkLst>
            <pc:docMk/>
            <pc:sldMk cId="4159487076" sldId="272"/>
            <ac:spMk id="767" creationId="{485FC620-CC37-42AF-9AA5-2E4623B0E32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0"/>
          <ac:spMkLst>
            <pc:docMk/>
            <pc:sldMk cId="4159487076" sldId="272"/>
            <ac:spMk id="769" creationId="{E2463017-A4A9-4F98-A3C4-5DED5478A475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39"/>
          <ac:spMkLst>
            <pc:docMk/>
            <pc:sldMk cId="4159487076" sldId="272"/>
            <ac:spMk id="771" creationId="{58365278-FCA0-44D6-B686-3A3A19865B6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38"/>
          <ac:spMkLst>
            <pc:docMk/>
            <pc:sldMk cId="4159487076" sldId="272"/>
            <ac:spMk id="773" creationId="{7BD5265E-6F9F-4B88-A6BF-7C831FCC6A22}"/>
          </ac:spMkLst>
        </pc:spChg>
        <pc:cxnChg chg="del">
          <ac:chgData name="염승윤" userId="S::ysy9639@cau.ac.kr::42c2e0bb-7178-4fce-bb46-2fd3fbb3cf9d" providerId="AD" clId="Web-{E77A40AB-A5CB-1C77-0230-05D89FABC53B}" dt="2018-09-09T05:52:50.587" v="768"/>
          <ac:cxnSpMkLst>
            <pc:docMk/>
            <pc:sldMk cId="4159487076" sldId="272"/>
            <ac:cxnSpMk id="60" creationId="{DF8AD3BC-4D57-4071-ABD5-A7F28E5AFCB0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7"/>
          <ac:cxnSpMkLst>
            <pc:docMk/>
            <pc:sldMk cId="4159487076" sldId="272"/>
            <ac:cxnSpMk id="63" creationId="{C6A1AFCF-783A-499B-BEAA-540C241514C5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6"/>
          <ac:cxnSpMkLst>
            <pc:docMk/>
            <pc:sldMk cId="4159487076" sldId="272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72"/>
          <ac:cxnSpMkLst>
            <pc:docMk/>
            <pc:sldMk cId="4159487076" sldId="272"/>
            <ac:cxnSpMk id="89" creationId="{55AD7E1C-7100-4DD4-8946-1E092EFB993B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71"/>
          <ac:cxnSpMkLst>
            <pc:docMk/>
            <pc:sldMk cId="4159487076" sldId="272"/>
            <ac:cxnSpMk id="90" creationId="{A60B625B-F3D7-494D-B01D-C088AB94FC8A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70"/>
          <ac:cxnSpMkLst>
            <pc:docMk/>
            <pc:sldMk cId="4159487076" sldId="272"/>
            <ac:cxnSpMk id="91" creationId="{C89A0192-388F-4A68-B453-99EBE751C5F0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9"/>
          <ac:cxnSpMkLst>
            <pc:docMk/>
            <pc:sldMk cId="4159487076" sldId="272"/>
            <ac:cxnSpMk id="92" creationId="{28AE107D-DD68-48C7-8F1E-3F02FF0D4185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5"/>
          <ac:cxnSpMkLst>
            <pc:docMk/>
            <pc:sldMk cId="4159487076" sldId="272"/>
            <ac:cxnSpMk id="94" creationId="{E6A451BE-83CC-4093-A885-E0F27B5DBBA3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4"/>
          <ac:cxnSpMkLst>
            <pc:docMk/>
            <pc:sldMk cId="4159487076" sldId="272"/>
            <ac:cxnSpMk id="95" creationId="{5C69021C-7DB5-413F-B851-3598AC5423C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84" v="1024"/>
          <ac:cxnSpMkLst>
            <pc:docMk/>
            <pc:sldMk cId="4159487076" sldId="272"/>
            <ac:cxnSpMk id="113" creationId="{3E548064-6CE2-4AEF-9888-FE21432E232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84" v="1023"/>
          <ac:cxnSpMkLst>
            <pc:docMk/>
            <pc:sldMk cId="4159487076" sldId="272"/>
            <ac:cxnSpMk id="115" creationId="{7B8BDB57-1A2C-4210-94C5-127D331CB85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84" v="1022"/>
          <ac:cxnSpMkLst>
            <pc:docMk/>
            <pc:sldMk cId="4159487076" sldId="272"/>
            <ac:cxnSpMk id="117" creationId="{9D48EBF1-74D6-4DD4-85FE-EF19DAD5C57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69" v="1021"/>
          <ac:cxnSpMkLst>
            <pc:docMk/>
            <pc:sldMk cId="4159487076" sldId="272"/>
            <ac:cxnSpMk id="119" creationId="{A1C7B378-0E4B-4BC4-8832-532E6E47C30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69" v="1020"/>
          <ac:cxnSpMkLst>
            <pc:docMk/>
            <pc:sldMk cId="4159487076" sldId="272"/>
            <ac:cxnSpMk id="121" creationId="{FEE55329-F0C7-47BB-B3CD-15A58DFC401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7"/>
          <ac:cxnSpMkLst>
            <pc:docMk/>
            <pc:sldMk cId="4159487076" sldId="272"/>
            <ac:cxnSpMk id="187" creationId="{9789D29C-8796-4746-B808-8E97880B550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6"/>
          <ac:cxnSpMkLst>
            <pc:docMk/>
            <pc:sldMk cId="4159487076" sldId="272"/>
            <ac:cxnSpMk id="189" creationId="{574B6A90-E93D-435B-9966-97B977A6D31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5"/>
          <ac:cxnSpMkLst>
            <pc:docMk/>
            <pc:sldMk cId="4159487076" sldId="272"/>
            <ac:cxnSpMk id="191" creationId="{381D53B8-C448-4D51-9CA4-118837FF013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4"/>
          <ac:cxnSpMkLst>
            <pc:docMk/>
            <pc:sldMk cId="4159487076" sldId="272"/>
            <ac:cxnSpMk id="193" creationId="{00345116-1B23-4FDC-ACDE-6C13619C8DA8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3"/>
          <ac:cxnSpMkLst>
            <pc:docMk/>
            <pc:sldMk cId="4159487076" sldId="272"/>
            <ac:cxnSpMk id="195" creationId="{C91A80FE-C056-4A3D-A545-3FD31237A47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2"/>
          <ac:cxnSpMkLst>
            <pc:docMk/>
            <pc:sldMk cId="4159487076" sldId="272"/>
            <ac:cxnSpMk id="197" creationId="{65515DF5-8993-4CD5-BC70-ADB66BD0F21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1"/>
          <ac:cxnSpMkLst>
            <pc:docMk/>
            <pc:sldMk cId="4159487076" sldId="272"/>
            <ac:cxnSpMk id="199" creationId="{BAD7F9C0-5772-4A32-8381-FA9F227D1C2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0"/>
          <ac:cxnSpMkLst>
            <pc:docMk/>
            <pc:sldMk cId="4159487076" sldId="272"/>
            <ac:cxnSpMk id="201" creationId="{791C7A05-5FA9-4FD8-AF66-A150205B7C3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9"/>
          <ac:cxnSpMkLst>
            <pc:docMk/>
            <pc:sldMk cId="4159487076" sldId="272"/>
            <ac:cxnSpMk id="203" creationId="{7E2F9AB5-DE89-47F8-9792-078ADE2621DD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8"/>
          <ac:cxnSpMkLst>
            <pc:docMk/>
            <pc:sldMk cId="4159487076" sldId="272"/>
            <ac:cxnSpMk id="205" creationId="{8B41D694-ADAA-4EA9-A652-B7072FBA7F6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7"/>
          <ac:cxnSpMkLst>
            <pc:docMk/>
            <pc:sldMk cId="4159487076" sldId="272"/>
            <ac:cxnSpMk id="207" creationId="{7E0F403E-D5CA-418B-9BF5-C80B0205FE2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6"/>
          <ac:cxnSpMkLst>
            <pc:docMk/>
            <pc:sldMk cId="4159487076" sldId="272"/>
            <ac:cxnSpMk id="209" creationId="{FE90EB0F-C236-46A4-9F05-71A71098745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5"/>
          <ac:cxnSpMkLst>
            <pc:docMk/>
            <pc:sldMk cId="4159487076" sldId="272"/>
            <ac:cxnSpMk id="211" creationId="{2607DDD2-13A4-4F27-A4B8-C2645309C62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4"/>
          <ac:cxnSpMkLst>
            <pc:docMk/>
            <pc:sldMk cId="4159487076" sldId="272"/>
            <ac:cxnSpMk id="213" creationId="{129EAEB3-9A06-4FEF-A45B-27FA9397E811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41"/>
          <ac:cxnSpMkLst>
            <pc:docMk/>
            <pc:sldMk cId="4159487076" sldId="272"/>
            <ac:cxnSpMk id="279" creationId="{288D9604-E9A8-44E3-ACC9-2B643DFDCF2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40"/>
          <ac:cxnSpMkLst>
            <pc:docMk/>
            <pc:sldMk cId="4159487076" sldId="272"/>
            <ac:cxnSpMk id="281" creationId="{4A11FB66-2A4A-4DD2-ABD7-7C46C531FDA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39"/>
          <ac:cxnSpMkLst>
            <pc:docMk/>
            <pc:sldMk cId="4159487076" sldId="272"/>
            <ac:cxnSpMk id="283" creationId="{659A9DE6-AD76-48F4-9564-0DE80E891C1D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38"/>
          <ac:cxnSpMkLst>
            <pc:docMk/>
            <pc:sldMk cId="4159487076" sldId="272"/>
            <ac:cxnSpMk id="285" creationId="{BF2F2549-070C-4D75-918F-5789C07A224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7"/>
          <ac:cxnSpMkLst>
            <pc:docMk/>
            <pc:sldMk cId="4159487076" sldId="272"/>
            <ac:cxnSpMk id="287" creationId="{81732D79-1B8E-4028-B2B2-054AA594A92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6"/>
          <ac:cxnSpMkLst>
            <pc:docMk/>
            <pc:sldMk cId="4159487076" sldId="272"/>
            <ac:cxnSpMk id="289" creationId="{FB231326-877A-4A53-97A6-56671DF240F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5"/>
          <ac:cxnSpMkLst>
            <pc:docMk/>
            <pc:sldMk cId="4159487076" sldId="272"/>
            <ac:cxnSpMk id="291" creationId="{18917BAC-E12C-418F-8A4D-A868442FC071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4"/>
          <ac:cxnSpMkLst>
            <pc:docMk/>
            <pc:sldMk cId="4159487076" sldId="272"/>
            <ac:cxnSpMk id="293" creationId="{CD0C60AB-70A1-423E-B4B4-68A0E49EF59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3"/>
          <ac:cxnSpMkLst>
            <pc:docMk/>
            <pc:sldMk cId="4159487076" sldId="272"/>
            <ac:cxnSpMk id="295" creationId="{34C15899-E676-49E1-B7DA-62F1EB8CD20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72"/>
          <ac:cxnSpMkLst>
            <pc:docMk/>
            <pc:sldMk cId="4159487076" sldId="272"/>
            <ac:cxnSpMk id="361" creationId="{A62523AA-D676-4DD4-8D88-11C2EA266F72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71"/>
          <ac:cxnSpMkLst>
            <pc:docMk/>
            <pc:sldMk cId="4159487076" sldId="272"/>
            <ac:cxnSpMk id="363" creationId="{B5338EF9-4D52-401C-8BC4-170F751C6A9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70"/>
          <ac:cxnSpMkLst>
            <pc:docMk/>
            <pc:sldMk cId="4159487076" sldId="272"/>
            <ac:cxnSpMk id="365" creationId="{10621C4D-A779-4F8D-B87D-FF0718AA0A4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69"/>
          <ac:cxnSpMkLst>
            <pc:docMk/>
            <pc:sldMk cId="4159487076" sldId="272"/>
            <ac:cxnSpMk id="367" creationId="{340F1C57-CF49-4C7B-A498-1F021E14D1B5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68"/>
          <ac:cxnSpMkLst>
            <pc:docMk/>
            <pc:sldMk cId="4159487076" sldId="272"/>
            <ac:cxnSpMk id="369" creationId="{9EED0F3C-62BE-47E0-B0A5-3C28071D444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5"/>
          <ac:cxnSpMkLst>
            <pc:docMk/>
            <pc:sldMk cId="4159487076" sldId="272"/>
            <ac:cxnSpMk id="435" creationId="{513509E0-3CCA-4BB0-8755-C9D76007BD8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4"/>
          <ac:cxnSpMkLst>
            <pc:docMk/>
            <pc:sldMk cId="4159487076" sldId="272"/>
            <ac:cxnSpMk id="437" creationId="{E06931A7-F231-4B1E-A56C-791D7D47DF32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3"/>
          <ac:cxnSpMkLst>
            <pc:docMk/>
            <pc:sldMk cId="4159487076" sldId="272"/>
            <ac:cxnSpMk id="439" creationId="{FB8F7829-79D5-400F-A5D8-0607D8C77208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2"/>
          <ac:cxnSpMkLst>
            <pc:docMk/>
            <pc:sldMk cId="4159487076" sldId="272"/>
            <ac:cxnSpMk id="441" creationId="{5160C991-763E-41BC-AED4-5B23CC23905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1"/>
          <ac:cxnSpMkLst>
            <pc:docMk/>
            <pc:sldMk cId="4159487076" sldId="272"/>
            <ac:cxnSpMk id="443" creationId="{B61C5C64-9B1A-46C4-BA42-2080B0B5FD6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0"/>
          <ac:cxnSpMkLst>
            <pc:docMk/>
            <pc:sldMk cId="4159487076" sldId="272"/>
            <ac:cxnSpMk id="445" creationId="{BB49C83F-F663-477E-8DC3-D39E647C7B0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9"/>
          <ac:cxnSpMkLst>
            <pc:docMk/>
            <pc:sldMk cId="4159487076" sldId="272"/>
            <ac:cxnSpMk id="447" creationId="{BADA21E8-108B-4B55-9E35-2879AC04D5B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8"/>
          <ac:cxnSpMkLst>
            <pc:docMk/>
            <pc:sldMk cId="4159487076" sldId="272"/>
            <ac:cxnSpMk id="449" creationId="{F7776976-2A78-4FF8-80E5-102A2DB67212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7"/>
          <ac:cxnSpMkLst>
            <pc:docMk/>
            <pc:sldMk cId="4159487076" sldId="272"/>
            <ac:cxnSpMk id="451" creationId="{07D757A3-5DD8-455F-9631-B537DA6A93FD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6"/>
          <ac:cxnSpMkLst>
            <pc:docMk/>
            <pc:sldMk cId="4159487076" sldId="272"/>
            <ac:cxnSpMk id="453" creationId="{FB6082EA-A430-416B-934E-B4F03E0AFF6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5"/>
          <ac:cxnSpMkLst>
            <pc:docMk/>
            <pc:sldMk cId="4159487076" sldId="272"/>
            <ac:cxnSpMk id="455" creationId="{A6CA65BC-7CA5-4E4B-8D88-CFC92A75FCA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50" v="1224"/>
          <ac:cxnSpMkLst>
            <pc:docMk/>
            <pc:sldMk cId="4159487076" sldId="272"/>
            <ac:cxnSpMk id="457" creationId="{2D53E08C-202C-4EA0-AAD2-1D1B9A29313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50" v="1223"/>
          <ac:cxnSpMkLst>
            <pc:docMk/>
            <pc:sldMk cId="4159487076" sldId="272"/>
            <ac:cxnSpMk id="459" creationId="{9BBF37E6-EF43-46D5-B5CF-8441FDE01D7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50" v="1222"/>
          <ac:cxnSpMkLst>
            <pc:docMk/>
            <pc:sldMk cId="4159487076" sldId="272"/>
            <ac:cxnSpMk id="461" creationId="{B11C9309-60D0-446F-A07C-8D99E7AA40A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9"/>
          <ac:cxnSpMkLst>
            <pc:docMk/>
            <pc:sldMk cId="4159487076" sldId="272"/>
            <ac:cxnSpMk id="527" creationId="{8BC30A01-18B4-4BB9-8F65-B8CCD2B0C6C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8"/>
          <ac:cxnSpMkLst>
            <pc:docMk/>
            <pc:sldMk cId="4159487076" sldId="272"/>
            <ac:cxnSpMk id="529" creationId="{6EE7B53C-29F7-4DD1-8291-E0644BF4BFCC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7"/>
          <ac:cxnSpMkLst>
            <pc:docMk/>
            <pc:sldMk cId="4159487076" sldId="272"/>
            <ac:cxnSpMk id="531" creationId="{5309851C-EDF4-4DE0-AF40-D194BD544A1C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6"/>
          <ac:cxnSpMkLst>
            <pc:docMk/>
            <pc:sldMk cId="4159487076" sldId="272"/>
            <ac:cxnSpMk id="533" creationId="{533FD195-E8F1-4ED1-9FE6-2F689D35C5E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5"/>
          <ac:cxnSpMkLst>
            <pc:docMk/>
            <pc:sldMk cId="4159487076" sldId="272"/>
            <ac:cxnSpMk id="535" creationId="{CF4A141D-1F06-4F08-BE0B-562FECB9EBE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4"/>
          <ac:cxnSpMkLst>
            <pc:docMk/>
            <pc:sldMk cId="4159487076" sldId="272"/>
            <ac:cxnSpMk id="537" creationId="{6A9E223A-7173-48FA-9B8C-21DDD725533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3"/>
          <ac:cxnSpMkLst>
            <pc:docMk/>
            <pc:sldMk cId="4159487076" sldId="272"/>
            <ac:cxnSpMk id="539" creationId="{C486F888-C2B3-4494-A027-DDE4561213C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2"/>
          <ac:cxnSpMkLst>
            <pc:docMk/>
            <pc:sldMk cId="4159487076" sldId="272"/>
            <ac:cxnSpMk id="541" creationId="{700C1C0D-911A-4AF2-9A92-66939A2DBB25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1"/>
          <ac:cxnSpMkLst>
            <pc:docMk/>
            <pc:sldMk cId="4159487076" sldId="272"/>
            <ac:cxnSpMk id="543" creationId="{1B0632B5-9D15-4E39-BB43-ECCA04DA076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20"/>
          <ac:cxnSpMkLst>
            <pc:docMk/>
            <pc:sldMk cId="4159487076" sldId="272"/>
            <ac:cxnSpMk id="609" creationId="{77AEC938-ECA7-4BC8-A784-262A8C98A76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9"/>
          <ac:cxnSpMkLst>
            <pc:docMk/>
            <pc:sldMk cId="4159487076" sldId="272"/>
            <ac:cxnSpMk id="611" creationId="{11A7EF3F-BDE2-4F56-816B-48519E37D33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8"/>
          <ac:cxnSpMkLst>
            <pc:docMk/>
            <pc:sldMk cId="4159487076" sldId="272"/>
            <ac:cxnSpMk id="613" creationId="{4C577144-5E95-4828-A5EC-A4CF4BA60BC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7"/>
          <ac:cxnSpMkLst>
            <pc:docMk/>
            <pc:sldMk cId="4159487076" sldId="272"/>
            <ac:cxnSpMk id="615" creationId="{A21572FF-2C8B-4521-B50B-5C82050327A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6"/>
          <ac:cxnSpMkLst>
            <pc:docMk/>
            <pc:sldMk cId="4159487076" sldId="272"/>
            <ac:cxnSpMk id="617" creationId="{E49AA5DE-CE42-4D98-B939-0D029C9CA87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3"/>
          <ac:cxnSpMkLst>
            <pc:docMk/>
            <pc:sldMk cId="4159487076" sldId="272"/>
            <ac:cxnSpMk id="683" creationId="{FDCF3F41-2912-4621-BBB2-7BC7C4CAD63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2"/>
          <ac:cxnSpMkLst>
            <pc:docMk/>
            <pc:sldMk cId="4159487076" sldId="272"/>
            <ac:cxnSpMk id="685" creationId="{9C74BB95-1B47-446E-A024-FFCF9878A36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1"/>
          <ac:cxnSpMkLst>
            <pc:docMk/>
            <pc:sldMk cId="4159487076" sldId="272"/>
            <ac:cxnSpMk id="687" creationId="{72F96435-1534-4F82-B977-A9BBC2A16DA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0"/>
          <ac:cxnSpMkLst>
            <pc:docMk/>
            <pc:sldMk cId="4159487076" sldId="272"/>
            <ac:cxnSpMk id="689" creationId="{91A59F1E-3A37-4499-AA37-CA96EAAB4A0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9"/>
          <ac:cxnSpMkLst>
            <pc:docMk/>
            <pc:sldMk cId="4159487076" sldId="272"/>
            <ac:cxnSpMk id="691" creationId="{7A01024C-E565-413D-A9DA-3D96A8A6AA0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8"/>
          <ac:cxnSpMkLst>
            <pc:docMk/>
            <pc:sldMk cId="4159487076" sldId="272"/>
            <ac:cxnSpMk id="693" creationId="{E5F12B43-AB6E-4227-8703-04AF1A8F8E0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7"/>
          <ac:cxnSpMkLst>
            <pc:docMk/>
            <pc:sldMk cId="4159487076" sldId="272"/>
            <ac:cxnSpMk id="695" creationId="{AD1EE380-33FD-409A-8080-E1C11047FE5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6"/>
          <ac:cxnSpMkLst>
            <pc:docMk/>
            <pc:sldMk cId="4159487076" sldId="272"/>
            <ac:cxnSpMk id="697" creationId="{C22D8215-73CA-4CB8-AE83-0265F4AE3D1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5"/>
          <ac:cxnSpMkLst>
            <pc:docMk/>
            <pc:sldMk cId="4159487076" sldId="272"/>
            <ac:cxnSpMk id="699" creationId="{1AA89C5D-4DB9-48C3-9CB6-093FBD76342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4"/>
          <ac:cxnSpMkLst>
            <pc:docMk/>
            <pc:sldMk cId="4159487076" sldId="272"/>
            <ac:cxnSpMk id="701" creationId="{A294FC36-D0E9-4A14-BCF8-D0AD3218682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3"/>
          <ac:cxnSpMkLst>
            <pc:docMk/>
            <pc:sldMk cId="4159487076" sldId="272"/>
            <ac:cxnSpMk id="703" creationId="{7EE9E7BC-4CB5-4FF7-9B73-F34BEEF3D68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2"/>
          <ac:cxnSpMkLst>
            <pc:docMk/>
            <pc:sldMk cId="4159487076" sldId="272"/>
            <ac:cxnSpMk id="705" creationId="{44E2D30C-5499-48D4-AEE8-8D85125DEBB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1"/>
          <ac:cxnSpMkLst>
            <pc:docMk/>
            <pc:sldMk cId="4159487076" sldId="272"/>
            <ac:cxnSpMk id="707" creationId="{08F27655-5B13-46DB-ACB9-16E18A51569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0"/>
          <ac:cxnSpMkLst>
            <pc:docMk/>
            <pc:sldMk cId="4159487076" sldId="272"/>
            <ac:cxnSpMk id="709" creationId="{AA702826-C437-40C9-8A95-82D59256FF9C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7"/>
          <ac:cxnSpMkLst>
            <pc:docMk/>
            <pc:sldMk cId="4159487076" sldId="272"/>
            <ac:cxnSpMk id="775" creationId="{0C47E95F-379F-463E-9DE3-A9EB9D468B4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6"/>
          <ac:cxnSpMkLst>
            <pc:docMk/>
            <pc:sldMk cId="4159487076" sldId="272"/>
            <ac:cxnSpMk id="777" creationId="{C453C1E9-22A6-40EC-8928-4E99C988C2C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5"/>
          <ac:cxnSpMkLst>
            <pc:docMk/>
            <pc:sldMk cId="4159487076" sldId="272"/>
            <ac:cxnSpMk id="779" creationId="{1AD0E95A-988E-43D5-ACF3-BD742E0EBC3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4"/>
          <ac:cxnSpMkLst>
            <pc:docMk/>
            <pc:sldMk cId="4159487076" sldId="272"/>
            <ac:cxnSpMk id="781" creationId="{BD33F656-CD31-44BE-9D27-8C1DDDF176F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3"/>
          <ac:cxnSpMkLst>
            <pc:docMk/>
            <pc:sldMk cId="4159487076" sldId="272"/>
            <ac:cxnSpMk id="783" creationId="{4E5D7D6A-FD1E-4A5D-B06B-D65D3937B10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2"/>
          <ac:cxnSpMkLst>
            <pc:docMk/>
            <pc:sldMk cId="4159487076" sldId="272"/>
            <ac:cxnSpMk id="785" creationId="{ECEBBB05-CC05-4C13-BF03-CC9D35E701F5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698" v="1431"/>
          <ac:cxnSpMkLst>
            <pc:docMk/>
            <pc:sldMk cId="4159487076" sldId="272"/>
            <ac:cxnSpMk id="787" creationId="{85ADC5A5-A84F-40DD-862E-25EC0E398F7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698" v="1430"/>
          <ac:cxnSpMkLst>
            <pc:docMk/>
            <pc:sldMk cId="4159487076" sldId="272"/>
            <ac:cxnSpMk id="789" creationId="{9D7D4DC6-BA68-4A0E-90AC-FAD8357D1A9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698" v="1429"/>
          <ac:cxnSpMkLst>
            <pc:docMk/>
            <pc:sldMk cId="4159487076" sldId="272"/>
            <ac:cxnSpMk id="791" creationId="{4005471A-D201-49B6-9D83-B339B2687E6E}"/>
          </ac:cxnSpMkLst>
        </pc:cxnChg>
      </pc:sldChg>
      <pc:sldChg chg="addSp delSp modSp add ord replId">
        <pc:chgData name="염승윤" userId="S::ysy9639@cau.ac.kr::42c2e0bb-7178-4fce-bb46-2fd3fbb3cf9d" providerId="AD" clId="Web-{E77A40AB-A5CB-1C77-0230-05D89FABC53B}" dt="2018-09-09T06:25:51.427" v="1993"/>
        <pc:sldMkLst>
          <pc:docMk/>
          <pc:sldMk cId="3840850438" sldId="273"/>
        </pc:sldMkLst>
        <pc:spChg chg="del">
          <ac:chgData name="염승윤" userId="S::ysy9639@cau.ac.kr::42c2e0bb-7178-4fce-bb46-2fd3fbb3cf9d" providerId="AD" clId="Web-{E77A40AB-A5CB-1C77-0230-05D89FABC53B}" dt="2018-09-09T06:20:47.477" v="1957"/>
          <ac:spMkLst>
            <pc:docMk/>
            <pc:sldMk cId="3840850438" sldId="273"/>
            <ac:spMk id="2" creationId="{68FD33B0-EBE0-4FED-93A9-65215B3FB015}"/>
          </ac:spMkLst>
        </pc:spChg>
        <pc:spChg chg="mod">
          <ac:chgData name="염승윤" userId="S::ysy9639@cau.ac.kr::42c2e0bb-7178-4fce-bb46-2fd3fbb3cf9d" providerId="AD" clId="Web-{E77A40AB-A5CB-1C77-0230-05D89FABC53B}" dt="2018-09-09T06:21:09.858" v="1970" actId="20577"/>
          <ac:spMkLst>
            <pc:docMk/>
            <pc:sldMk cId="3840850438" sldId="273"/>
            <ac:spMk id="3" creationId="{61969C17-94B6-4BBA-83AF-FDCE258A6D9F}"/>
          </ac:spMkLst>
        </pc:spChg>
        <pc:spChg chg="del">
          <ac:chgData name="염승윤" userId="S::ysy9639@cau.ac.kr::42c2e0bb-7178-4fce-bb46-2fd3fbb3cf9d" providerId="AD" clId="Web-{E77A40AB-A5CB-1C77-0230-05D89FABC53B}" dt="2018-09-09T06:20:45.836" v="1956"/>
          <ac:spMkLst>
            <pc:docMk/>
            <pc:sldMk cId="3840850438" sldId="273"/>
            <ac:spMk id="7" creationId="{C388AE72-040E-41AC-B81D-F098C3BDBB76}"/>
          </ac:spMkLst>
        </pc:spChg>
        <pc:spChg chg="del">
          <ac:chgData name="염승윤" userId="S::ysy9639@cau.ac.kr::42c2e0bb-7178-4fce-bb46-2fd3fbb3cf9d" providerId="AD" clId="Web-{E77A40AB-A5CB-1C77-0230-05D89FABC53B}" dt="2018-09-09T06:20:45.836" v="1955"/>
          <ac:spMkLst>
            <pc:docMk/>
            <pc:sldMk cId="3840850438" sldId="273"/>
            <ac:spMk id="9" creationId="{5199BEC3-928B-4E19-A379-EF830DA2DBFE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4"/>
          <ac:spMkLst>
            <pc:docMk/>
            <pc:sldMk cId="3840850438" sldId="273"/>
            <ac:spMk id="11" creationId="{177AC147-3970-49F5-B69F-5B5A24E91C28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3"/>
          <ac:spMkLst>
            <pc:docMk/>
            <pc:sldMk cId="3840850438" sldId="273"/>
            <ac:spMk id="13" creationId="{00273B8D-1D70-44DE-B0CA-0E6881E460FD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2"/>
          <ac:spMkLst>
            <pc:docMk/>
            <pc:sldMk cId="3840850438" sldId="273"/>
            <ac:spMk id="15" creationId="{3CF634CF-D9A3-46F7-9173-B8275612D92A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1"/>
          <ac:spMkLst>
            <pc:docMk/>
            <pc:sldMk cId="3840850438" sldId="273"/>
            <ac:spMk id="17" creationId="{C4BEE225-4098-4167-B140-10536F2522A6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0"/>
          <ac:spMkLst>
            <pc:docMk/>
            <pc:sldMk cId="3840850438" sldId="273"/>
            <ac:spMk id="19" creationId="{98C37460-44D3-4E08-BB2A-94EA8A4F6362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9"/>
          <ac:spMkLst>
            <pc:docMk/>
            <pc:sldMk cId="3840850438" sldId="273"/>
            <ac:spMk id="21" creationId="{9666146E-997E-458A-B7CC-21167AF7EA6F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8"/>
          <ac:spMkLst>
            <pc:docMk/>
            <pc:sldMk cId="3840850438" sldId="273"/>
            <ac:spMk id="23" creationId="{64821469-D405-42A1-982B-FBE8EA074F59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7"/>
          <ac:spMkLst>
            <pc:docMk/>
            <pc:sldMk cId="3840850438" sldId="273"/>
            <ac:spMk id="25" creationId="{BD38C08E-7C12-4F3C-BF55-540EEDC9094D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6"/>
          <ac:spMkLst>
            <pc:docMk/>
            <pc:sldMk cId="3840850438" sldId="273"/>
            <ac:spMk id="29" creationId="{5B06B680-F647-410B-AD2B-469A741DE83F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5"/>
          <ac:spMkLst>
            <pc:docMk/>
            <pc:sldMk cId="3840850438" sldId="273"/>
            <ac:spMk id="31" creationId="{AB5C65A7-786E-4F1D-AC45-DCEBD6EE0817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4"/>
          <ac:spMkLst>
            <pc:docMk/>
            <pc:sldMk cId="3840850438" sldId="273"/>
            <ac:spMk id="33" creationId="{11AF5331-C370-4FB6-9483-402E5E055F16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3"/>
          <ac:spMkLst>
            <pc:docMk/>
            <pc:sldMk cId="3840850438" sldId="273"/>
            <ac:spMk id="35" creationId="{9C3AD7B6-CAD8-4C7F-B3C4-95EF6D557643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2"/>
          <ac:spMkLst>
            <pc:docMk/>
            <pc:sldMk cId="3840850438" sldId="273"/>
            <ac:spMk id="37" creationId="{362ED7D8-FF7D-4040-AE35-46CBDAE405E6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1"/>
          <ac:spMkLst>
            <pc:docMk/>
            <pc:sldMk cId="3840850438" sldId="273"/>
            <ac:spMk id="39" creationId="{AD264FD1-BA36-4DCD-9186-22A30FF27B73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0"/>
          <ac:spMkLst>
            <pc:docMk/>
            <pc:sldMk cId="3840850438" sldId="273"/>
            <ac:spMk id="41" creationId="{5D7E41B1-050D-44C3-AEB4-6C77B9A5E938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39"/>
          <ac:spMkLst>
            <pc:docMk/>
            <pc:sldMk cId="3840850438" sldId="273"/>
            <ac:spMk id="43" creationId="{5EF2E1DD-CB3B-4E78-B71E-2AF586D4CCD5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8"/>
          <ac:spMkLst>
            <pc:docMk/>
            <pc:sldMk cId="3840850438" sldId="273"/>
            <ac:spMk id="45" creationId="{98D1A9C9-8380-4F29-AE7B-458FC0B914BD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7"/>
          <ac:spMkLst>
            <pc:docMk/>
            <pc:sldMk cId="3840850438" sldId="273"/>
            <ac:spMk id="47" creationId="{05DD426B-996C-4083-BD47-8273B96BB078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6"/>
          <ac:spMkLst>
            <pc:docMk/>
            <pc:sldMk cId="3840850438" sldId="273"/>
            <ac:spMk id="49" creationId="{EB791069-61B4-454C-A754-71B23A9912A0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5"/>
          <ac:spMkLst>
            <pc:docMk/>
            <pc:sldMk cId="3840850438" sldId="273"/>
            <ac:spMk id="50" creationId="{36377CF4-F6ED-475F-821E-9D33AE315FE3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4"/>
          <ac:spMkLst>
            <pc:docMk/>
            <pc:sldMk cId="3840850438" sldId="273"/>
            <ac:spMk id="53" creationId="{3514932F-25D9-466D-A42F-4C08615E9653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3"/>
          <ac:spMkLst>
            <pc:docMk/>
            <pc:sldMk cId="3840850438" sldId="273"/>
            <ac:spMk id="55" creationId="{21659563-E920-4772-8706-60CEAD93105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2"/>
          <ac:spMkLst>
            <pc:docMk/>
            <pc:sldMk cId="3840850438" sldId="273"/>
            <ac:spMk id="56" creationId="{43421050-7A5F-40A5-9301-10085523C34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1"/>
          <ac:spMkLst>
            <pc:docMk/>
            <pc:sldMk cId="3840850438" sldId="273"/>
            <ac:spMk id="58" creationId="{055AE6E6-7ECE-4F65-845B-4EF270C64A7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0"/>
          <ac:spMkLst>
            <pc:docMk/>
            <pc:sldMk cId="3840850438" sldId="273"/>
            <ac:spMk id="61" creationId="{9E380A21-A6FE-4E92-86B8-83ABA0530F00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9"/>
          <ac:spMkLst>
            <pc:docMk/>
            <pc:sldMk cId="3840850438" sldId="273"/>
            <ac:spMk id="62" creationId="{692C9C86-9284-4A8C-BF33-9096B157A37E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8"/>
          <ac:spMkLst>
            <pc:docMk/>
            <pc:sldMk cId="3840850438" sldId="273"/>
            <ac:spMk id="64" creationId="{79702B8B-ECF5-46F6-BC79-07719995941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7"/>
          <ac:spMkLst>
            <pc:docMk/>
            <pc:sldMk cId="3840850438" sldId="273"/>
            <ac:spMk id="65" creationId="{75507565-D0CD-4911-A220-44F8461892A1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6"/>
          <ac:spMkLst>
            <pc:docMk/>
            <pc:sldMk cId="3840850438" sldId="273"/>
            <ac:spMk id="66" creationId="{D93C1127-EAD5-4FFC-A59F-2906279CCE64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901"/>
          <ac:spMkLst>
            <pc:docMk/>
            <pc:sldMk cId="3840850438" sldId="273"/>
            <ac:spMk id="80" creationId="{5D85D9AB-D4E1-4228-B72D-900C71F54E19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900"/>
          <ac:spMkLst>
            <pc:docMk/>
            <pc:sldMk cId="3840850438" sldId="273"/>
            <ac:spMk id="81" creationId="{4771465D-5D6A-4D73-A5B8-91CC5D5F1310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9"/>
          <ac:spMkLst>
            <pc:docMk/>
            <pc:sldMk cId="3840850438" sldId="273"/>
            <ac:spMk id="82" creationId="{3544356A-71BD-4538-BDFB-C37A414B6ABA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8"/>
          <ac:spMkLst>
            <pc:docMk/>
            <pc:sldMk cId="3840850438" sldId="273"/>
            <ac:spMk id="83" creationId="{21C8609B-F0CC-4B4F-B9C2-32840A553FA4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7"/>
          <ac:spMkLst>
            <pc:docMk/>
            <pc:sldMk cId="3840850438" sldId="273"/>
            <ac:spMk id="84" creationId="{0867E7F3-3B05-4B8C-80CE-3739BCCB154C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6"/>
          <ac:spMkLst>
            <pc:docMk/>
            <pc:sldMk cId="3840850438" sldId="273"/>
            <ac:spMk id="93" creationId="{082DC891-AA06-4F77-90E6-580FD65D2BF2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5"/>
          <ac:spMkLst>
            <pc:docMk/>
            <pc:sldMk cId="3840850438" sldId="273"/>
            <ac:spMk id="96" creationId="{285F9012-CE83-4002-8D39-F91EF708664C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4"/>
          <ac:spMkLst>
            <pc:docMk/>
            <pc:sldMk cId="3840850438" sldId="273"/>
            <ac:spMk id="97" creationId="{484C4172-C139-428B-BAC3-ABFBDCA913ED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3"/>
          <ac:spMkLst>
            <pc:docMk/>
            <pc:sldMk cId="3840850438" sldId="273"/>
            <ac:spMk id="98" creationId="{C5238563-17ED-4FEF-8A55-3426E665B355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2"/>
          <ac:spMkLst>
            <pc:docMk/>
            <pc:sldMk cId="3840850438" sldId="273"/>
            <ac:spMk id="99" creationId="{085C2FF2-05F4-4419-A4DE-13034FF2503A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1"/>
          <ac:spMkLst>
            <pc:docMk/>
            <pc:sldMk cId="3840850438" sldId="273"/>
            <ac:spMk id="100" creationId="{C57E339F-D38A-40E5-9938-39CB131E3DF8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0"/>
          <ac:spMkLst>
            <pc:docMk/>
            <pc:sldMk cId="3840850438" sldId="273"/>
            <ac:spMk id="101" creationId="{06016D95-A15E-480A-B4AB-E2168A19815C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89"/>
          <ac:spMkLst>
            <pc:docMk/>
            <pc:sldMk cId="3840850438" sldId="273"/>
            <ac:spMk id="102" creationId="{D14CDF80-F253-4F64-A50E-4CD907AD756E}"/>
          </ac:spMkLst>
        </pc:spChg>
        <pc:picChg chg="add mod">
          <ac:chgData name="염승윤" userId="S::ysy9639@cau.ac.kr::42c2e0bb-7178-4fce-bb46-2fd3fbb3cf9d" providerId="AD" clId="Web-{E77A40AB-A5CB-1C77-0230-05D89FABC53B}" dt="2018-09-09T06:21:00.764" v="1963" actId="14100"/>
          <ac:picMkLst>
            <pc:docMk/>
            <pc:sldMk cId="3840850438" sldId="273"/>
            <ac:picMk id="4" creationId="{30B8C04D-5977-4789-B1C2-156C50B96155}"/>
          </ac:picMkLst>
        </pc:picChg>
        <pc:cxnChg chg="del">
          <ac:chgData name="염승윤" userId="S::ysy9639@cau.ac.kr::42c2e0bb-7178-4fce-bb46-2fd3fbb3cf9d" providerId="AD" clId="Web-{E77A40AB-A5CB-1C77-0230-05D89FABC53B}" dt="2018-09-09T06:20:45.790" v="1918"/>
          <ac:cxnSpMkLst>
            <pc:docMk/>
            <pc:sldMk cId="3840850438" sldId="273"/>
            <ac:cxnSpMk id="48" creationId="{CED009A9-DF50-4E00-8E2B-8C9BA40F3DB8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7"/>
          <ac:cxnSpMkLst>
            <pc:docMk/>
            <pc:sldMk cId="3840850438" sldId="273"/>
            <ac:cxnSpMk id="51" creationId="{86982DF3-237E-4C50-B2EB-BE212DF2C587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6"/>
          <ac:cxnSpMkLst>
            <pc:docMk/>
            <pc:sldMk cId="3840850438" sldId="273"/>
            <ac:cxnSpMk id="52" creationId="{A9C9A177-374E-47E0-9FA9-B6C3A5A4927C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5"/>
          <ac:cxnSpMkLst>
            <pc:docMk/>
            <pc:sldMk cId="3840850438" sldId="273"/>
            <ac:cxnSpMk id="54" creationId="{AD2D0CD2-7DB8-4914-BC81-DFAC95856F1C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4"/>
          <ac:cxnSpMkLst>
            <pc:docMk/>
            <pc:sldMk cId="3840850438" sldId="273"/>
            <ac:cxnSpMk id="57" creationId="{CEE54578-6863-47E3-83A9-BE43F2C454BE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3"/>
          <ac:cxnSpMkLst>
            <pc:docMk/>
            <pc:sldMk cId="3840850438" sldId="273"/>
            <ac:cxnSpMk id="59" creationId="{EAB3A9C8-6ED5-4F79-BEB2-A1D09DE449F4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2"/>
          <ac:cxnSpMkLst>
            <pc:docMk/>
            <pc:sldMk cId="3840850438" sldId="273"/>
            <ac:cxnSpMk id="60" creationId="{DF8AD3BC-4D57-4071-ABD5-A7F28E5AFCB0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1"/>
          <ac:cxnSpMkLst>
            <pc:docMk/>
            <pc:sldMk cId="3840850438" sldId="273"/>
            <ac:cxnSpMk id="63" creationId="{C6A1AFCF-783A-499B-BEAA-540C241514C5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0"/>
          <ac:cxnSpMkLst>
            <pc:docMk/>
            <pc:sldMk cId="3840850438" sldId="273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2"/>
          <ac:cxnSpMkLst>
            <pc:docMk/>
            <pc:sldMk cId="3840850438" sldId="273"/>
            <ac:cxnSpMk id="68" creationId="{AA44F182-B0B3-41D9-B7A5-EFC27EE8E265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1"/>
          <ac:cxnSpMkLst>
            <pc:docMk/>
            <pc:sldMk cId="3840850438" sldId="273"/>
            <ac:cxnSpMk id="69" creationId="{0FA46C71-4B3F-4699-8376-FF49CDF03E3A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0"/>
          <ac:cxnSpMkLst>
            <pc:docMk/>
            <pc:sldMk cId="3840850438" sldId="273"/>
            <ac:cxnSpMk id="71" creationId="{94E9E77F-88F9-4FEF-8381-AFEDB68F51F2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09"/>
          <ac:cxnSpMkLst>
            <pc:docMk/>
            <pc:sldMk cId="3840850438" sldId="273"/>
            <ac:cxnSpMk id="72" creationId="{079D365E-047F-4913-8958-AB36582EAC24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8"/>
          <ac:cxnSpMkLst>
            <pc:docMk/>
            <pc:sldMk cId="3840850438" sldId="273"/>
            <ac:cxnSpMk id="73" creationId="{B3F43679-9E99-4F6F-BC5E-9FAAEC50401E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7"/>
          <ac:cxnSpMkLst>
            <pc:docMk/>
            <pc:sldMk cId="3840850438" sldId="273"/>
            <ac:cxnSpMk id="74" creationId="{E80836FD-23D2-4760-8DB8-5F1DDE3FACC4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6"/>
          <ac:cxnSpMkLst>
            <pc:docMk/>
            <pc:sldMk cId="3840850438" sldId="273"/>
            <ac:cxnSpMk id="75" creationId="{3B2D1194-9686-4230-B855-56B1B91F3AC9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5"/>
          <ac:cxnSpMkLst>
            <pc:docMk/>
            <pc:sldMk cId="3840850438" sldId="273"/>
            <ac:cxnSpMk id="76" creationId="{EA008F46-34EA-4A41-9CCA-8EB3DA792E8D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4"/>
          <ac:cxnSpMkLst>
            <pc:docMk/>
            <pc:sldMk cId="3840850438" sldId="273"/>
            <ac:cxnSpMk id="77" creationId="{FE716C3D-A9C9-46C8-872E-4461305403F1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3"/>
          <ac:cxnSpMkLst>
            <pc:docMk/>
            <pc:sldMk cId="3840850438" sldId="273"/>
            <ac:cxnSpMk id="78" creationId="{0254E309-D227-401F-902F-1C02864EE1F8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2"/>
          <ac:cxnSpMkLst>
            <pc:docMk/>
            <pc:sldMk cId="3840850438" sldId="273"/>
            <ac:cxnSpMk id="79" creationId="{9676D181-4DDC-4C26-AE4F-C019A170D158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805" v="1925"/>
          <ac:cxnSpMkLst>
            <pc:docMk/>
            <pc:sldMk cId="3840850438" sldId="273"/>
            <ac:cxnSpMk id="89" creationId="{55AD7E1C-7100-4DD4-8946-1E092EFB993B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805" v="1924"/>
          <ac:cxnSpMkLst>
            <pc:docMk/>
            <pc:sldMk cId="3840850438" sldId="273"/>
            <ac:cxnSpMk id="90" creationId="{A60B625B-F3D7-494D-B01D-C088AB94FC8A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3"/>
          <ac:cxnSpMkLst>
            <pc:docMk/>
            <pc:sldMk cId="3840850438" sldId="273"/>
            <ac:cxnSpMk id="92" creationId="{28AE107D-DD68-48C7-8F1E-3F02FF0D4185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9"/>
          <ac:cxnSpMkLst>
            <pc:docMk/>
            <pc:sldMk cId="3840850438" sldId="273"/>
            <ac:cxnSpMk id="95" creationId="{5C69021C-7DB5-413F-B851-3598AC5423C4}"/>
          </ac:cxnSpMkLst>
        </pc:cxnChg>
      </pc:sldChg>
      <pc:sldChg chg="addSp delSp modSp add del ord replId">
        <pc:chgData name="염승윤" userId="S::ysy9639@cau.ac.kr::42c2e0bb-7178-4fce-bb46-2fd3fbb3cf9d" providerId="AD" clId="Web-{E77A40AB-A5CB-1C77-0230-05D89FABC53B}" dt="2018-09-09T06:26:03.397" v="1996"/>
        <pc:sldMkLst>
          <pc:docMk/>
          <pc:sldMk cId="404760353" sldId="274"/>
        </pc:sldMkLst>
        <pc:spChg chg="mod">
          <ac:chgData name="염승윤" userId="S::ysy9639@cau.ac.kr::42c2e0bb-7178-4fce-bb46-2fd3fbb3cf9d" providerId="AD" clId="Web-{E77A40AB-A5CB-1C77-0230-05D89FABC53B}" dt="2018-09-09T06:22:56.483" v="1980" actId="1076"/>
          <ac:spMkLst>
            <pc:docMk/>
            <pc:sldMk cId="404760353" sldId="274"/>
            <ac:spMk id="2" creationId="{6B317F22-59B4-40C8-B98F-82DCA3C53DE5}"/>
          </ac:spMkLst>
        </pc:spChg>
        <pc:spChg chg="del mod">
          <ac:chgData name="염승윤" userId="S::ysy9639@cau.ac.kr::42c2e0bb-7178-4fce-bb46-2fd3fbb3cf9d" providerId="AD" clId="Web-{E77A40AB-A5CB-1C77-0230-05D89FABC53B}" dt="2018-09-09T06:25:33.438" v="1990"/>
          <ac:spMkLst>
            <pc:docMk/>
            <pc:sldMk cId="404760353" sldId="274"/>
            <ac:spMk id="8" creationId="{3A787F04-7653-4358-A4C1-3CB038156E4C}"/>
          </ac:spMkLst>
        </pc:spChg>
        <pc:spChg chg="del">
          <ac:chgData name="염승윤" userId="S::ysy9639@cau.ac.kr::42c2e0bb-7178-4fce-bb46-2fd3fbb3cf9d" providerId="AD" clId="Web-{E77A40AB-A5CB-1C77-0230-05D89FABC53B}" dt="2018-09-09T06:22:57.983" v="1983"/>
          <ac:spMkLst>
            <pc:docMk/>
            <pc:sldMk cId="404760353" sldId="274"/>
            <ac:spMk id="12" creationId="{C3651DE2-1CA1-4F21-998F-4C0A073941C7}"/>
          </ac:spMkLst>
        </pc:spChg>
        <pc:spChg chg="del">
          <ac:chgData name="염승윤" userId="S::ysy9639@cau.ac.kr::42c2e0bb-7178-4fce-bb46-2fd3fbb3cf9d" providerId="AD" clId="Web-{E77A40AB-A5CB-1C77-0230-05D89FABC53B}" dt="2018-09-09T06:22:57.983" v="1982"/>
          <ac:spMkLst>
            <pc:docMk/>
            <pc:sldMk cId="404760353" sldId="274"/>
            <ac:spMk id="13" creationId="{1D70901D-B427-4F91-8DA7-776E0485B86E}"/>
          </ac:spMkLst>
        </pc:spChg>
        <pc:spChg chg="del">
          <ac:chgData name="염승윤" userId="S::ysy9639@cau.ac.kr::42c2e0bb-7178-4fce-bb46-2fd3fbb3cf9d" providerId="AD" clId="Web-{E77A40AB-A5CB-1C77-0230-05D89FABC53B}" dt="2018-09-09T06:22:57.983" v="1981"/>
          <ac:spMkLst>
            <pc:docMk/>
            <pc:sldMk cId="404760353" sldId="274"/>
            <ac:spMk id="14" creationId="{13E0224D-47EE-4F79-BFD6-C0FC3D389385}"/>
          </ac:spMkLst>
        </pc:spChg>
        <pc:spChg chg="add mod">
          <ac:chgData name="염승윤" userId="S::ysy9639@cau.ac.kr::42c2e0bb-7178-4fce-bb46-2fd3fbb3cf9d" providerId="AD" clId="Web-{E77A40AB-A5CB-1C77-0230-05D89FABC53B}" dt="2018-09-09T06:25:22.188" v="1987" actId="1076"/>
          <ac:spMkLst>
            <pc:docMk/>
            <pc:sldMk cId="404760353" sldId="274"/>
            <ac:spMk id="15" creationId="{8F8FD8A0-5AAB-4B3C-B425-2567C34960B4}"/>
          </ac:spMkLst>
        </pc:spChg>
        <pc:spChg chg="add mod">
          <ac:chgData name="염승윤" userId="S::ysy9639@cau.ac.kr::42c2e0bb-7178-4fce-bb46-2fd3fbb3cf9d" providerId="AD" clId="Web-{E77A40AB-A5CB-1C77-0230-05D89FABC53B}" dt="2018-09-09T06:25:44.095" v="1992" actId="1076"/>
          <ac:spMkLst>
            <pc:docMk/>
            <pc:sldMk cId="404760353" sldId="274"/>
            <ac:spMk id="16" creationId="{98F03B70-7069-40D6-AB32-DE4D6B8B940A}"/>
          </ac:spMkLst>
        </pc:spChg>
        <pc:picChg chg="del">
          <ac:chgData name="염승윤" userId="S::ysy9639@cau.ac.kr::42c2e0bb-7178-4fce-bb46-2fd3fbb3cf9d" providerId="AD" clId="Web-{E77A40AB-A5CB-1C77-0230-05D89FABC53B}" dt="2018-09-09T06:22:55.436" v="1979"/>
          <ac:picMkLst>
            <pc:docMk/>
            <pc:sldMk cId="404760353" sldId="274"/>
            <ac:picMk id="5" creationId="{98836F74-975E-4352-8C85-1965FF04C64C}"/>
          </ac:picMkLst>
        </pc:picChg>
      </pc:sldChg>
      <pc:sldChg chg="addSp delSp modSp add del ord replId addAnim modAnim">
        <pc:chgData name="염승윤" userId="S::ysy9639@cau.ac.kr::42c2e0bb-7178-4fce-bb46-2fd3fbb3cf9d" providerId="AD" clId="Web-{E77A40AB-A5CB-1C77-0230-05D89FABC53B}" dt="2018-09-09T06:38:06.662" v="2114"/>
        <pc:sldMkLst>
          <pc:docMk/>
          <pc:sldMk cId="1044284012" sldId="275"/>
        </pc:sldMkLst>
        <pc:spChg chg="mod">
          <ac:chgData name="염승윤" userId="S::ysy9639@cau.ac.kr::42c2e0bb-7178-4fce-bb46-2fd3fbb3cf9d" providerId="AD" clId="Web-{E77A40AB-A5CB-1C77-0230-05D89FABC53B}" dt="2018-09-09T06:26:42.872" v="2007" actId="1076"/>
          <ac:spMkLst>
            <pc:docMk/>
            <pc:sldMk cId="1044284012" sldId="275"/>
            <ac:spMk id="2" creationId="{6B317F22-59B4-40C8-B98F-82DCA3C53DE5}"/>
          </ac:spMkLst>
        </pc:spChg>
        <pc:spChg chg="add mod">
          <ac:chgData name="염승윤" userId="S::ysy9639@cau.ac.kr::42c2e0bb-7178-4fce-bb46-2fd3fbb3cf9d" providerId="AD" clId="Web-{E77A40AB-A5CB-1C77-0230-05D89FABC53B}" dt="2018-09-09T06:32:40.646" v="2108" actId="1076"/>
          <ac:spMkLst>
            <pc:docMk/>
            <pc:sldMk cId="1044284012" sldId="275"/>
            <ac:spMk id="6" creationId="{51FFE6D1-3910-45EB-BB67-E24AB6DF3583}"/>
          </ac:spMkLst>
        </pc:spChg>
        <pc:spChg chg="del">
          <ac:chgData name="염승윤" userId="S::ysy9639@cau.ac.kr::42c2e0bb-7178-4fce-bb46-2fd3fbb3cf9d" providerId="AD" clId="Web-{E77A40AB-A5CB-1C77-0230-05D89FABC53B}" dt="2018-09-09T06:31:07.052" v="2093"/>
          <ac:spMkLst>
            <pc:docMk/>
            <pc:sldMk cId="1044284012" sldId="275"/>
            <ac:spMk id="8" creationId="{3A787F04-7653-4358-A4C1-3CB038156E4C}"/>
          </ac:spMkLst>
        </pc:spChg>
        <pc:spChg chg="mod">
          <ac:chgData name="염승윤" userId="S::ysy9639@cau.ac.kr::42c2e0bb-7178-4fce-bb46-2fd3fbb3cf9d" providerId="AD" clId="Web-{E77A40AB-A5CB-1C77-0230-05D89FABC53B}" dt="2018-09-09T06:31:16.943" v="2099" actId="1076"/>
          <ac:spMkLst>
            <pc:docMk/>
            <pc:sldMk cId="1044284012" sldId="275"/>
            <ac:spMk id="9" creationId="{D2C1DA69-050A-4E31-969C-06111A67AEB5}"/>
          </ac:spMkLst>
        </pc:spChg>
        <pc:spChg chg="del">
          <ac:chgData name="염승윤" userId="S::ysy9639@cau.ac.kr::42c2e0bb-7178-4fce-bb46-2fd3fbb3cf9d" providerId="AD" clId="Web-{E77A40AB-A5CB-1C77-0230-05D89FABC53B}" dt="2018-09-09T06:31:07.583" v="2094"/>
          <ac:spMkLst>
            <pc:docMk/>
            <pc:sldMk cId="1044284012" sldId="275"/>
            <ac:spMk id="10" creationId="{AB3BD498-198C-4BB1-A261-CFEEB22A4521}"/>
          </ac:spMkLst>
        </pc:spChg>
        <pc:spChg chg="del">
          <ac:chgData name="염승윤" userId="S::ysy9639@cau.ac.kr::42c2e0bb-7178-4fce-bb46-2fd3fbb3cf9d" providerId="AD" clId="Web-{E77A40AB-A5CB-1C77-0230-05D89FABC53B}" dt="2018-09-09T06:31:08.146" v="2095"/>
          <ac:spMkLst>
            <pc:docMk/>
            <pc:sldMk cId="1044284012" sldId="275"/>
            <ac:spMk id="11" creationId="{DD629FDA-34FA-48D1-9D0A-27B10B74FC5F}"/>
          </ac:spMkLst>
        </pc:spChg>
        <pc:spChg chg="del">
          <ac:chgData name="염승윤" userId="S::ysy9639@cau.ac.kr::42c2e0bb-7178-4fce-bb46-2fd3fbb3cf9d" providerId="AD" clId="Web-{E77A40AB-A5CB-1C77-0230-05D89FABC53B}" dt="2018-09-09T06:26:09.794" v="2000"/>
          <ac:spMkLst>
            <pc:docMk/>
            <pc:sldMk cId="1044284012" sldId="275"/>
            <ac:spMk id="12" creationId="{C3651DE2-1CA1-4F21-998F-4C0A073941C7}"/>
          </ac:spMkLst>
        </pc:spChg>
        <pc:spChg chg="del">
          <ac:chgData name="염승윤" userId="S::ysy9639@cau.ac.kr::42c2e0bb-7178-4fce-bb46-2fd3fbb3cf9d" providerId="AD" clId="Web-{E77A40AB-A5CB-1C77-0230-05D89FABC53B}" dt="2018-09-09T06:26:09.794" v="1999"/>
          <ac:spMkLst>
            <pc:docMk/>
            <pc:sldMk cId="1044284012" sldId="275"/>
            <ac:spMk id="13" creationId="{1D70901D-B427-4F91-8DA7-776E0485B86E}"/>
          </ac:spMkLst>
        </pc:spChg>
        <pc:spChg chg="del">
          <ac:chgData name="염승윤" userId="S::ysy9639@cau.ac.kr::42c2e0bb-7178-4fce-bb46-2fd3fbb3cf9d" providerId="AD" clId="Web-{E77A40AB-A5CB-1C77-0230-05D89FABC53B}" dt="2018-09-09T06:26:09.794" v="1998"/>
          <ac:spMkLst>
            <pc:docMk/>
            <pc:sldMk cId="1044284012" sldId="275"/>
            <ac:spMk id="14" creationId="{13E0224D-47EE-4F79-BFD6-C0FC3D389385}"/>
          </ac:spMkLst>
        </pc:spChg>
        <pc:spChg chg="add mod">
          <ac:chgData name="염승윤" userId="S::ysy9639@cau.ac.kr::42c2e0bb-7178-4fce-bb46-2fd3fbb3cf9d" providerId="AD" clId="Web-{E77A40AB-A5CB-1C77-0230-05D89FABC53B}" dt="2018-09-09T06:32:55.240" v="2113" actId="1076"/>
          <ac:spMkLst>
            <pc:docMk/>
            <pc:sldMk cId="1044284012" sldId="275"/>
            <ac:spMk id="15" creationId="{EBA7A602-FF67-4451-A7F9-43A3FB3008D3}"/>
          </ac:spMkLst>
        </pc:spChg>
        <pc:spChg chg="add mod">
          <ac:chgData name="염승윤" userId="S::ysy9639@cau.ac.kr::42c2e0bb-7178-4fce-bb46-2fd3fbb3cf9d" providerId="AD" clId="Web-{E77A40AB-A5CB-1C77-0230-05D89FABC53B}" dt="2018-09-09T06:32:51.880" v="2112" actId="1076"/>
          <ac:spMkLst>
            <pc:docMk/>
            <pc:sldMk cId="1044284012" sldId="275"/>
            <ac:spMk id="16" creationId="{D799074F-2404-4BCF-BBFF-69228DFC5CFF}"/>
          </ac:spMkLst>
        </pc:spChg>
        <pc:picChg chg="mod">
          <ac:chgData name="염승윤" userId="S::ysy9639@cau.ac.kr::42c2e0bb-7178-4fce-bb46-2fd3fbb3cf9d" providerId="AD" clId="Web-{E77A40AB-A5CB-1C77-0230-05D89FABC53B}" dt="2018-09-09T06:31:10.943" v="2096" actId="14100"/>
          <ac:picMkLst>
            <pc:docMk/>
            <pc:sldMk cId="1044284012" sldId="275"/>
            <ac:picMk id="3" creationId="{9ACF7E5A-7C96-4AB5-96AE-3786703CF08C}"/>
          </ac:picMkLst>
        </pc:picChg>
        <pc:picChg chg="del">
          <ac:chgData name="염승윤" userId="S::ysy9639@cau.ac.kr::42c2e0bb-7178-4fce-bb46-2fd3fbb3cf9d" providerId="AD" clId="Web-{E77A40AB-A5CB-1C77-0230-05D89FABC53B}" dt="2018-09-09T06:26:05.695" v="1997"/>
          <ac:picMkLst>
            <pc:docMk/>
            <pc:sldMk cId="1044284012" sldId="275"/>
            <ac:picMk id="5" creationId="{98836F74-975E-4352-8C85-1965FF04C64C}"/>
          </ac:picMkLst>
        </pc:picChg>
        <pc:cxnChg chg="add mod">
          <ac:chgData name="염승윤" userId="S::ysy9639@cau.ac.kr::42c2e0bb-7178-4fce-bb46-2fd3fbb3cf9d" providerId="AD" clId="Web-{E77A40AB-A5CB-1C77-0230-05D89FABC53B}" dt="2018-09-09T06:31:14.724" v="2098" actId="14100"/>
          <ac:cxnSpMkLst>
            <pc:docMk/>
            <pc:sldMk cId="1044284012" sldId="275"/>
            <ac:cxnSpMk id="4" creationId="{66E368A4-0A23-427E-8B80-527027904179}"/>
          </ac:cxnSpMkLst>
        </pc:cxnChg>
      </pc:sldChg>
    </pc:docChg>
  </pc:docChgLst>
  <pc:docChgLst>
    <pc:chgData name="염승윤" userId="S::ysy9639@cau.ac.kr::42c2e0bb-7178-4fce-bb46-2fd3fbb3cf9d" providerId="AD" clId="Web-{EC4FF56A-1963-C43F-F0B6-9969902EDE2C}"/>
    <pc:docChg chg="delSld modSld">
      <pc:chgData name="염승윤" userId="S::ysy9639@cau.ac.kr::42c2e0bb-7178-4fce-bb46-2fd3fbb3cf9d" providerId="AD" clId="Web-{EC4FF56A-1963-C43F-F0B6-9969902EDE2C}" dt="2018-09-09T09:14:13.795" v="340" actId="20577"/>
      <pc:docMkLst>
        <pc:docMk/>
      </pc:docMkLst>
      <pc:sldChg chg="addSp modSp mod setBg">
        <pc:chgData name="염승윤" userId="S::ysy9639@cau.ac.kr::42c2e0bb-7178-4fce-bb46-2fd3fbb3cf9d" providerId="AD" clId="Web-{EC4FF56A-1963-C43F-F0B6-9969902EDE2C}" dt="2018-09-09T08:36:48.949" v="33" actId="20577"/>
        <pc:sldMkLst>
          <pc:docMk/>
          <pc:sldMk cId="3569210928" sldId="256"/>
        </pc:sldMkLst>
        <pc:spChg chg="mod">
          <ac:chgData name="염승윤" userId="S::ysy9639@cau.ac.kr::42c2e0bb-7178-4fce-bb46-2fd3fbb3cf9d" providerId="AD" clId="Web-{EC4FF56A-1963-C43F-F0B6-9969902EDE2C}" dt="2018-09-09T08:36:35.199" v="22" actId="14100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염승윤" userId="S::ysy9639@cau.ac.kr::42c2e0bb-7178-4fce-bb46-2fd3fbb3cf9d" providerId="AD" clId="Web-{EC4FF56A-1963-C43F-F0B6-9969902EDE2C}" dt="2018-09-09T08:36:48.949" v="33" actId="20577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염승윤" userId="S::ysy9639@cau.ac.kr::42c2e0bb-7178-4fce-bb46-2fd3fbb3cf9d" providerId="AD" clId="Web-{EC4FF56A-1963-C43F-F0B6-9969902EDE2C}" dt="2018-09-09T08:36:08.604" v="9"/>
          <ac:spMkLst>
            <pc:docMk/>
            <pc:sldMk cId="3569210928" sldId="256"/>
            <ac:spMk id="8" creationId="{25168E7B-6D42-4B3A-B7A1-17D4C49EC903}"/>
          </ac:spMkLst>
        </pc:spChg>
        <pc:picChg chg="add">
          <ac:chgData name="염승윤" userId="S::ysy9639@cau.ac.kr::42c2e0bb-7178-4fce-bb46-2fd3fbb3cf9d" providerId="AD" clId="Web-{EC4FF56A-1963-C43F-F0B6-9969902EDE2C}" dt="2018-09-09T08:36:08.604" v="9"/>
          <ac:picMkLst>
            <pc:docMk/>
            <pc:sldMk cId="3569210928" sldId="256"/>
            <ac:picMk id="10" creationId="{98A030C2-9F23-4593-9F99-7B73C232A4C9}"/>
          </ac:picMkLst>
        </pc:picChg>
      </pc:sldChg>
      <pc:sldChg chg="addSp">
        <pc:chgData name="염승윤" userId="S::ysy9639@cau.ac.kr::42c2e0bb-7178-4fce-bb46-2fd3fbb3cf9d" providerId="AD" clId="Web-{EC4FF56A-1963-C43F-F0B6-9969902EDE2C}" dt="2018-09-09T08:35:39.525" v="8"/>
        <pc:sldMkLst>
          <pc:docMk/>
          <pc:sldMk cId="2141251034" sldId="257"/>
        </pc:sldMkLst>
        <pc:spChg chg="add">
          <ac:chgData name="염승윤" userId="S::ysy9639@cau.ac.kr::42c2e0bb-7178-4fce-bb46-2fd3fbb3cf9d" providerId="AD" clId="Web-{EC4FF56A-1963-C43F-F0B6-9969902EDE2C}" dt="2018-09-09T08:35:39.525" v="8"/>
          <ac:spMkLst>
            <pc:docMk/>
            <pc:sldMk cId="2141251034" sldId="257"/>
            <ac:spMk id="5" creationId="{3B854194-185D-494D-905C-7C7CB2E30F6E}"/>
          </ac:spMkLst>
        </pc:spChg>
        <pc:spChg chg="add">
          <ac:chgData name="염승윤" userId="S::ysy9639@cau.ac.kr::42c2e0bb-7178-4fce-bb46-2fd3fbb3cf9d" providerId="AD" clId="Web-{EC4FF56A-1963-C43F-F0B6-9969902EDE2C}" dt="2018-09-09T08:35:39.525" v="8"/>
          <ac:spMkLst>
            <pc:docMk/>
            <pc:sldMk cId="2141251034" sldId="257"/>
            <ac:spMk id="6" creationId="{B4F5FA0D-0104-4987-8241-EFF7C85B88DE}"/>
          </ac:spMkLst>
        </pc:spChg>
        <pc:picChg chg="add">
          <ac:chgData name="염승윤" userId="S::ysy9639@cau.ac.kr::42c2e0bb-7178-4fce-bb46-2fd3fbb3cf9d" providerId="AD" clId="Web-{EC4FF56A-1963-C43F-F0B6-9969902EDE2C}" dt="2018-09-09T08:35:39.525" v="8"/>
          <ac:picMkLst>
            <pc:docMk/>
            <pc:sldMk cId="2141251034" sldId="257"/>
            <ac:picMk id="7" creationId="{2897127E-6CEF-446C-BE87-93B7C46E49D1}"/>
          </ac:picMkLst>
        </pc:picChg>
      </pc:sldChg>
      <pc:sldChg chg="addSp modSp addAnim modAnim">
        <pc:chgData name="염승윤" userId="S::ysy9639@cau.ac.kr::42c2e0bb-7178-4fce-bb46-2fd3fbb3cf9d" providerId="AD" clId="Web-{EC4FF56A-1963-C43F-F0B6-9969902EDE2C}" dt="2018-09-09T08:42:20.407" v="61"/>
        <pc:sldMkLst>
          <pc:docMk/>
          <pc:sldMk cId="3278532936" sldId="258"/>
        </pc:sldMkLst>
        <pc:spChg chg="mod">
          <ac:chgData name="염승윤" userId="S::ysy9639@cau.ac.kr::42c2e0bb-7178-4fce-bb46-2fd3fbb3cf9d" providerId="AD" clId="Web-{EC4FF56A-1963-C43F-F0B6-9969902EDE2C}" dt="2018-09-09T08:38:53.798" v="42" actId="1076"/>
          <ac:spMkLst>
            <pc:docMk/>
            <pc:sldMk cId="3278532936" sldId="258"/>
            <ac:spMk id="6" creationId="{9CC46D27-8C60-4DC6-8B34-AEF0F648A8BF}"/>
          </ac:spMkLst>
        </pc:spChg>
        <pc:picChg chg="add mod ord">
          <ac:chgData name="염승윤" userId="S::ysy9639@cau.ac.kr::42c2e0bb-7178-4fce-bb46-2fd3fbb3cf9d" providerId="AD" clId="Web-{EC4FF56A-1963-C43F-F0B6-9969902EDE2C}" dt="2018-09-09T08:41:47.655" v="52"/>
          <ac:picMkLst>
            <pc:docMk/>
            <pc:sldMk cId="3278532936" sldId="258"/>
            <ac:picMk id="3" creationId="{B7B1662A-AC06-48D0-A735-6878161C3493}"/>
          </ac:picMkLst>
        </pc:picChg>
        <pc:picChg chg="mod">
          <ac:chgData name="염승윤" userId="S::ysy9639@cau.ac.kr::42c2e0bb-7178-4fce-bb46-2fd3fbb3cf9d" providerId="AD" clId="Web-{EC4FF56A-1963-C43F-F0B6-9969902EDE2C}" dt="2018-09-09T08:39:11.033" v="43" actId="1076"/>
          <ac:picMkLst>
            <pc:docMk/>
            <pc:sldMk cId="3278532936" sldId="258"/>
            <ac:picMk id="4" creationId="{38AA6E07-CB18-4249-91F8-0092D6ADFD5D}"/>
          </ac:picMkLst>
        </pc:picChg>
        <pc:picChg chg="mod">
          <ac:chgData name="염승윤" userId="S::ysy9639@cau.ac.kr::42c2e0bb-7178-4fce-bb46-2fd3fbb3cf9d" providerId="AD" clId="Web-{EC4FF56A-1963-C43F-F0B6-9969902EDE2C}" dt="2018-09-09T08:41:51.812" v="53" actId="1076"/>
          <ac:picMkLst>
            <pc:docMk/>
            <pc:sldMk cId="3278532936" sldId="258"/>
            <ac:picMk id="7" creationId="{4FCC1DBE-0CD7-4507-A95D-18219D97ABDB}"/>
          </ac:picMkLst>
        </pc:picChg>
      </pc:sldChg>
      <pc:sldChg chg="addSp delSp modSp mod setBg">
        <pc:chgData name="염승윤" userId="S::ysy9639@cau.ac.kr::42c2e0bb-7178-4fce-bb46-2fd3fbb3cf9d" providerId="AD" clId="Web-{EC4FF56A-1963-C43F-F0B6-9969902EDE2C}" dt="2018-09-09T08:38:37.360" v="39"/>
        <pc:sldMkLst>
          <pc:docMk/>
          <pc:sldMk cId="1182658750" sldId="259"/>
        </pc:sldMkLst>
        <pc:spChg chg="mod">
          <ac:chgData name="염승윤" userId="S::ysy9639@cau.ac.kr::42c2e0bb-7178-4fce-bb46-2fd3fbb3cf9d" providerId="AD" clId="Web-{EC4FF56A-1963-C43F-F0B6-9969902EDE2C}" dt="2018-09-09T08:38:37.360" v="39"/>
          <ac:spMkLst>
            <pc:docMk/>
            <pc:sldMk cId="1182658750" sldId="259"/>
            <ac:spMk id="2" creationId="{D928D7F2-3D35-48BC-BAD0-468CB87F2BF5}"/>
          </ac:spMkLst>
        </pc:spChg>
        <pc:spChg chg="mod">
          <ac:chgData name="염승윤" userId="S::ysy9639@cau.ac.kr::42c2e0bb-7178-4fce-bb46-2fd3fbb3cf9d" providerId="AD" clId="Web-{EC4FF56A-1963-C43F-F0B6-9969902EDE2C}" dt="2018-09-09T08:38:37.360" v="39"/>
          <ac:spMkLst>
            <pc:docMk/>
            <pc:sldMk cId="1182658750" sldId="259"/>
            <ac:spMk id="3" creationId="{F907428C-C780-491E-A291-2A15ECB06935}"/>
          </ac:spMkLst>
        </pc:spChg>
        <pc:spChg chg="add del">
          <ac:chgData name="염승윤" userId="S::ysy9639@cau.ac.kr::42c2e0bb-7178-4fce-bb46-2fd3fbb3cf9d" providerId="AD" clId="Web-{EC4FF56A-1963-C43F-F0B6-9969902EDE2C}" dt="2018-09-09T08:38:37.360" v="39"/>
          <ac:spMkLst>
            <pc:docMk/>
            <pc:sldMk cId="1182658750" sldId="259"/>
            <ac:spMk id="8" creationId="{4351DFE5-F63D-4BE0-BDA9-E3EB88F01AA5}"/>
          </ac:spMkLst>
        </pc:spChg>
        <pc:picChg chg="add del">
          <ac:chgData name="염승윤" userId="S::ysy9639@cau.ac.kr::42c2e0bb-7178-4fce-bb46-2fd3fbb3cf9d" providerId="AD" clId="Web-{EC4FF56A-1963-C43F-F0B6-9969902EDE2C}" dt="2018-09-09T08:38:37.360" v="39"/>
          <ac:picMkLst>
            <pc:docMk/>
            <pc:sldMk cId="1182658750" sldId="259"/>
            <ac:picMk id="10" creationId="{3AA16612-ACD2-4A16-8F2B-4514FD6BF28F}"/>
          </ac:picMkLst>
        </pc:picChg>
      </pc:sldChg>
      <pc:sldChg chg="addSp modSp">
        <pc:chgData name="염승윤" userId="S::ysy9639@cau.ac.kr::42c2e0bb-7178-4fce-bb46-2fd3fbb3cf9d" providerId="AD" clId="Web-{EC4FF56A-1963-C43F-F0B6-9969902EDE2C}" dt="2018-09-09T09:06:09.787" v="190" actId="14100"/>
        <pc:sldMkLst>
          <pc:docMk/>
          <pc:sldMk cId="3191179382" sldId="260"/>
        </pc:sldMkLst>
        <pc:picChg chg="add mod">
          <ac:chgData name="염승윤" userId="S::ysy9639@cau.ac.kr::42c2e0bb-7178-4fce-bb46-2fd3fbb3cf9d" providerId="AD" clId="Web-{EC4FF56A-1963-C43F-F0B6-9969902EDE2C}" dt="2018-09-09T09:05:10.332" v="184"/>
          <ac:picMkLst>
            <pc:docMk/>
            <pc:sldMk cId="3191179382" sldId="260"/>
            <ac:picMk id="4" creationId="{BE4C974B-AFC6-4878-AA4B-6A944B9F3CAF}"/>
          </ac:picMkLst>
        </pc:picChg>
        <pc:picChg chg="add mod">
          <ac:chgData name="염승윤" userId="S::ysy9639@cau.ac.kr::42c2e0bb-7178-4fce-bb46-2fd3fbb3cf9d" providerId="AD" clId="Web-{EC4FF56A-1963-C43F-F0B6-9969902EDE2C}" dt="2018-09-09T09:06:09.787" v="190" actId="14100"/>
          <ac:picMkLst>
            <pc:docMk/>
            <pc:sldMk cId="3191179382" sldId="260"/>
            <ac:picMk id="6" creationId="{86C39FF4-C9C7-41B2-B33B-4F5DD879992C}"/>
          </ac:picMkLst>
        </pc:picChg>
      </pc:sldChg>
      <pc:sldChg chg="modSp">
        <pc:chgData name="염승윤" userId="S::ysy9639@cau.ac.kr::42c2e0bb-7178-4fce-bb46-2fd3fbb3cf9d" providerId="AD" clId="Web-{EC4FF56A-1963-C43F-F0B6-9969902EDE2C}" dt="2018-09-09T09:14:13.795" v="339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EC4FF56A-1963-C43F-F0B6-9969902EDE2C}" dt="2018-09-09T09:14:13.795" v="339" actId="20577"/>
          <ac:spMkLst>
            <pc:docMk/>
            <pc:sldMk cId="1653010818" sldId="261"/>
            <ac:spMk id="3" creationId="{5873A884-E2B5-410A-B1C1-2E01A3741E00}"/>
          </ac:spMkLst>
        </pc:spChg>
      </pc:sldChg>
      <pc:sldChg chg="addSp delSp">
        <pc:chgData name="염승윤" userId="S::ysy9639@cau.ac.kr::42c2e0bb-7178-4fce-bb46-2fd3fbb3cf9d" providerId="AD" clId="Web-{EC4FF56A-1963-C43F-F0B6-9969902EDE2C}" dt="2018-09-09T08:42:36.189" v="62"/>
        <pc:sldMkLst>
          <pc:docMk/>
          <pc:sldMk cId="3569877832" sldId="265"/>
        </pc:sldMkLst>
        <pc:spChg chg="add del">
          <ac:chgData name="염승윤" userId="S::ysy9639@cau.ac.kr::42c2e0bb-7178-4fce-bb46-2fd3fbb3cf9d" providerId="AD" clId="Web-{EC4FF56A-1963-C43F-F0B6-9969902EDE2C}" dt="2018-09-09T08:42:36.189" v="62"/>
          <ac:spMkLst>
            <pc:docMk/>
            <pc:sldMk cId="3569877832" sldId="265"/>
            <ac:spMk id="2" creationId="{6B317F22-59B4-40C8-B98F-82DCA3C53DE5}"/>
          </ac:spMkLst>
        </pc:spChg>
      </pc:sldChg>
      <pc:sldChg chg="del">
        <pc:chgData name="염승윤" userId="S::ysy9639@cau.ac.kr::42c2e0bb-7178-4fce-bb46-2fd3fbb3cf9d" providerId="AD" clId="Web-{EC4FF56A-1963-C43F-F0B6-9969902EDE2C}" dt="2018-09-09T08:34:10.075" v="5"/>
        <pc:sldMkLst>
          <pc:docMk/>
          <pc:sldMk cId="1376097685" sldId="274"/>
        </pc:sldMkLst>
      </pc:sldChg>
    </pc:docChg>
  </pc:docChgLst>
  <pc:docChgLst>
    <pc:chgData name="염승윤" userId="S::ysy9639@cau.ac.kr::42c2e0bb-7178-4fce-bb46-2fd3fbb3cf9d" providerId="AD" clId="Web-{A04949CE-A239-9194-014D-8808364DD6B4}"/>
    <pc:docChg chg="addSld modSld">
      <pc:chgData name="염승윤" userId="S::ysy9639@cau.ac.kr::42c2e0bb-7178-4fce-bb46-2fd3fbb3cf9d" providerId="AD" clId="Web-{A04949CE-A239-9194-014D-8808364DD6B4}" dt="2018-09-09T01:41:37.910" v="78" actId="20577"/>
      <pc:docMkLst>
        <pc:docMk/>
      </pc:docMkLst>
      <pc:sldChg chg="addSp delSp modSp">
        <pc:chgData name="염승윤" userId="S::ysy9639@cau.ac.kr::42c2e0bb-7178-4fce-bb46-2fd3fbb3cf9d" providerId="AD" clId="Web-{A04949CE-A239-9194-014D-8808364DD6B4}" dt="2018-09-09T01:29:05.612" v="46" actId="20577"/>
        <pc:sldMkLst>
          <pc:docMk/>
          <pc:sldMk cId="3278532936" sldId="258"/>
        </pc:sldMkLst>
        <pc:spChg chg="del">
          <ac:chgData name="염승윤" userId="S::ysy9639@cau.ac.kr::42c2e0bb-7178-4fce-bb46-2fd3fbb3cf9d" providerId="AD" clId="Web-{A04949CE-A239-9194-014D-8808364DD6B4}" dt="2018-09-09T01:24:49.797" v="0"/>
          <ac:spMkLst>
            <pc:docMk/>
            <pc:sldMk cId="3278532936" sldId="258"/>
            <ac:spMk id="3" creationId="{3F2E4901-2652-4CB6-9EA8-563EC8C6928F}"/>
          </ac:spMkLst>
        </pc:spChg>
        <pc:spChg chg="add mod">
          <ac:chgData name="염승윤" userId="S::ysy9639@cau.ac.kr::42c2e0bb-7178-4fce-bb46-2fd3fbb3cf9d" providerId="AD" clId="Web-{A04949CE-A239-9194-014D-8808364DD6B4}" dt="2018-09-09T01:29:05.612" v="46" actId="20577"/>
          <ac:spMkLst>
            <pc:docMk/>
            <pc:sldMk cId="3278532936" sldId="258"/>
            <ac:spMk id="6" creationId="{9CC46D27-8C60-4DC6-8B34-AEF0F648A8BF}"/>
          </ac:spMkLst>
        </pc:spChg>
        <pc:picChg chg="add mod ord">
          <ac:chgData name="염승윤" userId="S::ysy9639@cau.ac.kr::42c2e0bb-7178-4fce-bb46-2fd3fbb3cf9d" providerId="AD" clId="Web-{A04949CE-A239-9194-014D-8808364DD6B4}" dt="2018-09-09T01:25:22.548" v="6" actId="1076"/>
          <ac:picMkLst>
            <pc:docMk/>
            <pc:sldMk cId="3278532936" sldId="258"/>
            <ac:picMk id="4" creationId="{38AA6E07-CB18-4249-91F8-0092D6ADFD5D}"/>
          </ac:picMkLst>
        </pc:picChg>
        <pc:picChg chg="add mod">
          <ac:chgData name="염승윤" userId="S::ysy9639@cau.ac.kr::42c2e0bb-7178-4fce-bb46-2fd3fbb3cf9d" providerId="AD" clId="Web-{A04949CE-A239-9194-014D-8808364DD6B4}" dt="2018-09-09T01:28:08.839" v="13" actId="1076"/>
          <ac:picMkLst>
            <pc:docMk/>
            <pc:sldMk cId="3278532936" sldId="258"/>
            <ac:picMk id="7" creationId="{4FCC1DBE-0CD7-4507-A95D-18219D97ABDB}"/>
          </ac:picMkLst>
        </pc:picChg>
      </pc:sldChg>
      <pc:sldChg chg="modSp new">
        <pc:chgData name="염승윤" userId="S::ysy9639@cau.ac.kr::42c2e0bb-7178-4fce-bb46-2fd3fbb3cf9d" providerId="AD" clId="Web-{A04949CE-A239-9194-014D-8808364DD6B4}" dt="2018-09-09T01:41:11.809" v="52" actId="20577"/>
        <pc:sldMkLst>
          <pc:docMk/>
          <pc:sldMk cId="1182658750" sldId="259"/>
        </pc:sldMkLst>
        <pc:spChg chg="mod">
          <ac:chgData name="염승윤" userId="S::ysy9639@cau.ac.kr::42c2e0bb-7178-4fce-bb46-2fd3fbb3cf9d" providerId="AD" clId="Web-{A04949CE-A239-9194-014D-8808364DD6B4}" dt="2018-09-09T01:41:11.809" v="52" actId="20577"/>
          <ac:spMkLst>
            <pc:docMk/>
            <pc:sldMk cId="1182658750" sldId="259"/>
            <ac:spMk id="2" creationId="{D928D7F2-3D35-48BC-BAD0-468CB87F2BF5}"/>
          </ac:spMkLst>
        </pc:spChg>
      </pc:sldChg>
      <pc:sldChg chg="modSp new">
        <pc:chgData name="염승윤" userId="S::ysy9639@cau.ac.kr::42c2e0bb-7178-4fce-bb46-2fd3fbb3cf9d" providerId="AD" clId="Web-{A04949CE-A239-9194-014D-8808364DD6B4}" dt="2018-09-09T01:41:28.909" v="70" actId="20577"/>
        <pc:sldMkLst>
          <pc:docMk/>
          <pc:sldMk cId="3191179382" sldId="260"/>
        </pc:sldMkLst>
        <pc:spChg chg="mod">
          <ac:chgData name="염승윤" userId="S::ysy9639@cau.ac.kr::42c2e0bb-7178-4fce-bb46-2fd3fbb3cf9d" providerId="AD" clId="Web-{A04949CE-A239-9194-014D-8808364DD6B4}" dt="2018-09-09T01:41:28.909" v="70" actId="20577"/>
          <ac:spMkLst>
            <pc:docMk/>
            <pc:sldMk cId="3191179382" sldId="260"/>
            <ac:spMk id="2" creationId="{B9FE6AFB-DA08-4296-B984-395E8EDB10DD}"/>
          </ac:spMkLst>
        </pc:spChg>
      </pc:sldChg>
      <pc:sldChg chg="modSp new">
        <pc:chgData name="염승윤" userId="S::ysy9639@cau.ac.kr::42c2e0bb-7178-4fce-bb46-2fd3fbb3cf9d" providerId="AD" clId="Web-{A04949CE-A239-9194-014D-8808364DD6B4}" dt="2018-09-09T01:41:36.300" v="76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A04949CE-A239-9194-014D-8808364DD6B4}" dt="2018-09-09T01:41:36.300" v="76" actId="20577"/>
          <ac:spMkLst>
            <pc:docMk/>
            <pc:sldMk cId="1653010818" sldId="261"/>
            <ac:spMk id="2" creationId="{D18B035B-4E49-472E-B056-A04F12FD3A77}"/>
          </ac:spMkLst>
        </pc:spChg>
      </pc:sldChg>
    </pc:docChg>
  </pc:docChgLst>
  <pc:docChgLst>
    <pc:chgData name="염승윤" userId="S::ysy9639@cau.ac.kr::42c2e0bb-7178-4fce-bb46-2fd3fbb3cf9d" providerId="AD" clId="Web-{9E65838A-845F-77FB-1DE6-8179C3B1A8F0}"/>
    <pc:docChg chg="addSld modSld">
      <pc:chgData name="염승윤" userId="S::ysy9639@cau.ac.kr::42c2e0bb-7178-4fce-bb46-2fd3fbb3cf9d" providerId="AD" clId="Web-{9E65838A-845F-77FB-1DE6-8179C3B1A8F0}" dt="2018-09-08T13:48:52.816" v="139" actId="20577"/>
      <pc:docMkLst>
        <pc:docMk/>
      </pc:docMkLst>
      <pc:sldChg chg="modSp">
        <pc:chgData name="염승윤" userId="S::ysy9639@cau.ac.kr::42c2e0bb-7178-4fce-bb46-2fd3fbb3cf9d" providerId="AD" clId="Web-{9E65838A-845F-77FB-1DE6-8179C3B1A8F0}" dt="2018-09-08T13:44:35.305" v="48" actId="20577"/>
        <pc:sldMkLst>
          <pc:docMk/>
          <pc:sldMk cId="3569210928" sldId="256"/>
        </pc:sldMkLst>
        <pc:spChg chg="mod">
          <ac:chgData name="염승윤" userId="S::ysy9639@cau.ac.kr::42c2e0bb-7178-4fce-bb46-2fd3fbb3cf9d" providerId="AD" clId="Web-{9E65838A-845F-77FB-1DE6-8179C3B1A8F0}" dt="2018-09-08T13:44:08.898" v="16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염승윤" userId="S::ysy9639@cau.ac.kr::42c2e0bb-7178-4fce-bb46-2fd3fbb3cf9d" providerId="AD" clId="Web-{9E65838A-845F-77FB-1DE6-8179C3B1A8F0}" dt="2018-09-08T13:44:35.305" v="48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modSp new mod setBg">
        <pc:chgData name="염승윤" userId="S::ysy9639@cau.ac.kr::42c2e0bb-7178-4fce-bb46-2fd3fbb3cf9d" providerId="AD" clId="Web-{9E65838A-845F-77FB-1DE6-8179C3B1A8F0}" dt="2018-09-08T13:48:52.769" v="137" actId="20577"/>
        <pc:sldMkLst>
          <pc:docMk/>
          <pc:sldMk cId="2141251034" sldId="257"/>
        </pc:sldMkLst>
        <pc:spChg chg="mod">
          <ac:chgData name="염승윤" userId="S::ysy9639@cau.ac.kr::42c2e0bb-7178-4fce-bb46-2fd3fbb3cf9d" providerId="AD" clId="Web-{9E65838A-845F-77FB-1DE6-8179C3B1A8F0}" dt="2018-09-08T13:47:51.752" v="128"/>
          <ac:spMkLst>
            <pc:docMk/>
            <pc:sldMk cId="2141251034" sldId="257"/>
            <ac:spMk id="2" creationId="{405FC746-0FF4-4625-BF5E-3C0344F8573D}"/>
          </ac:spMkLst>
        </pc:spChg>
        <pc:spChg chg="mod">
          <ac:chgData name="염승윤" userId="S::ysy9639@cau.ac.kr::42c2e0bb-7178-4fce-bb46-2fd3fbb3cf9d" providerId="AD" clId="Web-{9E65838A-845F-77FB-1DE6-8179C3B1A8F0}" dt="2018-09-08T13:48:52.769" v="137" actId="20577"/>
          <ac:spMkLst>
            <pc:docMk/>
            <pc:sldMk cId="2141251034" sldId="257"/>
            <ac:spMk id="3" creationId="{DEBD6FF6-3D8F-431F-AD25-F76C491E0886}"/>
          </ac:spMkLst>
        </pc:spChg>
        <pc:spChg chg="add">
          <ac:chgData name="염승윤" userId="S::ysy9639@cau.ac.kr::42c2e0bb-7178-4fce-bb46-2fd3fbb3cf9d" providerId="AD" clId="Web-{9E65838A-845F-77FB-1DE6-8179C3B1A8F0}" dt="2018-09-08T13:47:51.752" v="128"/>
          <ac:spMkLst>
            <pc:docMk/>
            <pc:sldMk cId="2141251034" sldId="257"/>
            <ac:spMk id="8" creationId="{3B854194-185D-494D-905C-7C7CB2E30F6E}"/>
          </ac:spMkLst>
        </pc:spChg>
        <pc:spChg chg="add">
          <ac:chgData name="염승윤" userId="S::ysy9639@cau.ac.kr::42c2e0bb-7178-4fce-bb46-2fd3fbb3cf9d" providerId="AD" clId="Web-{9E65838A-845F-77FB-1DE6-8179C3B1A8F0}" dt="2018-09-08T13:47:51.752" v="128"/>
          <ac:spMkLst>
            <pc:docMk/>
            <pc:sldMk cId="2141251034" sldId="257"/>
            <ac:spMk id="10" creationId="{B4F5FA0D-0104-4987-8241-EFF7C85B88DE}"/>
          </ac:spMkLst>
        </pc:spChg>
        <pc:picChg chg="add">
          <ac:chgData name="염승윤" userId="S::ysy9639@cau.ac.kr::42c2e0bb-7178-4fce-bb46-2fd3fbb3cf9d" providerId="AD" clId="Web-{9E65838A-845F-77FB-1DE6-8179C3B1A8F0}" dt="2018-09-08T13:47:51.752" v="128"/>
          <ac:picMkLst>
            <pc:docMk/>
            <pc:sldMk cId="2141251034" sldId="257"/>
            <ac:picMk id="12" creationId="{2897127E-6CEF-446C-BE87-93B7C46E49D1}"/>
          </ac:picMkLst>
        </pc:picChg>
      </pc:sldChg>
      <pc:sldChg chg="new">
        <pc:chgData name="염승윤" userId="S::ysy9639@cau.ac.kr::42c2e0bb-7178-4fce-bb46-2fd3fbb3cf9d" providerId="AD" clId="Web-{9E65838A-845F-77FB-1DE6-8179C3B1A8F0}" dt="2018-09-08T13:47:03.173" v="121"/>
        <pc:sldMkLst>
          <pc:docMk/>
          <pc:sldMk cId="3278532936" sldId="258"/>
        </pc:sldMkLst>
      </pc:sldChg>
    </pc:docChg>
  </pc:docChgLst>
  <pc:docChgLst>
    <pc:chgData name="염승윤" userId="S::ysy9639@cau.ac.kr::42c2e0bb-7178-4fce-bb46-2fd3fbb3cf9d" providerId="AD" clId="Web-{E44AAD37-A5F2-D220-98A5-18E9B5B9AF8E}"/>
    <pc:docChg chg="addSld modSld">
      <pc:chgData name="염승윤" userId="S::ysy9639@cau.ac.kr::42c2e0bb-7178-4fce-bb46-2fd3fbb3cf9d" providerId="AD" clId="Web-{E44AAD37-A5F2-D220-98A5-18E9B5B9AF8E}" dt="2018-09-09T05:06:54.042" v="344"/>
      <pc:docMkLst>
        <pc:docMk/>
      </pc:docMkLst>
      <pc:sldChg chg="addSp modSp">
        <pc:chgData name="염승윤" userId="S::ysy9639@cau.ac.kr::42c2e0bb-7178-4fce-bb46-2fd3fbb3cf9d" providerId="AD" clId="Web-{E44AAD37-A5F2-D220-98A5-18E9B5B9AF8E}" dt="2018-09-09T04:50:04.559" v="38" actId="1076"/>
        <pc:sldMkLst>
          <pc:docMk/>
          <pc:sldMk cId="4090967305" sldId="262"/>
        </pc:sldMkLst>
        <pc:spChg chg="add mod">
          <ac:chgData name="염승윤" userId="S::ysy9639@cau.ac.kr::42c2e0bb-7178-4fce-bb46-2fd3fbb3cf9d" providerId="AD" clId="Web-{E44AAD37-A5F2-D220-98A5-18E9B5B9AF8E}" dt="2018-09-09T04:50:04.559" v="38" actId="1076"/>
          <ac:spMkLst>
            <pc:docMk/>
            <pc:sldMk cId="4090967305" sldId="262"/>
            <ac:spMk id="45" creationId="{E59C9CBB-38B0-40B5-9261-4803A6B0FE14}"/>
          </ac:spMkLst>
        </pc:spChg>
      </pc:sldChg>
      <pc:sldChg chg="addSp delSp modSp">
        <pc:chgData name="염승윤" userId="S::ysy9639@cau.ac.kr::42c2e0bb-7178-4fce-bb46-2fd3fbb3cf9d" providerId="AD" clId="Web-{E44AAD37-A5F2-D220-98A5-18E9B5B9AF8E}" dt="2018-09-09T04:49:35.060" v="36" actId="1076"/>
        <pc:sldMkLst>
          <pc:docMk/>
          <pc:sldMk cId="3569877832" sldId="265"/>
        </pc:sldMkLst>
        <pc:spChg chg="del">
          <ac:chgData name="염승윤" userId="S::ysy9639@cau.ac.kr::42c2e0bb-7178-4fce-bb46-2fd3fbb3cf9d" providerId="AD" clId="Web-{E44AAD37-A5F2-D220-98A5-18E9B5B9AF8E}" dt="2018-09-09T04:48:06.592" v="0"/>
          <ac:spMkLst>
            <pc:docMk/>
            <pc:sldMk cId="3569877832" sldId="265"/>
            <ac:spMk id="7" creationId="{D928E47D-E4B0-43D8-ABC2-1C9013906384}"/>
          </ac:spMkLst>
        </pc:spChg>
        <pc:spChg chg="add mod">
          <ac:chgData name="염승윤" userId="S::ysy9639@cau.ac.kr::42c2e0bb-7178-4fce-bb46-2fd3fbb3cf9d" providerId="AD" clId="Web-{E44AAD37-A5F2-D220-98A5-18E9B5B9AF8E}" dt="2018-09-09T04:49:23.841" v="30" actId="1076"/>
          <ac:spMkLst>
            <pc:docMk/>
            <pc:sldMk cId="3569877832" sldId="265"/>
            <ac:spMk id="8" creationId="{3A787F04-7653-4358-A4C1-3CB038156E4C}"/>
          </ac:spMkLst>
        </pc:spChg>
        <pc:spChg chg="add mod">
          <ac:chgData name="염승윤" userId="S::ysy9639@cau.ac.kr::42c2e0bb-7178-4fce-bb46-2fd3fbb3cf9d" providerId="AD" clId="Web-{E44AAD37-A5F2-D220-98A5-18E9B5B9AF8E}" dt="2018-09-09T04:49:25.825" v="31" actId="1076"/>
          <ac:spMkLst>
            <pc:docMk/>
            <pc:sldMk cId="3569877832" sldId="265"/>
            <ac:spMk id="9" creationId="{D2C1DA69-050A-4E31-969C-06111A67AEB5}"/>
          </ac:spMkLst>
        </pc:spChg>
        <pc:spChg chg="add mod">
          <ac:chgData name="염승윤" userId="S::ysy9639@cau.ac.kr::42c2e0bb-7178-4fce-bb46-2fd3fbb3cf9d" providerId="AD" clId="Web-{E44AAD37-A5F2-D220-98A5-18E9B5B9AF8E}" dt="2018-09-09T04:49:29.481" v="33" actId="1076"/>
          <ac:spMkLst>
            <pc:docMk/>
            <pc:sldMk cId="3569877832" sldId="265"/>
            <ac:spMk id="10" creationId="{AB3BD498-198C-4BB1-A261-CFEEB22A4521}"/>
          </ac:spMkLst>
        </pc:spChg>
        <pc:spChg chg="add mod">
          <ac:chgData name="염승윤" userId="S::ysy9639@cau.ac.kr::42c2e0bb-7178-4fce-bb46-2fd3fbb3cf9d" providerId="AD" clId="Web-{E44AAD37-A5F2-D220-98A5-18E9B5B9AF8E}" dt="2018-09-09T04:49:27.700" v="32" actId="1076"/>
          <ac:spMkLst>
            <pc:docMk/>
            <pc:sldMk cId="3569877832" sldId="265"/>
            <ac:spMk id="11" creationId="{DD629FDA-34FA-48D1-9D0A-27B10B74FC5F}"/>
          </ac:spMkLst>
        </pc:spChg>
        <pc:spChg chg="add mod">
          <ac:chgData name="염승윤" userId="S::ysy9639@cau.ac.kr::42c2e0bb-7178-4fce-bb46-2fd3fbb3cf9d" providerId="AD" clId="Web-{E44AAD37-A5F2-D220-98A5-18E9B5B9AF8E}" dt="2018-09-09T04:49:31.591" v="34" actId="1076"/>
          <ac:spMkLst>
            <pc:docMk/>
            <pc:sldMk cId="3569877832" sldId="265"/>
            <ac:spMk id="12" creationId="{C3651DE2-1CA1-4F21-998F-4C0A073941C7}"/>
          </ac:spMkLst>
        </pc:spChg>
        <pc:spChg chg="add mod">
          <ac:chgData name="염승윤" userId="S::ysy9639@cau.ac.kr::42c2e0bb-7178-4fce-bb46-2fd3fbb3cf9d" providerId="AD" clId="Web-{E44AAD37-A5F2-D220-98A5-18E9B5B9AF8E}" dt="2018-09-09T04:49:35.060" v="36" actId="1076"/>
          <ac:spMkLst>
            <pc:docMk/>
            <pc:sldMk cId="3569877832" sldId="265"/>
            <ac:spMk id="13" creationId="{1D70901D-B427-4F91-8DA7-776E0485B86E}"/>
          </ac:spMkLst>
        </pc:spChg>
        <pc:spChg chg="add mod">
          <ac:chgData name="염승윤" userId="S::ysy9639@cau.ac.kr::42c2e0bb-7178-4fce-bb46-2fd3fbb3cf9d" providerId="AD" clId="Web-{E44AAD37-A5F2-D220-98A5-18E9B5B9AF8E}" dt="2018-09-09T04:49:33.200" v="35" actId="1076"/>
          <ac:spMkLst>
            <pc:docMk/>
            <pc:sldMk cId="3569877832" sldId="265"/>
            <ac:spMk id="14" creationId="{13E0224D-47EE-4F79-BFD6-C0FC3D389385}"/>
          </ac:spMkLst>
        </pc:spChg>
        <pc:picChg chg="add mod ord">
          <ac:chgData name="염승윤" userId="S::ysy9639@cau.ac.kr::42c2e0bb-7178-4fce-bb46-2fd3fbb3cf9d" providerId="AD" clId="Web-{E44AAD37-A5F2-D220-98A5-18E9B5B9AF8E}" dt="2018-09-09T04:49:18.716" v="28" actId="1076"/>
          <ac:picMkLst>
            <pc:docMk/>
            <pc:sldMk cId="3569877832" sldId="265"/>
            <ac:picMk id="3" creationId="{9ACF7E5A-7C96-4AB5-96AE-3786703CF08C}"/>
          </ac:picMkLst>
        </pc:picChg>
        <pc:picChg chg="add mod">
          <ac:chgData name="염승윤" userId="S::ysy9639@cau.ac.kr::42c2e0bb-7178-4fce-bb46-2fd3fbb3cf9d" providerId="AD" clId="Web-{E44AAD37-A5F2-D220-98A5-18E9B5B9AF8E}" dt="2018-09-09T04:49:20.872" v="29" actId="1076"/>
          <ac:picMkLst>
            <pc:docMk/>
            <pc:sldMk cId="3569877832" sldId="265"/>
            <ac:picMk id="5" creationId="{98836F74-975E-4352-8C85-1965FF04C64C}"/>
          </ac:picMkLst>
        </pc:picChg>
      </pc:sldChg>
      <pc:sldChg chg="addSp delSp modSp new addAnim modAnim">
        <pc:chgData name="염승윤" userId="S::ysy9639@cau.ac.kr::42c2e0bb-7178-4fce-bb46-2fd3fbb3cf9d" providerId="AD" clId="Web-{E44AAD37-A5F2-D220-98A5-18E9B5B9AF8E}" dt="2018-09-09T05:06:54.042" v="344"/>
        <pc:sldMkLst>
          <pc:docMk/>
          <pc:sldMk cId="2578981022" sldId="266"/>
        </pc:sldMkLst>
        <pc:spChg chg="del">
          <ac:chgData name="염승윤" userId="S::ysy9639@cau.ac.kr::42c2e0bb-7178-4fce-bb46-2fd3fbb3cf9d" providerId="AD" clId="Web-{E44AAD37-A5F2-D220-98A5-18E9B5B9AF8E}" dt="2018-09-09T04:50:30.841" v="40"/>
          <ac:spMkLst>
            <pc:docMk/>
            <pc:sldMk cId="2578981022" sldId="266"/>
            <ac:spMk id="2" creationId="{05930395-2037-4C8E-BE56-62E7BF1FEF24}"/>
          </ac:spMkLst>
        </pc:spChg>
        <pc:spChg chg="mod">
          <ac:chgData name="염승윤" userId="S::ysy9639@cau.ac.kr::42c2e0bb-7178-4fce-bb46-2fd3fbb3cf9d" providerId="AD" clId="Web-{E44AAD37-A5F2-D220-98A5-18E9B5B9AF8E}" dt="2018-09-09T05:00:07.888" v="279" actId="1076"/>
          <ac:spMkLst>
            <pc:docMk/>
            <pc:sldMk cId="2578981022" sldId="266"/>
            <ac:spMk id="3" creationId="{61969C17-94B6-4BBA-83AF-FDCE258A6D9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44" v="230" actId="1076"/>
          <ac:spMkLst>
            <pc:docMk/>
            <pc:sldMk cId="2578981022" sldId="266"/>
            <ac:spMk id="5" creationId="{CEC524EE-C89C-4B76-9FF7-576D43D3CD98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44" v="231" actId="1076"/>
          <ac:spMkLst>
            <pc:docMk/>
            <pc:sldMk cId="2578981022" sldId="266"/>
            <ac:spMk id="7" creationId="{C388AE72-040E-41AC-B81D-F098C3BDBB7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60" v="232" actId="1076"/>
          <ac:spMkLst>
            <pc:docMk/>
            <pc:sldMk cId="2578981022" sldId="266"/>
            <ac:spMk id="9" creationId="{5199BEC3-928B-4E19-A379-EF830DA2DBFE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60" v="233" actId="1076"/>
          <ac:spMkLst>
            <pc:docMk/>
            <pc:sldMk cId="2578981022" sldId="266"/>
            <ac:spMk id="11" creationId="{177AC147-3970-49F5-B69F-5B5A24E91C28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75" v="234" actId="1076"/>
          <ac:spMkLst>
            <pc:docMk/>
            <pc:sldMk cId="2578981022" sldId="266"/>
            <ac:spMk id="13" creationId="{00273B8D-1D70-44DE-B0CA-0E6881E460FD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75" v="235" actId="1076"/>
          <ac:spMkLst>
            <pc:docMk/>
            <pc:sldMk cId="2578981022" sldId="266"/>
            <ac:spMk id="15" creationId="{3CF634CF-D9A3-46F7-9173-B8275612D92A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91" v="236" actId="1076"/>
          <ac:spMkLst>
            <pc:docMk/>
            <pc:sldMk cId="2578981022" sldId="266"/>
            <ac:spMk id="17" creationId="{C4BEE225-4098-4167-B140-10536F2522A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91" v="237" actId="1076"/>
          <ac:spMkLst>
            <pc:docMk/>
            <pc:sldMk cId="2578981022" sldId="266"/>
            <ac:spMk id="19" creationId="{98C37460-44D3-4E08-BB2A-94EA8A4F6362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07" v="238" actId="1076"/>
          <ac:spMkLst>
            <pc:docMk/>
            <pc:sldMk cId="2578981022" sldId="266"/>
            <ac:spMk id="21" creationId="{9666146E-997E-458A-B7CC-21167AF7EA6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07" v="239" actId="1076"/>
          <ac:spMkLst>
            <pc:docMk/>
            <pc:sldMk cId="2578981022" sldId="266"/>
            <ac:spMk id="23" creationId="{64821469-D405-42A1-982B-FBE8EA074F59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22" v="240" actId="1076"/>
          <ac:spMkLst>
            <pc:docMk/>
            <pc:sldMk cId="2578981022" sldId="266"/>
            <ac:spMk id="25" creationId="{BD38C08E-7C12-4F3C-BF55-540EEDC9094D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54.144" v="139"/>
          <ac:spMkLst>
            <pc:docMk/>
            <pc:sldMk cId="2578981022" sldId="266"/>
            <ac:spMk id="27" creationId="{74396CF4-5930-4032-B19B-AFFFB766B10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22" v="241" actId="1076"/>
          <ac:spMkLst>
            <pc:docMk/>
            <pc:sldMk cId="2578981022" sldId="266"/>
            <ac:spMk id="29" creationId="{5B06B680-F647-410B-AD2B-469A741DE83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38" v="242" actId="1076"/>
          <ac:spMkLst>
            <pc:docMk/>
            <pc:sldMk cId="2578981022" sldId="266"/>
            <ac:spMk id="31" creationId="{AB5C65A7-786E-4F1D-AC45-DCEBD6EE081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38" v="243" actId="1076"/>
          <ac:spMkLst>
            <pc:docMk/>
            <pc:sldMk cId="2578981022" sldId="266"/>
            <ac:spMk id="33" creationId="{11AF5331-C370-4FB6-9483-402E5E055F1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54" v="244" actId="1076"/>
          <ac:spMkLst>
            <pc:docMk/>
            <pc:sldMk cId="2578981022" sldId="266"/>
            <ac:spMk id="35" creationId="{9C3AD7B6-CAD8-4C7F-B3C4-95EF6D557643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54" v="245" actId="1076"/>
          <ac:spMkLst>
            <pc:docMk/>
            <pc:sldMk cId="2578981022" sldId="266"/>
            <ac:spMk id="37" creationId="{362ED7D8-FF7D-4040-AE35-46CBDAE405E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69" v="246" actId="1076"/>
          <ac:spMkLst>
            <pc:docMk/>
            <pc:sldMk cId="2578981022" sldId="266"/>
            <ac:spMk id="39" creationId="{AD264FD1-BA36-4DCD-9186-22A30FF27B73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69" v="247" actId="1076"/>
          <ac:spMkLst>
            <pc:docMk/>
            <pc:sldMk cId="2578981022" sldId="266"/>
            <ac:spMk id="41" creationId="{5D7E41B1-050D-44C3-AEB4-6C77B9A5E938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85" v="248" actId="1076"/>
          <ac:spMkLst>
            <pc:docMk/>
            <pc:sldMk cId="2578981022" sldId="266"/>
            <ac:spMk id="43" creationId="{5EF2E1DD-CB3B-4E78-B71E-2AF586D4CCD5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16" v="138"/>
          <ac:spMkLst>
            <pc:docMk/>
            <pc:sldMk cId="2578981022" sldId="266"/>
            <ac:spMk id="44" creationId="{4F1D66BE-3E04-46E5-86BF-11A5772A211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85" v="249" actId="1076"/>
          <ac:spMkLst>
            <pc:docMk/>
            <pc:sldMk cId="2578981022" sldId="266"/>
            <ac:spMk id="45" creationId="{98D1A9C9-8380-4F29-AE7B-458FC0B914BD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31.003" v="154"/>
          <ac:spMkLst>
            <pc:docMk/>
            <pc:sldMk cId="2578981022" sldId="266"/>
            <ac:spMk id="46" creationId="{E108E833-8823-4210-85D1-202A6C5A868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00" v="250" actId="1076"/>
          <ac:spMkLst>
            <pc:docMk/>
            <pc:sldMk cId="2578981022" sldId="266"/>
            <ac:spMk id="47" creationId="{05DD426B-996C-4083-BD47-8273B96BB078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30.519" v="153"/>
          <ac:spMkLst>
            <pc:docMk/>
            <pc:sldMk cId="2578981022" sldId="266"/>
            <ac:spMk id="48" creationId="{AE13562F-BD01-4DDC-950A-2C234A26531A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00" v="251" actId="1076"/>
          <ac:spMkLst>
            <pc:docMk/>
            <pc:sldMk cId="2578981022" sldId="266"/>
            <ac:spMk id="49" creationId="{EB791069-61B4-454C-A754-71B23A9912A0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16" v="252" actId="1076"/>
          <ac:spMkLst>
            <pc:docMk/>
            <pc:sldMk cId="2578981022" sldId="266"/>
            <ac:spMk id="50" creationId="{36377CF4-F6ED-475F-821E-9D33AE315FE3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29.440" v="152"/>
          <ac:spMkLst>
            <pc:docMk/>
            <pc:sldMk cId="2578981022" sldId="266"/>
            <ac:spMk id="51" creationId="{7AEE2715-8127-4FC6-8EAF-8AF7AAA77101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16" v="137"/>
          <ac:spMkLst>
            <pc:docMk/>
            <pc:sldMk cId="2578981022" sldId="266"/>
            <ac:spMk id="52" creationId="{E77077F2-5409-4A69-8C1A-FD48971E4CBB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16" v="253" actId="1076"/>
          <ac:spMkLst>
            <pc:docMk/>
            <pc:sldMk cId="2578981022" sldId="266"/>
            <ac:spMk id="53" creationId="{3514932F-25D9-466D-A42F-4C08615E9653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16" v="136"/>
          <ac:spMkLst>
            <pc:docMk/>
            <pc:sldMk cId="2578981022" sldId="266"/>
            <ac:spMk id="54" creationId="{E4EFD290-BB76-424D-9363-DA5DC0516E7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32" v="254" actId="1076"/>
          <ac:spMkLst>
            <pc:docMk/>
            <pc:sldMk cId="2578981022" sldId="266"/>
            <ac:spMk id="55" creationId="{21659563-E920-4772-8706-60CEAD93105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32" v="255" actId="1076"/>
          <ac:spMkLst>
            <pc:docMk/>
            <pc:sldMk cId="2578981022" sldId="266"/>
            <ac:spMk id="56" creationId="{43421050-7A5F-40A5-9301-10085523C346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28.690" v="151"/>
          <ac:spMkLst>
            <pc:docMk/>
            <pc:sldMk cId="2578981022" sldId="266"/>
            <ac:spMk id="57" creationId="{75CAE9A1-F2CC-4C2F-9246-432B0E981B1D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47" v="256" actId="1076"/>
          <ac:spMkLst>
            <pc:docMk/>
            <pc:sldMk cId="2578981022" sldId="266"/>
            <ac:spMk id="58" creationId="{055AE6E6-7ECE-4F65-845B-4EF270C64A76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00" v="135"/>
          <ac:spMkLst>
            <pc:docMk/>
            <pc:sldMk cId="2578981022" sldId="266"/>
            <ac:spMk id="59" creationId="{9E538530-2655-4A9D-B11F-E5EE09CED285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26.190" v="150"/>
          <ac:spMkLst>
            <pc:docMk/>
            <pc:sldMk cId="2578981022" sldId="266"/>
            <ac:spMk id="60" creationId="{9DE8F1BA-73B1-44A4-8EEE-DF9BA1204A2C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47" v="257" actId="1076"/>
          <ac:spMkLst>
            <pc:docMk/>
            <pc:sldMk cId="2578981022" sldId="266"/>
            <ac:spMk id="61" creationId="{9E380A21-A6FE-4E92-86B8-83ABA0530F00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63" v="258" actId="1076"/>
          <ac:spMkLst>
            <pc:docMk/>
            <pc:sldMk cId="2578981022" sldId="266"/>
            <ac:spMk id="62" creationId="{692C9C86-9284-4A8C-BF33-9096B157A37E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00" v="134"/>
          <ac:spMkLst>
            <pc:docMk/>
            <pc:sldMk cId="2578981022" sldId="266"/>
            <ac:spMk id="63" creationId="{F610721E-178B-43FA-9DB1-6692D6CE55A0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63" v="259" actId="1076"/>
          <ac:spMkLst>
            <pc:docMk/>
            <pc:sldMk cId="2578981022" sldId="266"/>
            <ac:spMk id="64" creationId="{79702B8B-ECF5-46F6-BC79-07719995941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79" v="260" actId="1076"/>
          <ac:spMkLst>
            <pc:docMk/>
            <pc:sldMk cId="2578981022" sldId="266"/>
            <ac:spMk id="65" creationId="{75507565-D0CD-4911-A220-44F8461892A1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79" v="261" actId="1076"/>
          <ac:spMkLst>
            <pc:docMk/>
            <pc:sldMk cId="2578981022" sldId="266"/>
            <ac:spMk id="66" creationId="{D93C1127-EAD5-4FFC-A59F-2906279CCE64}"/>
          </ac:spMkLst>
        </pc:spChg>
        <pc:spChg chg="add mod">
          <ac:chgData name="염승윤" userId="S::ysy9639@cau.ac.kr::42c2e0bb-7178-4fce-bb46-2fd3fbb3cf9d" providerId="AD" clId="Web-{E44AAD37-A5F2-D220-98A5-18E9B5B9AF8E}" dt="2018-09-09T05:02:30.555" v="294" actId="1076"/>
          <ac:spMkLst>
            <pc:docMk/>
            <pc:sldMk cId="2578981022" sldId="266"/>
            <ac:spMk id="85" creationId="{DAED0C4E-B87D-44B8-92BA-B498B91066E9}"/>
          </ac:spMkLst>
        </pc:spChg>
        <pc:spChg chg="add mod">
          <ac:chgData name="염승윤" userId="S::ysy9639@cau.ac.kr::42c2e0bb-7178-4fce-bb46-2fd3fbb3cf9d" providerId="AD" clId="Web-{E44AAD37-A5F2-D220-98A5-18E9B5B9AF8E}" dt="2018-09-09T05:02:37.883" v="297" actId="20577"/>
          <ac:spMkLst>
            <pc:docMk/>
            <pc:sldMk cId="2578981022" sldId="266"/>
            <ac:spMk id="86" creationId="{4DC77251-9CE9-48E0-8BEE-987879714902}"/>
          </ac:spMkLst>
        </pc:spChg>
        <pc:spChg chg="add mod">
          <ac:chgData name="염승윤" userId="S::ysy9639@cau.ac.kr::42c2e0bb-7178-4fce-bb46-2fd3fbb3cf9d" providerId="AD" clId="Web-{E44AAD37-A5F2-D220-98A5-18E9B5B9AF8E}" dt="2018-09-09T05:02:45.023" v="302" actId="20577"/>
          <ac:spMkLst>
            <pc:docMk/>
            <pc:sldMk cId="2578981022" sldId="266"/>
            <ac:spMk id="87" creationId="{7EB9BCC0-11D5-42B7-A8B9-BE1C6AEA1563}"/>
          </ac:spMkLst>
        </pc:spChg>
        <pc:spChg chg="add mod">
          <ac:chgData name="염승윤" userId="S::ysy9639@cau.ac.kr::42c2e0bb-7178-4fce-bb46-2fd3fbb3cf9d" providerId="AD" clId="Web-{E44AAD37-A5F2-D220-98A5-18E9B5B9AF8E}" dt="2018-09-09T05:03:05.289" v="317" actId="1076"/>
          <ac:spMkLst>
            <pc:docMk/>
            <pc:sldMk cId="2578981022" sldId="266"/>
            <ac:spMk id="88" creationId="{B1BCE58E-CE6A-42D6-AE6F-475673A6DC68}"/>
          </ac:spMkLst>
        </pc:spChg>
        <pc:cxnChg chg="add del">
          <ac:chgData name="염승윤" userId="S::ysy9639@cau.ac.kr::42c2e0bb-7178-4fce-bb46-2fd3fbb3cf9d" providerId="AD" clId="Web-{E44AAD37-A5F2-D220-98A5-18E9B5B9AF8E}" dt="2018-09-09T04:54:58.894" v="156"/>
          <ac:cxnSpMkLst>
            <pc:docMk/>
            <pc:sldMk cId="2578981022" sldId="266"/>
            <ac:cxnSpMk id="67" creationId="{402F1CAC-5447-4D5A-AB40-832CCB065944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279" v="262" actId="1076"/>
          <ac:cxnSpMkLst>
            <pc:docMk/>
            <pc:sldMk cId="2578981022" sldId="266"/>
            <ac:cxnSpMk id="68" creationId="{835D3A03-2E4D-40CC-B2DF-B99B575FEC8F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294" v="263" actId="1076"/>
          <ac:cxnSpMkLst>
            <pc:docMk/>
            <pc:sldMk cId="2578981022" sldId="266"/>
            <ac:cxnSpMk id="69" creationId="{8B0EAE37-9E21-46D8-A583-8D9C9CEBE50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294" v="264" actId="1076"/>
          <ac:cxnSpMkLst>
            <pc:docMk/>
            <pc:sldMk cId="2578981022" sldId="266"/>
            <ac:cxnSpMk id="70" creationId="{40493D21-2016-4C66-B0E8-2503D3590009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10" v="265" actId="1076"/>
          <ac:cxnSpMkLst>
            <pc:docMk/>
            <pc:sldMk cId="2578981022" sldId="266"/>
            <ac:cxnSpMk id="71" creationId="{AC020C2D-A833-43B7-BB44-6D6AEE711024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10" v="266" actId="1076"/>
          <ac:cxnSpMkLst>
            <pc:docMk/>
            <pc:sldMk cId="2578981022" sldId="266"/>
            <ac:cxnSpMk id="72" creationId="{592A2072-4533-4EA4-BCCB-86F58E4E2DDC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10" v="267" actId="1076"/>
          <ac:cxnSpMkLst>
            <pc:docMk/>
            <pc:sldMk cId="2578981022" sldId="266"/>
            <ac:cxnSpMk id="73" creationId="{522AFD20-FAF2-42FD-A57B-462E76FCCAFF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25" v="268" actId="1076"/>
          <ac:cxnSpMkLst>
            <pc:docMk/>
            <pc:sldMk cId="2578981022" sldId="266"/>
            <ac:cxnSpMk id="74" creationId="{D6CEDDDF-FCED-4BA3-86EC-3A1E7EAC59D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25" v="269" actId="1076"/>
          <ac:cxnSpMkLst>
            <pc:docMk/>
            <pc:sldMk cId="2578981022" sldId="266"/>
            <ac:cxnSpMk id="75" creationId="{4165CF69-7D14-47E1-94B1-CC2B847FA9EB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41" v="270" actId="1076"/>
          <ac:cxnSpMkLst>
            <pc:docMk/>
            <pc:sldMk cId="2578981022" sldId="266"/>
            <ac:cxnSpMk id="76" creationId="{CAC5B053-DC27-428C-B7C9-D15D2A97B136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41" v="271" actId="1076"/>
          <ac:cxnSpMkLst>
            <pc:docMk/>
            <pc:sldMk cId="2578981022" sldId="266"/>
            <ac:cxnSpMk id="77" creationId="{70E75358-EA88-43DD-8D62-3DD6AB26EC47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41" v="272" actId="1076"/>
          <ac:cxnSpMkLst>
            <pc:docMk/>
            <pc:sldMk cId="2578981022" sldId="266"/>
            <ac:cxnSpMk id="78" creationId="{523F465E-6030-4622-BBCF-78DFD81EA67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57" v="273" actId="1076"/>
          <ac:cxnSpMkLst>
            <pc:docMk/>
            <pc:sldMk cId="2578981022" sldId="266"/>
            <ac:cxnSpMk id="79" creationId="{2361CCC2-D0D6-4C62-8EF2-10B5EE0B2184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57" v="274" actId="1076"/>
          <ac:cxnSpMkLst>
            <pc:docMk/>
            <pc:sldMk cId="2578981022" sldId="266"/>
            <ac:cxnSpMk id="80" creationId="{310D668B-B9A4-4640-BF8A-554030DF2D8D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57" v="275" actId="1076"/>
          <ac:cxnSpMkLst>
            <pc:docMk/>
            <pc:sldMk cId="2578981022" sldId="266"/>
            <ac:cxnSpMk id="81" creationId="{917E502C-5A4A-44B9-BDE5-25BE3FA5EA6B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72" v="276" actId="1076"/>
          <ac:cxnSpMkLst>
            <pc:docMk/>
            <pc:sldMk cId="2578981022" sldId="266"/>
            <ac:cxnSpMk id="82" creationId="{0F10C364-01D3-408A-832C-7801C1AA7D3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72" v="277" actId="1076"/>
          <ac:cxnSpMkLst>
            <pc:docMk/>
            <pc:sldMk cId="2578981022" sldId="266"/>
            <ac:cxnSpMk id="83" creationId="{00D3EC3A-735E-4A56-B7C6-318804E28BD3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88" v="278" actId="1076"/>
          <ac:cxnSpMkLst>
            <pc:docMk/>
            <pc:sldMk cId="2578981022" sldId="266"/>
            <ac:cxnSpMk id="84" creationId="{690B9B09-EFFB-4C1E-8795-3E1DDAE6301A}"/>
          </ac:cxnSpMkLst>
        </pc:cxnChg>
        <pc:cxnChg chg="add mod">
          <ac:chgData name="염승윤" userId="S::ysy9639@cau.ac.kr::42c2e0bb-7178-4fce-bb46-2fd3fbb3cf9d" providerId="AD" clId="Web-{E44AAD37-A5F2-D220-98A5-18E9B5B9AF8E}" dt="2018-09-09T05:05:12.508" v="327" actId="14100"/>
          <ac:cxnSpMkLst>
            <pc:docMk/>
            <pc:sldMk cId="2578981022" sldId="266"/>
            <ac:cxnSpMk id="89" creationId="{55AD7E1C-7100-4DD4-8946-1E092EFB993B}"/>
          </ac:cxnSpMkLst>
        </pc:cxnChg>
        <pc:cxnChg chg="add mod">
          <ac:chgData name="염승윤" userId="S::ysy9639@cau.ac.kr::42c2e0bb-7178-4fce-bb46-2fd3fbb3cf9d" providerId="AD" clId="Web-{E44AAD37-A5F2-D220-98A5-18E9B5B9AF8E}" dt="2018-09-09T05:05:57.258" v="333"/>
          <ac:cxnSpMkLst>
            <pc:docMk/>
            <pc:sldMk cId="2578981022" sldId="266"/>
            <ac:cxnSpMk id="90" creationId="{A60B625B-F3D7-494D-B01D-C088AB94FC8A}"/>
          </ac:cxnSpMkLst>
        </pc:cxnChg>
        <pc:cxnChg chg="add mod">
          <ac:chgData name="염승윤" userId="S::ysy9639@cau.ac.kr::42c2e0bb-7178-4fce-bb46-2fd3fbb3cf9d" providerId="AD" clId="Web-{E44AAD37-A5F2-D220-98A5-18E9B5B9AF8E}" dt="2018-09-09T05:06:11.104" v="337" actId="14100"/>
          <ac:cxnSpMkLst>
            <pc:docMk/>
            <pc:sldMk cId="2578981022" sldId="266"/>
            <ac:cxnSpMk id="91" creationId="{C89A0192-388F-4A68-B453-99EBE751C5F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6:28.104" v="342" actId="14100"/>
          <ac:cxnSpMkLst>
            <pc:docMk/>
            <pc:sldMk cId="2578981022" sldId="266"/>
            <ac:cxnSpMk id="92" creationId="{28AE107D-DD68-48C7-8F1E-3F02FF0D4185}"/>
          </ac:cxnSpMkLst>
        </pc:cxnChg>
      </pc:sldChg>
    </pc:docChg>
  </pc:docChgLst>
  <pc:docChgLst>
    <pc:chgData name="염승윤" userId="S::ysy9639@cau.ac.kr::42c2e0bb-7178-4fce-bb46-2fd3fbb3cf9d" providerId="AD" clId="Web-{2D84F4F0-B122-7473-1564-770867831BCC}"/>
    <pc:docChg chg="modSld">
      <pc:chgData name="염승윤" userId="S::ysy9639@cau.ac.kr::42c2e0bb-7178-4fce-bb46-2fd3fbb3cf9d" providerId="AD" clId="Web-{2D84F4F0-B122-7473-1564-770867831BCC}" dt="2018-09-09T01:21:56.066" v="29" actId="20577"/>
      <pc:docMkLst>
        <pc:docMk/>
      </pc:docMkLst>
      <pc:sldChg chg="modSp">
        <pc:chgData name="염승윤" userId="S::ysy9639@cau.ac.kr::42c2e0bb-7178-4fce-bb46-2fd3fbb3cf9d" providerId="AD" clId="Web-{2D84F4F0-B122-7473-1564-770867831BCC}" dt="2018-09-09T01:21:49.066" v="22" actId="20577"/>
        <pc:sldMkLst>
          <pc:docMk/>
          <pc:sldMk cId="2141251034" sldId="257"/>
        </pc:sldMkLst>
        <pc:spChg chg="mod">
          <ac:chgData name="염승윤" userId="S::ysy9639@cau.ac.kr::42c2e0bb-7178-4fce-bb46-2fd3fbb3cf9d" providerId="AD" clId="Web-{2D84F4F0-B122-7473-1564-770867831BCC}" dt="2018-09-09T01:21:49.066" v="22" actId="20577"/>
          <ac:spMkLst>
            <pc:docMk/>
            <pc:sldMk cId="2141251034" sldId="257"/>
            <ac:spMk id="3" creationId="{DEBD6FF6-3D8F-431F-AD25-F76C491E0886}"/>
          </ac:spMkLst>
        </pc:spChg>
      </pc:sldChg>
      <pc:sldChg chg="modSp">
        <pc:chgData name="염승윤" userId="S::ysy9639@cau.ac.kr::42c2e0bb-7178-4fce-bb46-2fd3fbb3cf9d" providerId="AD" clId="Web-{2D84F4F0-B122-7473-1564-770867831BCC}" dt="2018-09-09T01:21:55.769" v="27" actId="20577"/>
        <pc:sldMkLst>
          <pc:docMk/>
          <pc:sldMk cId="3278532936" sldId="258"/>
        </pc:sldMkLst>
        <pc:spChg chg="mod">
          <ac:chgData name="염승윤" userId="S::ysy9639@cau.ac.kr::42c2e0bb-7178-4fce-bb46-2fd3fbb3cf9d" providerId="AD" clId="Web-{2D84F4F0-B122-7473-1564-770867831BCC}" dt="2018-09-09T01:21:55.769" v="27" actId="20577"/>
          <ac:spMkLst>
            <pc:docMk/>
            <pc:sldMk cId="3278532936" sldId="258"/>
            <ac:spMk id="2" creationId="{E33D3B75-A829-4A2E-A2D7-39656C64F33A}"/>
          </ac:spMkLst>
        </pc:spChg>
      </pc:sldChg>
    </pc:docChg>
  </pc:docChgLst>
  <pc:docChgLst>
    <pc:chgData name="염승윤" userId="S::ysy9639@cau.ac.kr::42c2e0bb-7178-4fce-bb46-2fd3fbb3cf9d" providerId="AD" clId="Web-{52B001B0-C071-A30A-66FD-8CE2DF57E3FB}"/>
    <pc:docChg chg="addSld delSld modSld sldOrd">
      <pc:chgData name="염승윤" userId="S::ysy9639@cau.ac.kr::42c2e0bb-7178-4fce-bb46-2fd3fbb3cf9d" providerId="AD" clId="Web-{52B001B0-C071-A30A-66FD-8CE2DF57E3FB}" dt="2018-09-09T04:42:08.545" v="179"/>
      <pc:docMkLst>
        <pc:docMk/>
      </pc:docMkLst>
      <pc:sldChg chg="ord">
        <pc:chgData name="염승윤" userId="S::ysy9639@cau.ac.kr::42c2e0bb-7178-4fce-bb46-2fd3fbb3cf9d" providerId="AD" clId="Web-{52B001B0-C071-A30A-66FD-8CE2DF57E3FB}" dt="2018-09-09T04:13:00.468" v="33"/>
        <pc:sldMkLst>
          <pc:docMk/>
          <pc:sldMk cId="3191179382" sldId="260"/>
        </pc:sldMkLst>
      </pc:sldChg>
      <pc:sldChg chg="addSp delSp modSp new del">
        <pc:chgData name="염승윤" userId="S::ysy9639@cau.ac.kr::42c2e0bb-7178-4fce-bb46-2fd3fbb3cf9d" providerId="AD" clId="Web-{52B001B0-C071-A30A-66FD-8CE2DF57E3FB}" dt="2018-09-09T04:12:53.655" v="31"/>
        <pc:sldMkLst>
          <pc:docMk/>
          <pc:sldMk cId="1869092952" sldId="262"/>
        </pc:sldMkLst>
        <pc:spChg chg="del">
          <ac:chgData name="염승윤" userId="S::ysy9639@cau.ac.kr::42c2e0bb-7178-4fce-bb46-2fd3fbb3cf9d" providerId="AD" clId="Web-{52B001B0-C071-A30A-66FD-8CE2DF57E3FB}" dt="2018-09-09T03:38:16.560" v="1"/>
          <ac:spMkLst>
            <pc:docMk/>
            <pc:sldMk cId="1869092952" sldId="262"/>
            <ac:spMk id="2" creationId="{8FC9D269-CCD4-4A9C-B8E2-4311B97DDED3}"/>
          </ac:spMkLst>
        </pc:spChg>
        <pc:spChg chg="del mod">
          <ac:chgData name="염승윤" userId="S::ysy9639@cau.ac.kr::42c2e0bb-7178-4fce-bb46-2fd3fbb3cf9d" providerId="AD" clId="Web-{52B001B0-C071-A30A-66FD-8CE2DF57E3FB}" dt="2018-09-09T03:49:18.690" v="3"/>
          <ac:spMkLst>
            <pc:docMk/>
            <pc:sldMk cId="1869092952" sldId="262"/>
            <ac:spMk id="3" creationId="{16CDAE88-D01E-4EBA-8666-E49CE432BC82}"/>
          </ac:spMkLst>
        </pc:spChg>
        <pc:spChg chg="add mod">
          <ac:chgData name="염승윤" userId="S::ysy9639@cau.ac.kr::42c2e0bb-7178-4fce-bb46-2fd3fbb3cf9d" providerId="AD" clId="Web-{52B001B0-C071-A30A-66FD-8CE2DF57E3FB}" dt="2018-09-09T03:57:08.452" v="11" actId="1076"/>
          <ac:spMkLst>
            <pc:docMk/>
            <pc:sldMk cId="1869092952" sldId="262"/>
            <ac:spMk id="6" creationId="{70505091-2B81-4400-A4C2-CA3C9E7812DB}"/>
          </ac:spMkLst>
        </pc:spChg>
        <pc:spChg chg="add mod">
          <ac:chgData name="염승윤" userId="S::ysy9639@cau.ac.kr::42c2e0bb-7178-4fce-bb46-2fd3fbb3cf9d" providerId="AD" clId="Web-{52B001B0-C071-A30A-66FD-8CE2DF57E3FB}" dt="2018-09-09T04:08:45.268" v="13" actId="1076"/>
          <ac:spMkLst>
            <pc:docMk/>
            <pc:sldMk cId="1869092952" sldId="262"/>
            <ac:spMk id="7" creationId="{52537C20-6F36-44BB-AF6A-8495EC1FCF09}"/>
          </ac:spMkLst>
        </pc:spChg>
        <pc:spChg chg="add del mod">
          <ac:chgData name="염승윤" userId="S::ysy9639@cau.ac.kr::42c2e0bb-7178-4fce-bb46-2fd3fbb3cf9d" providerId="AD" clId="Web-{52B001B0-C071-A30A-66FD-8CE2DF57E3FB}" dt="2018-09-09T04:10:57.606" v="15"/>
          <ac:spMkLst>
            <pc:docMk/>
            <pc:sldMk cId="1869092952" sldId="262"/>
            <ac:spMk id="9" creationId="{838A3671-266A-4C13-94F8-65801FB52337}"/>
          </ac:spMkLst>
        </pc:spChg>
        <pc:spChg chg="add mod">
          <ac:chgData name="염승윤" userId="S::ysy9639@cau.ac.kr::42c2e0bb-7178-4fce-bb46-2fd3fbb3cf9d" providerId="AD" clId="Web-{52B001B0-C071-A30A-66FD-8CE2DF57E3FB}" dt="2018-09-09T04:11:53.528" v="28" actId="1076"/>
          <ac:spMkLst>
            <pc:docMk/>
            <pc:sldMk cId="1869092952" sldId="262"/>
            <ac:spMk id="12" creationId="{EBBD1BB1-7B0E-4099-AC7B-374237CB395F}"/>
          </ac:spMkLst>
        </pc:spChg>
        <pc:spChg chg="add mod">
          <ac:chgData name="염승윤" userId="S::ysy9639@cau.ac.kr::42c2e0bb-7178-4fce-bb46-2fd3fbb3cf9d" providerId="AD" clId="Web-{52B001B0-C071-A30A-66FD-8CE2DF57E3FB}" dt="2018-09-09T04:12:00.012" v="30" actId="1076"/>
          <ac:spMkLst>
            <pc:docMk/>
            <pc:sldMk cId="1869092952" sldId="262"/>
            <ac:spMk id="13" creationId="{2B3804EB-BB49-4811-A038-AB50C79E20A3}"/>
          </ac:spMkLst>
        </pc:spChg>
        <pc:picChg chg="add del mod ord">
          <ac:chgData name="염승윤" userId="S::ysy9639@cau.ac.kr::42c2e0bb-7178-4fce-bb46-2fd3fbb3cf9d" providerId="AD" clId="Web-{52B001B0-C071-A30A-66FD-8CE2DF57E3FB}" dt="2018-09-09T04:10:53.591" v="14"/>
          <ac:picMkLst>
            <pc:docMk/>
            <pc:sldMk cId="1869092952" sldId="262"/>
            <ac:picMk id="4" creationId="{15EC4AF5-8F80-4C38-B1AD-0D10D8C52C13}"/>
          </ac:picMkLst>
        </pc:picChg>
        <pc:picChg chg="add mod ord">
          <ac:chgData name="염승윤" userId="S::ysy9639@cau.ac.kr::42c2e0bb-7178-4fce-bb46-2fd3fbb3cf9d" providerId="AD" clId="Web-{52B001B0-C071-A30A-66FD-8CE2DF57E3FB}" dt="2018-09-09T04:11:09.216" v="20" actId="14100"/>
          <ac:picMkLst>
            <pc:docMk/>
            <pc:sldMk cId="1869092952" sldId="262"/>
            <ac:picMk id="10" creationId="{5BB62C0D-BA58-430A-92A7-6925DDA79380}"/>
          </ac:picMkLst>
        </pc:picChg>
      </pc:sldChg>
      <pc:sldChg chg="addSp delSp modSp new ord">
        <pc:chgData name="염승윤" userId="S::ysy9639@cau.ac.kr::42c2e0bb-7178-4fce-bb46-2fd3fbb3cf9d" providerId="AD" clId="Web-{52B001B0-C071-A30A-66FD-8CE2DF57E3FB}" dt="2018-09-09T04:41:49.810" v="177" actId="14100"/>
        <pc:sldMkLst>
          <pc:docMk/>
          <pc:sldMk cId="4090967305" sldId="262"/>
        </pc:sldMkLst>
        <pc:spChg chg="del">
          <ac:chgData name="염승윤" userId="S::ysy9639@cau.ac.kr::42c2e0bb-7178-4fce-bb46-2fd3fbb3cf9d" providerId="AD" clId="Web-{52B001B0-C071-A30A-66FD-8CE2DF57E3FB}" dt="2018-09-09T04:13:03.687" v="34"/>
          <ac:spMkLst>
            <pc:docMk/>
            <pc:sldMk cId="4090967305" sldId="262"/>
            <ac:spMk id="2" creationId="{83D5BE04-06C2-4F9D-BDB7-BB6AA9059A96}"/>
          </ac:spMkLst>
        </pc:spChg>
        <pc:spChg chg="del mod">
          <ac:chgData name="염승윤" userId="S::ysy9639@cau.ac.kr::42c2e0bb-7178-4fce-bb46-2fd3fbb3cf9d" providerId="AD" clId="Web-{52B001B0-C071-A30A-66FD-8CE2DF57E3FB}" dt="2018-09-09T04:13:42.048" v="36"/>
          <ac:spMkLst>
            <pc:docMk/>
            <pc:sldMk cId="4090967305" sldId="262"/>
            <ac:spMk id="3" creationId="{F2625438-187A-4379-97F6-D0E6A259172D}"/>
          </ac:spMkLst>
        </pc:spChg>
        <pc:spChg chg="add mod">
          <ac:chgData name="염승윤" userId="S::ysy9639@cau.ac.kr::42c2e0bb-7178-4fce-bb46-2fd3fbb3cf9d" providerId="AD" clId="Web-{52B001B0-C071-A30A-66FD-8CE2DF57E3FB}" dt="2018-09-09T04:14:19.596" v="47" actId="1076"/>
          <ac:spMkLst>
            <pc:docMk/>
            <pc:sldMk cId="4090967305" sldId="262"/>
            <ac:spMk id="6" creationId="{31C6F090-F7EA-4453-A1CC-FADC17DC4403}"/>
          </ac:spMkLst>
        </pc:spChg>
        <pc:spChg chg="add mod">
          <ac:chgData name="염승윤" userId="S::ysy9639@cau.ac.kr::42c2e0bb-7178-4fce-bb46-2fd3fbb3cf9d" providerId="AD" clId="Web-{52B001B0-C071-A30A-66FD-8CE2DF57E3FB}" dt="2018-09-09T04:21:16.255" v="50" actId="1076"/>
          <ac:spMkLst>
            <pc:docMk/>
            <pc:sldMk cId="4090967305" sldId="262"/>
            <ac:spMk id="7" creationId="{2407B8A1-F154-4F83-B4F5-6D1F28B894CC}"/>
          </ac:spMkLst>
        </pc:spChg>
        <pc:spChg chg="add mod">
          <ac:chgData name="염승윤" userId="S::ysy9639@cau.ac.kr::42c2e0bb-7178-4fce-bb46-2fd3fbb3cf9d" providerId="AD" clId="Web-{52B001B0-C071-A30A-66FD-8CE2DF57E3FB}" dt="2018-09-09T04:33:14.408" v="100" actId="1076"/>
          <ac:spMkLst>
            <pc:docMk/>
            <pc:sldMk cId="4090967305" sldId="262"/>
            <ac:spMk id="10" creationId="{CF150D27-7775-4437-A11C-242CFD52CEA4}"/>
          </ac:spMkLst>
        </pc:spChg>
        <pc:spChg chg="add mod">
          <ac:chgData name="염승윤" userId="S::ysy9639@cau.ac.kr::42c2e0bb-7178-4fce-bb46-2fd3fbb3cf9d" providerId="AD" clId="Web-{52B001B0-C071-A30A-66FD-8CE2DF57E3FB}" dt="2018-09-09T04:33:37.021" v="102" actId="1076"/>
          <ac:spMkLst>
            <pc:docMk/>
            <pc:sldMk cId="4090967305" sldId="262"/>
            <ac:spMk id="11" creationId="{6879CE9C-5231-41C5-BAB9-36A86AEB344D}"/>
          </ac:spMkLst>
        </pc:spChg>
        <pc:spChg chg="add mod">
          <ac:chgData name="염승윤" userId="S::ysy9639@cau.ac.kr::42c2e0bb-7178-4fce-bb46-2fd3fbb3cf9d" providerId="AD" clId="Web-{52B001B0-C071-A30A-66FD-8CE2DF57E3FB}" dt="2018-09-09T04:33:40.927" v="104" actId="1076"/>
          <ac:spMkLst>
            <pc:docMk/>
            <pc:sldMk cId="4090967305" sldId="262"/>
            <ac:spMk id="12" creationId="{067E902A-B116-4A7E-9D73-B9F642E21F51}"/>
          </ac:spMkLst>
        </pc:spChg>
        <pc:spChg chg="add mod">
          <ac:chgData name="염승윤" userId="S::ysy9639@cau.ac.kr::42c2e0bb-7178-4fce-bb46-2fd3fbb3cf9d" providerId="AD" clId="Web-{52B001B0-C071-A30A-66FD-8CE2DF57E3FB}" dt="2018-09-09T04:33:43.521" v="106" actId="1076"/>
          <ac:spMkLst>
            <pc:docMk/>
            <pc:sldMk cId="4090967305" sldId="262"/>
            <ac:spMk id="13" creationId="{0FAA1A01-3C1F-4298-95B7-19468011CF52}"/>
          </ac:spMkLst>
        </pc:spChg>
        <pc:spChg chg="add mod">
          <ac:chgData name="염승윤" userId="S::ysy9639@cau.ac.kr::42c2e0bb-7178-4fce-bb46-2fd3fbb3cf9d" providerId="AD" clId="Web-{52B001B0-C071-A30A-66FD-8CE2DF57E3FB}" dt="2018-09-09T04:33:45.677" v="108" actId="1076"/>
          <ac:spMkLst>
            <pc:docMk/>
            <pc:sldMk cId="4090967305" sldId="262"/>
            <ac:spMk id="14" creationId="{DEC991F7-1F6B-4149-895F-830826D16B21}"/>
          </ac:spMkLst>
        </pc:spChg>
        <pc:spChg chg="add mod">
          <ac:chgData name="염승윤" userId="S::ysy9639@cau.ac.kr::42c2e0bb-7178-4fce-bb46-2fd3fbb3cf9d" providerId="AD" clId="Web-{52B001B0-C071-A30A-66FD-8CE2DF57E3FB}" dt="2018-09-09T04:33:57.678" v="112" actId="1076"/>
          <ac:spMkLst>
            <pc:docMk/>
            <pc:sldMk cId="4090967305" sldId="262"/>
            <ac:spMk id="15" creationId="{7D3B161E-B7E7-4128-AFE6-858E3B98842C}"/>
          </ac:spMkLst>
        </pc:spChg>
        <pc:spChg chg="add mod">
          <ac:chgData name="염승윤" userId="S::ysy9639@cau.ac.kr::42c2e0bb-7178-4fce-bb46-2fd3fbb3cf9d" providerId="AD" clId="Web-{52B001B0-C071-A30A-66FD-8CE2DF57E3FB}" dt="2018-09-09T04:34:03.272" v="114" actId="1076"/>
          <ac:spMkLst>
            <pc:docMk/>
            <pc:sldMk cId="4090967305" sldId="262"/>
            <ac:spMk id="16" creationId="{30B60594-EAA0-4DE5-BE78-4E741443D64E}"/>
          </ac:spMkLst>
        </pc:spChg>
        <pc:spChg chg="add mod">
          <ac:chgData name="염승윤" userId="S::ysy9639@cau.ac.kr::42c2e0bb-7178-4fce-bb46-2fd3fbb3cf9d" providerId="AD" clId="Web-{52B001B0-C071-A30A-66FD-8CE2DF57E3FB}" dt="2018-09-09T04:34:06.881" v="116" actId="1076"/>
          <ac:spMkLst>
            <pc:docMk/>
            <pc:sldMk cId="4090967305" sldId="262"/>
            <ac:spMk id="17" creationId="{BD204697-85C0-49D2-A677-FCA099FD30A4}"/>
          </ac:spMkLst>
        </pc:spChg>
        <pc:spChg chg="add mod">
          <ac:chgData name="염승윤" userId="S::ysy9639@cau.ac.kr::42c2e0bb-7178-4fce-bb46-2fd3fbb3cf9d" providerId="AD" clId="Web-{52B001B0-C071-A30A-66FD-8CE2DF57E3FB}" dt="2018-09-09T04:34:17.116" v="118" actId="1076"/>
          <ac:spMkLst>
            <pc:docMk/>
            <pc:sldMk cId="4090967305" sldId="262"/>
            <ac:spMk id="18" creationId="{35653DFD-0AED-473B-BCEE-139F2FFCFB20}"/>
          </ac:spMkLst>
        </pc:spChg>
        <pc:spChg chg="add mod">
          <ac:chgData name="염승윤" userId="S::ysy9639@cau.ac.kr::42c2e0bb-7178-4fce-bb46-2fd3fbb3cf9d" providerId="AD" clId="Web-{52B001B0-C071-A30A-66FD-8CE2DF57E3FB}" dt="2018-09-09T04:34:20.757" v="120" actId="1076"/>
          <ac:spMkLst>
            <pc:docMk/>
            <pc:sldMk cId="4090967305" sldId="262"/>
            <ac:spMk id="19" creationId="{5B729230-57EC-4470-B018-9E08E7A1AC84}"/>
          </ac:spMkLst>
        </pc:spChg>
        <pc:spChg chg="add mod">
          <ac:chgData name="염승윤" userId="S::ysy9639@cau.ac.kr::42c2e0bb-7178-4fce-bb46-2fd3fbb3cf9d" providerId="AD" clId="Web-{52B001B0-C071-A30A-66FD-8CE2DF57E3FB}" dt="2018-09-09T04:34:23.819" v="122" actId="1076"/>
          <ac:spMkLst>
            <pc:docMk/>
            <pc:sldMk cId="4090967305" sldId="262"/>
            <ac:spMk id="20" creationId="{015E99B0-4BAF-4DFE-B87C-3B8A6F02B297}"/>
          </ac:spMkLst>
        </pc:spChg>
        <pc:spChg chg="add mod">
          <ac:chgData name="염승윤" userId="S::ysy9639@cau.ac.kr::42c2e0bb-7178-4fce-bb46-2fd3fbb3cf9d" providerId="AD" clId="Web-{52B001B0-C071-A30A-66FD-8CE2DF57E3FB}" dt="2018-09-09T04:34:27.944" v="124" actId="1076"/>
          <ac:spMkLst>
            <pc:docMk/>
            <pc:sldMk cId="4090967305" sldId="262"/>
            <ac:spMk id="21" creationId="{395172AA-EBB8-41F7-9F54-E0E627DFEDDD}"/>
          </ac:spMkLst>
        </pc:spChg>
        <pc:spChg chg="add mod">
          <ac:chgData name="염승윤" userId="S::ysy9639@cau.ac.kr::42c2e0bb-7178-4fce-bb46-2fd3fbb3cf9d" providerId="AD" clId="Web-{52B001B0-C071-A30A-66FD-8CE2DF57E3FB}" dt="2018-09-09T04:36:00.323" v="172" actId="1076"/>
          <ac:spMkLst>
            <pc:docMk/>
            <pc:sldMk cId="4090967305" sldId="262"/>
            <ac:spMk id="22" creationId="{89BF5C35-62D8-4D25-9606-15C3DC39DCB3}"/>
          </ac:spMkLst>
        </pc:spChg>
        <pc:spChg chg="add mod">
          <ac:chgData name="염승윤" userId="S::ysy9639@cau.ac.kr::42c2e0bb-7178-4fce-bb46-2fd3fbb3cf9d" providerId="AD" clId="Web-{52B001B0-C071-A30A-66FD-8CE2DF57E3FB}" dt="2018-09-09T04:35:55.776" v="171" actId="1076"/>
          <ac:spMkLst>
            <pc:docMk/>
            <pc:sldMk cId="4090967305" sldId="262"/>
            <ac:spMk id="23" creationId="{73B48663-C5E2-4706-93D9-6CD92A9F0A20}"/>
          </ac:spMkLst>
        </pc:spChg>
        <pc:spChg chg="add mod">
          <ac:chgData name="염승윤" userId="S::ysy9639@cau.ac.kr::42c2e0bb-7178-4fce-bb46-2fd3fbb3cf9d" providerId="AD" clId="Web-{52B001B0-C071-A30A-66FD-8CE2DF57E3FB}" dt="2018-09-09T04:34:41.773" v="130" actId="1076"/>
          <ac:spMkLst>
            <pc:docMk/>
            <pc:sldMk cId="4090967305" sldId="262"/>
            <ac:spMk id="24" creationId="{2B503E80-51BA-4DEB-B334-8A19CB257165}"/>
          </ac:spMkLst>
        </pc:spChg>
        <pc:spChg chg="add mod">
          <ac:chgData name="염승윤" userId="S::ysy9639@cau.ac.kr::42c2e0bb-7178-4fce-bb46-2fd3fbb3cf9d" providerId="AD" clId="Web-{52B001B0-C071-A30A-66FD-8CE2DF57E3FB}" dt="2018-09-09T04:34:44.461" v="132" actId="1076"/>
          <ac:spMkLst>
            <pc:docMk/>
            <pc:sldMk cId="4090967305" sldId="262"/>
            <ac:spMk id="25" creationId="{F7C0E023-4829-4830-9B27-57045255E5FA}"/>
          </ac:spMkLst>
        </pc:spChg>
        <pc:spChg chg="add del">
          <ac:chgData name="염승윤" userId="S::ysy9639@cau.ac.kr::42c2e0bb-7178-4fce-bb46-2fd3fbb3cf9d" providerId="AD" clId="Web-{52B001B0-C071-A30A-66FD-8CE2DF57E3FB}" dt="2018-09-09T04:34:48.305" v="134"/>
          <ac:spMkLst>
            <pc:docMk/>
            <pc:sldMk cId="4090967305" sldId="262"/>
            <ac:spMk id="26" creationId="{0FD74AAA-3899-4C0F-9E19-ACA33407B361}"/>
          </ac:spMkLst>
        </pc:spChg>
        <pc:spChg chg="add mod">
          <ac:chgData name="염승윤" userId="S::ysy9639@cau.ac.kr::42c2e0bb-7178-4fce-bb46-2fd3fbb3cf9d" providerId="AD" clId="Web-{52B001B0-C071-A30A-66FD-8CE2DF57E3FB}" dt="2018-09-09T04:34:53.352" v="136" actId="1076"/>
          <ac:spMkLst>
            <pc:docMk/>
            <pc:sldMk cId="4090967305" sldId="262"/>
            <ac:spMk id="27" creationId="{053E6C00-199B-4167-AEE7-8FB55C85FFE6}"/>
          </ac:spMkLst>
        </pc:spChg>
        <pc:spChg chg="add mod">
          <ac:chgData name="염승윤" userId="S::ysy9639@cau.ac.kr::42c2e0bb-7178-4fce-bb46-2fd3fbb3cf9d" providerId="AD" clId="Web-{52B001B0-C071-A30A-66FD-8CE2DF57E3FB}" dt="2018-09-09T04:34:57.539" v="138" actId="1076"/>
          <ac:spMkLst>
            <pc:docMk/>
            <pc:sldMk cId="4090967305" sldId="262"/>
            <ac:spMk id="28" creationId="{9E2DCC7F-4A2A-4196-A1AF-AE8058FB7936}"/>
          </ac:spMkLst>
        </pc:spChg>
        <pc:spChg chg="add mod">
          <ac:chgData name="염승윤" userId="S::ysy9639@cau.ac.kr::42c2e0bb-7178-4fce-bb46-2fd3fbb3cf9d" providerId="AD" clId="Web-{52B001B0-C071-A30A-66FD-8CE2DF57E3FB}" dt="2018-09-09T04:35:00.368" v="140" actId="1076"/>
          <ac:spMkLst>
            <pc:docMk/>
            <pc:sldMk cId="4090967305" sldId="262"/>
            <ac:spMk id="29" creationId="{49CED989-1B51-4733-AA50-DE4F763CAB3C}"/>
          </ac:spMkLst>
        </pc:spChg>
        <pc:spChg chg="add mod">
          <ac:chgData name="염승윤" userId="S::ysy9639@cau.ac.kr::42c2e0bb-7178-4fce-bb46-2fd3fbb3cf9d" providerId="AD" clId="Web-{52B001B0-C071-A30A-66FD-8CE2DF57E3FB}" dt="2018-09-09T04:35:03.680" v="142" actId="1076"/>
          <ac:spMkLst>
            <pc:docMk/>
            <pc:sldMk cId="4090967305" sldId="262"/>
            <ac:spMk id="30" creationId="{FAE4C038-2CC9-476C-BC81-595AA1932E8A}"/>
          </ac:spMkLst>
        </pc:spChg>
        <pc:spChg chg="add mod">
          <ac:chgData name="염승윤" userId="S::ysy9639@cau.ac.kr::42c2e0bb-7178-4fce-bb46-2fd3fbb3cf9d" providerId="AD" clId="Web-{52B001B0-C071-A30A-66FD-8CE2DF57E3FB}" dt="2018-09-09T04:35:06.899" v="144" actId="1076"/>
          <ac:spMkLst>
            <pc:docMk/>
            <pc:sldMk cId="4090967305" sldId="262"/>
            <ac:spMk id="31" creationId="{196E0194-441A-40BC-B29A-D07955F5E712}"/>
          </ac:spMkLst>
        </pc:spChg>
        <pc:spChg chg="add mod">
          <ac:chgData name="염승윤" userId="S::ysy9639@cau.ac.kr::42c2e0bb-7178-4fce-bb46-2fd3fbb3cf9d" providerId="AD" clId="Web-{52B001B0-C071-A30A-66FD-8CE2DF57E3FB}" dt="2018-09-09T04:41:49.810" v="177" actId="14100"/>
          <ac:spMkLst>
            <pc:docMk/>
            <pc:sldMk cId="4090967305" sldId="262"/>
            <ac:spMk id="32" creationId="{89EBA3D4-AECE-41D9-A606-7A5EDC93B10B}"/>
          </ac:spMkLst>
        </pc:spChg>
        <pc:spChg chg="add mod">
          <ac:chgData name="염승윤" userId="S::ysy9639@cau.ac.kr::42c2e0bb-7178-4fce-bb46-2fd3fbb3cf9d" providerId="AD" clId="Web-{52B001B0-C071-A30A-66FD-8CE2DF57E3FB}" dt="2018-09-09T04:35:12.243" v="148" actId="1076"/>
          <ac:spMkLst>
            <pc:docMk/>
            <pc:sldMk cId="4090967305" sldId="262"/>
            <ac:spMk id="33" creationId="{1A2116AE-398B-4B99-9770-FE78F8A125B3}"/>
          </ac:spMkLst>
        </pc:spChg>
        <pc:spChg chg="add mod">
          <ac:chgData name="염승윤" userId="S::ysy9639@cau.ac.kr::42c2e0bb-7178-4fce-bb46-2fd3fbb3cf9d" providerId="AD" clId="Web-{52B001B0-C071-A30A-66FD-8CE2DF57E3FB}" dt="2018-09-09T04:35:17.040" v="150" actId="1076"/>
          <ac:spMkLst>
            <pc:docMk/>
            <pc:sldMk cId="4090967305" sldId="262"/>
            <ac:spMk id="34" creationId="{7BA2E3C8-636F-44EC-B376-B6F2399AAB90}"/>
          </ac:spMkLst>
        </pc:spChg>
        <pc:spChg chg="add mod">
          <ac:chgData name="염승윤" userId="S::ysy9639@cau.ac.kr::42c2e0bb-7178-4fce-bb46-2fd3fbb3cf9d" providerId="AD" clId="Web-{52B001B0-C071-A30A-66FD-8CE2DF57E3FB}" dt="2018-09-09T04:35:19.384" v="152" actId="1076"/>
          <ac:spMkLst>
            <pc:docMk/>
            <pc:sldMk cId="4090967305" sldId="262"/>
            <ac:spMk id="35" creationId="{C9FB23F6-3C9A-4DBC-A99D-548BFE33BE92}"/>
          </ac:spMkLst>
        </pc:spChg>
        <pc:spChg chg="add mod">
          <ac:chgData name="염승윤" userId="S::ysy9639@cau.ac.kr::42c2e0bb-7178-4fce-bb46-2fd3fbb3cf9d" providerId="AD" clId="Web-{52B001B0-C071-A30A-66FD-8CE2DF57E3FB}" dt="2018-09-09T04:35:22.056" v="154" actId="1076"/>
          <ac:spMkLst>
            <pc:docMk/>
            <pc:sldMk cId="4090967305" sldId="262"/>
            <ac:spMk id="36" creationId="{DA6528C6-4193-4843-8FB1-B604F3D2B2A2}"/>
          </ac:spMkLst>
        </pc:spChg>
        <pc:spChg chg="add mod">
          <ac:chgData name="염승윤" userId="S::ysy9639@cau.ac.kr::42c2e0bb-7178-4fce-bb46-2fd3fbb3cf9d" providerId="AD" clId="Web-{52B001B0-C071-A30A-66FD-8CE2DF57E3FB}" dt="2018-09-09T04:35:24.666" v="156" actId="1076"/>
          <ac:spMkLst>
            <pc:docMk/>
            <pc:sldMk cId="4090967305" sldId="262"/>
            <ac:spMk id="37" creationId="{8C145619-DB87-4825-8EE8-62255320B5BD}"/>
          </ac:spMkLst>
        </pc:spChg>
        <pc:spChg chg="add mod">
          <ac:chgData name="염승윤" userId="S::ysy9639@cau.ac.kr::42c2e0bb-7178-4fce-bb46-2fd3fbb3cf9d" providerId="AD" clId="Web-{52B001B0-C071-A30A-66FD-8CE2DF57E3FB}" dt="2018-09-09T04:35:27.072" v="158" actId="1076"/>
          <ac:spMkLst>
            <pc:docMk/>
            <pc:sldMk cId="4090967305" sldId="262"/>
            <ac:spMk id="38" creationId="{070A4205-BE67-45C9-A3F5-6818163EEBB2}"/>
          </ac:spMkLst>
        </pc:spChg>
        <pc:spChg chg="add mod">
          <ac:chgData name="염승윤" userId="S::ysy9639@cau.ac.kr::42c2e0bb-7178-4fce-bb46-2fd3fbb3cf9d" providerId="AD" clId="Web-{52B001B0-C071-A30A-66FD-8CE2DF57E3FB}" dt="2018-09-09T04:35:29.978" v="160" actId="1076"/>
          <ac:spMkLst>
            <pc:docMk/>
            <pc:sldMk cId="4090967305" sldId="262"/>
            <ac:spMk id="39" creationId="{8D673025-AE63-4631-8C01-CA76F8433304}"/>
          </ac:spMkLst>
        </pc:spChg>
        <pc:spChg chg="add mod">
          <ac:chgData name="염승윤" userId="S::ysy9639@cau.ac.kr::42c2e0bb-7178-4fce-bb46-2fd3fbb3cf9d" providerId="AD" clId="Web-{52B001B0-C071-A30A-66FD-8CE2DF57E3FB}" dt="2018-09-09T04:35:32.713" v="162" actId="1076"/>
          <ac:spMkLst>
            <pc:docMk/>
            <pc:sldMk cId="4090967305" sldId="262"/>
            <ac:spMk id="40" creationId="{33384988-9DFF-420A-A71A-DC2A57A8633A}"/>
          </ac:spMkLst>
        </pc:spChg>
        <pc:spChg chg="add mod">
          <ac:chgData name="염승윤" userId="S::ysy9639@cau.ac.kr::42c2e0bb-7178-4fce-bb46-2fd3fbb3cf9d" providerId="AD" clId="Web-{52B001B0-C071-A30A-66FD-8CE2DF57E3FB}" dt="2018-09-09T04:35:40.150" v="164" actId="1076"/>
          <ac:spMkLst>
            <pc:docMk/>
            <pc:sldMk cId="4090967305" sldId="262"/>
            <ac:spMk id="41" creationId="{3057954D-6C16-49AE-AE46-34378535CA68}"/>
          </ac:spMkLst>
        </pc:spChg>
        <pc:spChg chg="add mod">
          <ac:chgData name="염승윤" userId="S::ysy9639@cau.ac.kr::42c2e0bb-7178-4fce-bb46-2fd3fbb3cf9d" providerId="AD" clId="Web-{52B001B0-C071-A30A-66FD-8CE2DF57E3FB}" dt="2018-09-09T04:35:42.775" v="166" actId="1076"/>
          <ac:spMkLst>
            <pc:docMk/>
            <pc:sldMk cId="4090967305" sldId="262"/>
            <ac:spMk id="42" creationId="{4536D569-5C68-4438-9AEE-DB00A1AEF3CA}"/>
          </ac:spMkLst>
        </pc:spChg>
        <pc:spChg chg="add mod">
          <ac:chgData name="염승윤" userId="S::ysy9639@cau.ac.kr::42c2e0bb-7178-4fce-bb46-2fd3fbb3cf9d" providerId="AD" clId="Web-{52B001B0-C071-A30A-66FD-8CE2DF57E3FB}" dt="2018-09-09T04:35:47.182" v="168" actId="1076"/>
          <ac:spMkLst>
            <pc:docMk/>
            <pc:sldMk cId="4090967305" sldId="262"/>
            <ac:spMk id="43" creationId="{838BDC97-9890-438C-8E7F-1F1AEC9C5133}"/>
          </ac:spMkLst>
        </pc:spChg>
        <pc:spChg chg="add mod">
          <ac:chgData name="염승윤" userId="S::ysy9639@cau.ac.kr::42c2e0bb-7178-4fce-bb46-2fd3fbb3cf9d" providerId="AD" clId="Web-{52B001B0-C071-A30A-66FD-8CE2DF57E3FB}" dt="2018-09-09T04:35:50.432" v="170" actId="1076"/>
          <ac:spMkLst>
            <pc:docMk/>
            <pc:sldMk cId="4090967305" sldId="262"/>
            <ac:spMk id="44" creationId="{5E73405D-8389-4A43-83E9-AD1140C6570B}"/>
          </ac:spMkLst>
        </pc:spChg>
        <pc:picChg chg="add mod ord">
          <ac:chgData name="염승윤" userId="S::ysy9639@cau.ac.kr::42c2e0bb-7178-4fce-bb46-2fd3fbb3cf9d" providerId="AD" clId="Web-{52B001B0-C071-A30A-66FD-8CE2DF57E3FB}" dt="2018-09-09T04:13:56.564" v="41"/>
          <ac:picMkLst>
            <pc:docMk/>
            <pc:sldMk cId="4090967305" sldId="262"/>
            <ac:picMk id="4" creationId="{73149F05-3029-40BB-881B-9405AA7F1B3A}"/>
          </ac:picMkLst>
        </pc:picChg>
        <pc:picChg chg="add del mod">
          <ac:chgData name="염승윤" userId="S::ysy9639@cau.ac.kr::42c2e0bb-7178-4fce-bb46-2fd3fbb3cf9d" providerId="AD" clId="Web-{52B001B0-C071-A30A-66FD-8CE2DF57E3FB}" dt="2018-09-09T04:31:13.943" v="84"/>
          <ac:picMkLst>
            <pc:docMk/>
            <pc:sldMk cId="4090967305" sldId="262"/>
            <ac:picMk id="8" creationId="{7E33DD2C-1181-4C97-B1DF-CC86A688F9EA}"/>
          </ac:picMkLst>
        </pc:picChg>
      </pc:sldChg>
      <pc:sldChg chg="modSp new ord">
        <pc:chgData name="염승윤" userId="S::ysy9639@cau.ac.kr::42c2e0bb-7178-4fce-bb46-2fd3fbb3cf9d" providerId="AD" clId="Web-{52B001B0-C071-A30A-66FD-8CE2DF57E3FB}" dt="2018-09-09T04:31:03.208" v="81" actId="20577"/>
        <pc:sldMkLst>
          <pc:docMk/>
          <pc:sldMk cId="150744377" sldId="263"/>
        </pc:sldMkLst>
        <pc:spChg chg="mod">
          <ac:chgData name="염승윤" userId="S::ysy9639@cau.ac.kr::42c2e0bb-7178-4fce-bb46-2fd3fbb3cf9d" providerId="AD" clId="Web-{52B001B0-C071-A30A-66FD-8CE2DF57E3FB}" dt="2018-09-09T04:31:03.208" v="81" actId="20577"/>
          <ac:spMkLst>
            <pc:docMk/>
            <pc:sldMk cId="150744377" sldId="263"/>
            <ac:spMk id="3" creationId="{952269E3-C670-4B75-A3A6-67F5F9373421}"/>
          </ac:spMkLst>
        </pc:spChg>
      </pc:sldChg>
      <pc:sldChg chg="addSp delSp modSp add replId">
        <pc:chgData name="염승윤" userId="S::ysy9639@cau.ac.kr::42c2e0bb-7178-4fce-bb46-2fd3fbb3cf9d" providerId="AD" clId="Web-{52B001B0-C071-A30A-66FD-8CE2DF57E3FB}" dt="2018-09-09T04:32:12.758" v="96"/>
        <pc:sldMkLst>
          <pc:docMk/>
          <pc:sldMk cId="2374782620" sldId="264"/>
        </pc:sldMkLst>
        <pc:picChg chg="mod">
          <ac:chgData name="염승윤" userId="S::ysy9639@cau.ac.kr::42c2e0bb-7178-4fce-bb46-2fd3fbb3cf9d" providerId="AD" clId="Web-{52B001B0-C071-A30A-66FD-8CE2DF57E3FB}" dt="2018-09-09T04:32:06.257" v="94" actId="1076"/>
          <ac:picMkLst>
            <pc:docMk/>
            <pc:sldMk cId="2374782620" sldId="264"/>
            <ac:picMk id="4" creationId="{73149F05-3029-40BB-881B-9405AA7F1B3A}"/>
          </ac:picMkLst>
        </pc:picChg>
        <pc:cxnChg chg="add del mod">
          <ac:chgData name="염승윤" userId="S::ysy9639@cau.ac.kr::42c2e0bb-7178-4fce-bb46-2fd3fbb3cf9d" providerId="AD" clId="Web-{52B001B0-C071-A30A-66FD-8CE2DF57E3FB}" dt="2018-09-09T04:31:42.866" v="89"/>
          <ac:cxnSpMkLst>
            <pc:docMk/>
            <pc:sldMk cId="2374782620" sldId="264"/>
            <ac:cxnSpMk id="2" creationId="{0AA926CE-5E5D-446B-91F6-2852A3F54B6B}"/>
          </ac:cxnSpMkLst>
        </pc:cxnChg>
        <pc:cxnChg chg="add del mod">
          <ac:chgData name="염승윤" userId="S::ysy9639@cau.ac.kr::42c2e0bb-7178-4fce-bb46-2fd3fbb3cf9d" providerId="AD" clId="Web-{52B001B0-C071-A30A-66FD-8CE2DF57E3FB}" dt="2018-09-09T04:32:12.758" v="96"/>
          <ac:cxnSpMkLst>
            <pc:docMk/>
            <pc:sldMk cId="2374782620" sldId="264"/>
            <ac:cxnSpMk id="3" creationId="{B871B88B-9B83-4E05-AFFE-29255509548F}"/>
          </ac:cxnSpMkLst>
        </pc:cxnChg>
      </pc:sldChg>
      <pc:sldChg chg="addSp delSp modSp new ord">
        <pc:chgData name="염승윤" userId="S::ysy9639@cau.ac.kr::42c2e0bb-7178-4fce-bb46-2fd3fbb3cf9d" providerId="AD" clId="Web-{52B001B0-C071-A30A-66FD-8CE2DF57E3FB}" dt="2018-09-09T04:42:08.545" v="179"/>
        <pc:sldMkLst>
          <pc:docMk/>
          <pc:sldMk cId="3569877832" sldId="265"/>
        </pc:sldMkLst>
        <pc:spChg chg="del">
          <ac:chgData name="염승윤" userId="S::ysy9639@cau.ac.kr::42c2e0bb-7178-4fce-bb46-2fd3fbb3cf9d" providerId="AD" clId="Web-{52B001B0-C071-A30A-66FD-8CE2DF57E3FB}" dt="2018-09-09T04:42:06.280" v="178"/>
          <ac:spMkLst>
            <pc:docMk/>
            <pc:sldMk cId="3569877832" sldId="265"/>
            <ac:spMk id="3" creationId="{4E90094A-B8FE-4E5D-915D-5B6FEC73730A}"/>
          </ac:spMkLst>
        </pc:spChg>
        <pc:spChg chg="add mod">
          <ac:chgData name="염승윤" userId="S::ysy9639@cau.ac.kr::42c2e0bb-7178-4fce-bb46-2fd3fbb3cf9d" providerId="AD" clId="Web-{52B001B0-C071-A30A-66FD-8CE2DF57E3FB}" dt="2018-09-09T04:42:08.545" v="179"/>
          <ac:spMkLst>
            <pc:docMk/>
            <pc:sldMk cId="3569877832" sldId="265"/>
            <ac:spMk id="7" creationId="{D928E47D-E4B0-43D8-ABC2-1C9013906384}"/>
          </ac:spMkLst>
        </pc:spChg>
        <pc:picChg chg="add del mod ord">
          <ac:chgData name="염승윤" userId="S::ysy9639@cau.ac.kr::42c2e0bb-7178-4fce-bb46-2fd3fbb3cf9d" providerId="AD" clId="Web-{52B001B0-C071-A30A-66FD-8CE2DF57E3FB}" dt="2018-09-09T04:42:08.545" v="179"/>
          <ac:picMkLst>
            <pc:docMk/>
            <pc:sldMk cId="3569877832" sldId="265"/>
            <ac:picMk id="4" creationId="{A3055443-29CD-47EE-8539-6A0C1CDF9182}"/>
          </ac:picMkLst>
        </pc:picChg>
      </pc:sldChg>
    </pc:docChg>
  </pc:docChgLst>
</pc:chgInfo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클릭하여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14785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75306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45416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01033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편집</a:t>
            </a:r>
            <a:endParaRPr lang="ko-KR" altLang="en-US" sz="24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8663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26960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74776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2876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05744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66463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클릭하십시오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11658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6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739515541.jpe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 rot="0">
            <a:off x="838200" y="0"/>
            <a:ext cx="10911205" cy="6858635"/>
          </a:xfrm>
          <a:prstGeom prst="rect"/>
          <a:gradFill rotWithShape="1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Calibri" charset="0"/>
              <a:ea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2726690" y="1741170"/>
            <a:ext cx="6739890" cy="16497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자료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구조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설계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</a:b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개인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프로젝트</a:t>
            </a:r>
            <a:endParaRPr lang="ko-KR" altLang="en-US" sz="50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2729865" y="3427095"/>
            <a:ext cx="6741795" cy="14566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5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컴퓨터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공학부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컴퓨터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전공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염승윤</a:t>
            </a:r>
            <a:endParaRPr lang="ko-KR" altLang="en-US" sz="15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연구 배경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53848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컴퓨터 견적 맞출때 기본적인 지식이 필요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841375" y="3556635"/>
            <a:ext cx="11188065" cy="86169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가장 인기 있는 상품만 구매한다면 소음 및 발열등 사용하는데 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  불편함이 있을 수 있음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841375" y="2363470"/>
            <a:ext cx="5008245" cy="4781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다양한 제조사로 인한 결정 장애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42645" y="2953385"/>
            <a:ext cx="10647045" cy="4781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단순히 가격만 낮게 해서 견적을 맞춘다면 원하는 성능을 기대하기 힘듬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1" animBg="1"/>
      <p:bldP spid="8" grpId="2" animBg="1"/>
      <p:bldP spid="6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/>
          </p:cNvSpPr>
          <p:nvPr>
            <p:ph type="obj" idx="1"/>
          </p:nvPr>
        </p:nvSpPr>
        <p:spPr>
          <a:xfrm rot="0">
            <a:off x="-508000" y="172275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875790" y="1042035"/>
            <a:ext cx="4193540" cy="775335"/>
          </a:xfrm>
          <a:prstGeom prst="parallelogram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2327275" y="1442720"/>
            <a:ext cx="114681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Intel 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4288155" y="1429385"/>
            <a:ext cx="12211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AMD 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804545" y="2332990"/>
            <a:ext cx="5999480" cy="1393825"/>
          </a:xfrm>
          <a:prstGeom prst="parallelogram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1668780" y="2771140"/>
            <a:ext cx="41548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Z370, B360, H310         X470, AB350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ASUS, ASRock, GIGABYTE, MSI...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 rot="0" flipH="1">
            <a:off x="2202815" y="1812290"/>
            <a:ext cx="698500" cy="9912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4898390" y="1798955"/>
            <a:ext cx="322580" cy="9620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424815" y="4275455"/>
            <a:ext cx="5999480" cy="1213485"/>
          </a:xfrm>
          <a:prstGeom prst="parallelogram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1256030" y="4693285"/>
            <a:ext cx="45707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{메모리 카드}, {저장장치}, {파워서플라이},...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 flipH="1">
            <a:off x="2185035" y="3120390"/>
            <a:ext cx="267335" cy="16122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>
            <a:spLocks/>
          </p:cNvSpPr>
          <p:nvPr/>
        </p:nvSpPr>
        <p:spPr>
          <a:xfrm rot="0">
            <a:off x="7287895" y="1722755"/>
            <a:ext cx="41135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W= 가격, 선호 제조사, 무상 수리 기간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8145780" y="1044575"/>
            <a:ext cx="23983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각 엣지들은 호환여부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3084830" y="1042670"/>
            <a:ext cx="177863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Dimension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2459990" y="2332990"/>
            <a:ext cx="268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Matherboard Dimension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2720340" y="4280535"/>
            <a:ext cx="164338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Etc Dimension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3857625" y="567690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8274050" y="2192020"/>
            <a:ext cx="23983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사용자가 원하는 성능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 rot="0" flipH="1">
            <a:off x="4893945" y="3145790"/>
            <a:ext cx="189865" cy="15354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11950" y="2889250"/>
            <a:ext cx="5443220" cy="2818765"/>
          </a:xfrm>
          <a:prstGeom prst="rect"/>
          <a:noFill/>
        </p:spPr>
      </p:pic>
      <p:sp>
        <p:nvSpPr>
          <p:cNvPr id="31" name="텍스트 상자 30"/>
          <p:cNvSpPr txBox="1">
            <a:spLocks/>
          </p:cNvSpPr>
          <p:nvPr/>
        </p:nvSpPr>
        <p:spPr>
          <a:xfrm rot="0">
            <a:off x="8426450" y="2512060"/>
            <a:ext cx="201104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예) 게임 권장사양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1" animBg="1"/>
      <p:bldP spid="30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자료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1"/>
          </p:nvPr>
        </p:nvSpPr>
        <p:spPr>
          <a:xfrm>
            <a:off x="838200" y="1795780"/>
            <a:ext cx="10518140" cy="43840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하드웨어 가격, 상세 정보(스펙) 	http://www.danawa.com/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하드웨어 성능 		https://www.passmark.com/index.html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                  		https://quasarzone.co.kr/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1205865" y="5078095"/>
            <a:ext cx="8079105" cy="36957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Who Doctor</cp:lastModifiedBy>
  <dc:title>PowerPoint 프레젠테이션</dc:title>
  <dcterms:modified xsi:type="dcterms:W3CDTF">2018-09-09T09:14:32Z</dcterms:modified>
</cp:coreProperties>
</file>