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19" r:id="rId13"/>
  </p:sldMasterIdLst>
  <p:sldIdLst>
    <p:sldId id="256" r:id="rId15"/>
    <p:sldId id="265" r:id="rId16"/>
    <p:sldId id="263" r:id="rId17"/>
    <p:sldId id="271" r:id="rId18"/>
    <p:sldId id="273" r:id="rId19"/>
    <p:sldId id="272" r:id="rId20"/>
    <p:sldId id="306" r:id="rId21"/>
    <p:sldId id="292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274" r:id="rId34"/>
    <p:sldId id="275" r:id="rId35"/>
    <p:sldId id="283" r:id="rId36"/>
    <p:sldId id="288" r:id="rId37"/>
    <p:sldId id="289" r:id="rId38"/>
    <p:sldId id="290" r:id="rId39"/>
    <p:sldId id="269" r:id="rId40"/>
    <p:sldId id="258" r:id="rId41"/>
    <p:sldId id="266" r:id="rId42"/>
    <p:sldId id="260" r:id="rId43"/>
    <p:sldId id="262" r:id="rId44"/>
    <p:sldId id="267" r:id="rId4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787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868_1717032/fImage1399378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757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739570441.jpe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479767541.gif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95707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C	D	E	F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2945"/>
            <a:ext cx="5441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205994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D	E	F	G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7702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3060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55194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E	F	G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1014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 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3060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821055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1649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 D E F 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265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265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1485" cy="317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380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3096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937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3571240" y="1262380"/>
            <a:ext cx="49263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여기 까지가 사용자가 입력을 해줘야하는 부분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5538470" y="1205865"/>
            <a:ext cx="620522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CPU와 GPU가 정해졌으니 그 칩셋 버전에 따라 메인보드를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결정할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292725" y="1346200"/>
            <a:ext cx="1613535" cy="1892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6987540" y="1348105"/>
            <a:ext cx="1613535" cy="1873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3468370" y="363855"/>
            <a:ext cx="8442960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메인보드를 1개 결정하면 메인보드에서 제공해주는 램 규격(DDR3, 4), 메모리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슬롯 갯수에 따라 램을 정할 수 있고 또 전송방식(SATA 3, SATA 2)에 따라 SSD와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HDD를 각각 정할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604520" y="5004435"/>
            <a:ext cx="2794635" cy="3721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(CPU+GPU정격 용량)*1.2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292725" y="1346200"/>
            <a:ext cx="1613535" cy="1892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6987540" y="1348105"/>
            <a:ext cx="1613535" cy="1873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662670" y="1351280"/>
            <a:ext cx="2242185" cy="20129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PSU/case/cooler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821430" y="727710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3162300" y="842010"/>
            <a:ext cx="84391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주요 부품들을 다 골랐으니 나머지 파워서플라이, 케이스, 쿨러를 고를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01190" y="1251585"/>
            <a:ext cx="8391525" cy="435292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6137910" y="2863215"/>
            <a:ext cx="4046855" cy="223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137910" y="3149600"/>
            <a:ext cx="4050030" cy="223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129020" y="3475355"/>
            <a:ext cx="4058920" cy="477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맞추기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9410" cy="43554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예산 이내에서 최고 성능으로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사용 목적에 따라 가성비 좋은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컴퓨터 부품 업그레이드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따라서 객관적인 지표가 필요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[Intel] i7-8700K (커피레이크)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₩395,000 	15,972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0.0404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[Intel] i7-8700 (커피레이크)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₩379,900 	15,174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0.0399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2955" cy="11036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[AMD] R5 2600X (피나클 릿지)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₩209,800 	14,378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0.0685</a:t>
            </a:r>
            <a:endParaRPr lang="ko-KR" altLang="en-US" sz="1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[AMD] R7 2700X (피나클 릿지)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₩316,700 	17,272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0.0545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283075" y="283845"/>
            <a:ext cx="3380740" cy="11360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 14,000 점 이상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4800" cy="12719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090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1419225"/>
            <a:ext cx="176911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2715" cy="127762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893445" y="856615"/>
            <a:ext cx="21799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  <p:bldP spid="4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지포스 GTX1060 O6G D5 6GB	₩350,600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0.0254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[MSI] 지포스 GTX1050 OC D5 2GB 스톰	₩143,800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[GIGABYTE] 지포스 GTX1070 AORUS D5 8GB	₩761,480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0.0146</a:t>
            </a:r>
            <a:endParaRPr lang="ko-KR" altLang="en-US" sz="1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[MSI] 지포스 GTX1080 게이밍 X D5X 8GB	₩771,000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0.0159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010" cy="1137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 R5 2600X (피나클 릿지)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&amp;GPU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 8900점 이상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4800" cy="127190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090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1420495"/>
            <a:ext cx="1771650" cy="301244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2715" cy="127762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881380" y="856615"/>
            <a:ext cx="21799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[GIGABYTE] X470 AORUS Ultra Gaming	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₩187,000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PRIME B360-PLUS ₩129,720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PRIME B350-PLUS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₩127,700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[ASRock] AB350M	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₩80,480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1137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메인보드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5435" cy="127254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1535" cy="3014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1419225"/>
            <a:ext cx="1769745" cy="3014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3350" cy="127825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5465" cy="11245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[갤럭시] GALAX GAMER 3 DDR 4 8G RGB ₩107,000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5630" cy="11303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DDR3 8G PC3-12800	₩88,900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DDR4 8G PC4-21300	₩86,500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255" cy="11042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DDR4 8G PC4-19200	₩78,500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램클럭 2666이상 DDR4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070" cy="3035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8995" cy="20440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2387600"/>
            <a:ext cx="1772920" cy="20453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350" cy="3092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833120" y="1146810"/>
            <a:ext cx="218884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(용량*램 클럭)/가격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6100" cy="11252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[타무즈] M540 M.2 2280 256GB	₩101,000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6265" cy="1130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850 EVO 1TB	₩396,140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4225" cy="11049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[WD] Blue 3D SSD 250GB	₩107,000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890" cy="110490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[마이크론] Crucial MX500 250GB	₩81,500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[삼성] DDR4 8G PC4-21300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070" cy="3035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8995" cy="20440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2389505"/>
            <a:ext cx="1772285" cy="2043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350" cy="3092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-603885" y="1183005"/>
            <a:ext cx="4892675" cy="3149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용량*(읽기 속도 + 쓰기 속도)*AS 기간/가격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6100" cy="11252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[마이크로닉스] Classic II 600W +12V Single Rail 85+	₩49,100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6265" cy="1130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[잘만] Wattbit 500W 83+	₩36,900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4225" cy="11049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[델타] DPS-650AB/7C 88PLUS	₩65,000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890" cy="110490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[시소닉] HYDANCE HY-600CT Active PFC 80PLUS BRONZE	₩69,000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[삼성] DDR4 8G PC4-21300&amp;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[마이크론] Crucial MX500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600W 이상의 정격 용량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705" cy="3041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9630" cy="20447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2389505"/>
            <a:ext cx="1772285" cy="2043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985" cy="3098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349885" y="1170940"/>
            <a:ext cx="3450590" cy="3149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(정격 용량/가격)*(1/불량률)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490220"/>
            <a:ext cx="10517505" cy="5688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https://www.cpubenchmark.net/cpu_test_info.html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https://www.videocardbenchmark.net/gpu_test_info.html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https://www.memorybenchmark.net/graph_notes.html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부품 별 상세 스펙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Integer Maths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Compression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Encryption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Extended Instructions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Floating Point Math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Single Threaded Test 등등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Intel 계열과 AMD 계열로 나뉘지 않고 동일하게 테스트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147560" y="181927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67740" y="1367790"/>
          <a:ext cx="10230485" cy="3223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045970"/>
                <a:gridCol w="2045970"/>
                <a:gridCol w="2045970"/>
                <a:gridCol w="2045970"/>
                <a:gridCol w="2046605"/>
              </a:tblGrid>
              <a:tr h="805815"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9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10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11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12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Objects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7 planes, 500 trees, terrain, water, sky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 Islands, 20 Meteors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50 Giant Space Jellyfish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Up to 100,000 Asteroids (25,000 by default), 71 Space ships (13 unique models), 1 Space station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Display Mode</a:t>
                      </a:r>
                      <a:r>
                        <a:rPr lang="en-US" altLang="ko-KR" sz="900" kern="1200" cap="none" dirty="0" smtClean="0" baseline="30000" b="1" strike="noStrike">
                          <a:latin typeface="Arial" charset="0"/>
                          <a:ea typeface="Arial" charset="0"/>
                        </a:rPr>
                        <a:t>1</a:t>
                      </a:r>
                      <a:endParaRPr lang="ko-KR" altLang="en-US" sz="900" kern="1200" dirty="0" smtClean="0" baseline="3000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1024x768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1680x1050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8x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1920x1080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3840x2160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2x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>
            <a:off x="915670" y="4825365"/>
            <a:ext cx="10116820" cy="11899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NVIDIA 그래픽 카드와 AMD 그래픽 카드 계열로 나누지 않고 동일하게 테스트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MEMORY(RAM)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12925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Different Operating Systems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Minimum Sample Size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Background RAM Accesses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Real Life Performance Comparison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 dependency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ntegrated GPUs 등등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DDR 3, DDR 4로 나누어 테스트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벤치마크란?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토지 측량에서 사용되는 수준 기표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어떤 것이 높고 낮음을 나타내는 기준점을 의미한다.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요즘에는 동일한 전자부품간 성능 지표로 사용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즉 벤치마크가 담고 있는 의미는 조사 대상을 여러 가지 방법으로 측정하여 누구라도 인정할 수 있도록 표준화시키는 과정이라고 할 수 있다. 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Main Board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보다 CPU와 GPU, 메모리카드(RAM)와 호환성이 더 중요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세부 칩셋 (H310, B360, Z370...)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오버클럭을 포함한 부가 기능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지원하는 램 클럭수(2400Mhz ~ 4000Mhz)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메모리 슬롯 갯수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제조사 신뢰도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기타 부품들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5091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기억장치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읽기/쓰기 속도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AS 기간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안정성(신뢰할 수 있는 브랜드, 과전류 방지 회로가 있는가?)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효율(80 PLUS 인증)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케이스 크기(폭, 높이, 깊이)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용도(저소음 or 쿨링)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풍압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소음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2425"/>
            <a:ext cx="10518140" cy="8102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225550"/>
            <a:ext cx="11059160" cy="495681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CPU, Mainboard, RAM, GPU, SSD/HDD, PSU, case, cooler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GPU, RAM)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용량/가격)*(1/불량률)) (단 파워의 정격 용량은 CPU, GPU 등등 소비전력을 다 더한것보다 크다.)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482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쿨링 위주 : max(가로*세로*높이/가격)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클럭수*(제공하는 기능))/가격 (단 메인보드 세부 칩셋은 CPU오버클럭에따라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8140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Adjacent matrix(인접행렬)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        CPU				       main board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Main					RAM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board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83385" y="2985135"/>
          <a:ext cx="278003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90"/>
                <a:gridCol w="694690"/>
                <a:gridCol w="695325"/>
                <a:gridCol w="695325"/>
              </a:tblGrid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42355" y="2988945"/>
          <a:ext cx="278003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90"/>
                <a:gridCol w="694690"/>
                <a:gridCol w="695325"/>
                <a:gridCol w="695325"/>
              </a:tblGrid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8140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Adjacent list(인접 리스트)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38885" y="2902585"/>
            <a:ext cx="194881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51910" y="2896870"/>
            <a:ext cx="191579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012940" y="2406650"/>
            <a:ext cx="203136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NEW B4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851910" y="3851275"/>
            <a:ext cx="191579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851910" y="4780280"/>
            <a:ext cx="1902460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4" idx="3"/>
            <a:endCxn id="5" idx="1"/>
          </p:cNvCxnSpPr>
          <p:nvPr/>
        </p:nvCxnSpPr>
        <p:spPr>
          <a:xfrm rot="0" flipV="1">
            <a:off x="3187065" y="3232150"/>
            <a:ext cx="665480" cy="63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4" idx="3"/>
            <a:endCxn id="7" idx="1"/>
          </p:cNvCxnSpPr>
          <p:nvPr/>
        </p:nvCxnSpPr>
        <p:spPr>
          <a:xfrm rot="0">
            <a:off x="3187065" y="3237865"/>
            <a:ext cx="665480" cy="94932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4" idx="3"/>
            <a:endCxn id="8" idx="1"/>
          </p:cNvCxnSpPr>
          <p:nvPr/>
        </p:nvCxnSpPr>
        <p:spPr>
          <a:xfrm rot="0">
            <a:off x="3187065" y="3237865"/>
            <a:ext cx="665480" cy="18783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4" idx="3"/>
            <a:endCxn id="6" idx="1"/>
          </p:cNvCxnSpPr>
          <p:nvPr/>
        </p:nvCxnSpPr>
        <p:spPr>
          <a:xfrm rot="0" flipV="1">
            <a:off x="3187065" y="2741930"/>
            <a:ext cx="3826510" cy="4965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6186805" y="4731385"/>
            <a:ext cx="55949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노드 입력과 삭제가 쉬운 인접 리스트로 하기로 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1" animBg="1"/>
      <p:bldP spid="8" grpId="2" animBg="1"/>
      <p:bldP spid="11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13890" y="1255395"/>
            <a:ext cx="8364855" cy="435292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3759200" y="208343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666365" y="298704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314575" y="392684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765550" y="298831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380740" y="392366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378200" y="482028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161155" y="392747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4862830" y="298831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5139690" y="392557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8170545" y="208470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7061835" y="29946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8173085" y="299148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9269730" y="29946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6775450" y="392874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7787640" y="392747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8641715" y="39217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9535795" y="392874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7770495" y="481774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165860" y="2082800"/>
            <a:ext cx="6165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1174115" y="2991485"/>
            <a:ext cx="631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16660" y="3926840"/>
            <a:ext cx="5226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1328420" y="4817745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V="1">
            <a:off x="1303020" y="2674620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1331595" y="3672205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1323340" y="4555490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51435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560195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B	C	D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52035" y="3268345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0</Paragraphs>
  <Words>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Who Doctor</cp:lastModifiedBy>
</cp:coreProperties>
</file>