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88" r:id="rId35"/>
    <p:sldMasterId id="2147483889" r:id="rId37"/>
    <p:sldMasterId id="2147483890" r:id="rId39"/>
  </p:sldMasterIdLst>
  <p:sldIdLst>
    <p:sldId id="256" r:id="rId41"/>
    <p:sldId id="259" r:id="rId42"/>
    <p:sldId id="260" r:id="rId43"/>
    <p:sldId id="273" r:id="rId44"/>
    <p:sldId id="262" r:id="rId45"/>
    <p:sldId id="261" r:id="rId46"/>
    <p:sldId id="264" r:id="rId47"/>
    <p:sldId id="266" r:id="rId48"/>
    <p:sldId id="265" r:id="rId49"/>
    <p:sldId id="270" r:id="rId50"/>
    <p:sldId id="271" r:id="rId51"/>
    <p:sldId id="272" r:id="rId52"/>
    <p:sldId id="267" r:id="rId53"/>
    <p:sldId id="268" r:id="rId54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64" d="100"/>
          <a:sy n="64" d="100"/>
        </p:scale>
        <p:origin x="90" y="17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5" Type="http://schemas.openxmlformats.org/officeDocument/2006/relationships/slideMaster" Target="slideMasters/slideMaster1.xml"></Relationship><Relationship Id="rId36" Type="http://schemas.openxmlformats.org/officeDocument/2006/relationships/theme" Target="theme/theme1.xml"></Relationship><Relationship Id="rId37" Type="http://schemas.openxmlformats.org/officeDocument/2006/relationships/slideMaster" Target="slideMasters/slideMaster2.xml"></Relationship><Relationship Id="rId39" Type="http://schemas.openxmlformats.org/officeDocument/2006/relationships/slideMaster" Target="slideMasters/slideMaster3.xml"></Relationship><Relationship Id="rId41" Type="http://schemas.openxmlformats.org/officeDocument/2006/relationships/slide" Target="slides/slide1.xml"></Relationship><Relationship Id="rId42" Type="http://schemas.openxmlformats.org/officeDocument/2006/relationships/slide" Target="slides/slide2.xml"></Relationship><Relationship Id="rId43" Type="http://schemas.openxmlformats.org/officeDocument/2006/relationships/slide" Target="slides/slide3.xml"></Relationship><Relationship Id="rId44" Type="http://schemas.openxmlformats.org/officeDocument/2006/relationships/slide" Target="slides/slide4.xml"></Relationship><Relationship Id="rId45" Type="http://schemas.openxmlformats.org/officeDocument/2006/relationships/slide" Target="slides/slide5.xml"></Relationship><Relationship Id="rId46" Type="http://schemas.openxmlformats.org/officeDocument/2006/relationships/slide" Target="slides/slide6.xml"></Relationship><Relationship Id="rId47" Type="http://schemas.openxmlformats.org/officeDocument/2006/relationships/slide" Target="slides/slide7.xml"></Relationship><Relationship Id="rId48" Type="http://schemas.openxmlformats.org/officeDocument/2006/relationships/slide" Target="slides/slide8.xml"></Relationship><Relationship Id="rId49" Type="http://schemas.openxmlformats.org/officeDocument/2006/relationships/slide" Target="slides/slide9.xml"></Relationship><Relationship Id="rId50" Type="http://schemas.openxmlformats.org/officeDocument/2006/relationships/slide" Target="slides/slide10.xml"></Relationship><Relationship Id="rId51" Type="http://schemas.openxmlformats.org/officeDocument/2006/relationships/slide" Target="slides/slide11.xml"></Relationship><Relationship Id="rId52" Type="http://schemas.openxmlformats.org/officeDocument/2006/relationships/slide" Target="slides/slide12.xml"></Relationship><Relationship Id="rId53" Type="http://schemas.openxmlformats.org/officeDocument/2006/relationships/slide" Target="slides/slide13.xml"></Relationship><Relationship Id="rId54" Type="http://schemas.openxmlformats.org/officeDocument/2006/relationships/slide" Target="slides/slide14.xml"></Relationship><Relationship Id="rId55" Type="http://schemas.openxmlformats.org/officeDocument/2006/relationships/viewProps" Target="viewProps.xml"></Relationship><Relationship Id="rId5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264_10513680/fImage13993107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 smtClean="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880_1214856/fImage13993143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270" cy="6859270"/>
          </a:xfrm>
          <a:prstGeom prst="rect">
            <a:avLst/>
          </a:prstGeom>
          <a:noFill/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44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 smtClean="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86143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5292_7955504/fImage13993234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270" cy="6859270"/>
          </a:xfrm>
          <a:prstGeom prst="rect">
            <a:avLst/>
          </a:prstGeom>
          <a:noFill/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44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 smtClean="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86143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264_10513680/fImage5837775724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8880_1214856/fImage58371368467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270" cy="6859270"/>
          </a:xfrm>
          <a:prstGeom prst="rect">
            <a:avLst/>
          </a:prstGeom>
          <a:noFill/>
        </p:spPr>
      </p:pic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5292_7955504/fImage58372278467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270" cy="6859270"/>
          </a:xfrm>
          <a:prstGeom prst="rect">
            <a:avLst/>
          </a:prstGeom>
          <a:noFill/>
        </p:spPr>
      </p:pic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10/10/2018</a:t>
            </a:fld>
            <a:endParaRPr lang="en-GB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5.jpe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 smtClean="0">
                <a:solidFill>
                  <a:srgbClr val="295776"/>
                </a:solidFill>
                <a:latin typeface="맑은 고딕" charset="0"/>
                <a:ea typeface="맑은 고딕" charset="0"/>
              </a:rPr>
              <a:t>자료구조설계</a:t>
            </a:r>
            <a:endParaRPr lang="ko-KR" altLang="en-US" sz="5000" b="0" strike="noStrike" cap="none" dirty="0" smtClean="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조립 PC 견적 추천 프로그램</a:t>
            </a:r>
            <a:endParaRPr lang="ko-KR" altLang="en-US" sz="2400" b="0" strike="noStrike" cap="none" dirty="0" smtClean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컴퓨터전공 염승윤</a:t>
            </a:r>
            <a:endParaRPr lang="ko-KR" altLang="en-US" sz="2400" b="0" strike="noStrike" cap="none" dirty="0" smtClean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775" cy="13290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data structure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13560"/>
            <a:ext cx="3749675" cy="43554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b="0" strike="noStrike" cap="none" dirty="0" smtClean="0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2317750" y="2027555"/>
            <a:ext cx="387350" cy="3879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A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786255" y="2967990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B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2305050" y="2955925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C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2847975" y="2967990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D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4816475" y="1918969"/>
            <a:ext cx="54229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1097915" y="3727450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E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1797685" y="3715385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F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2509520" y="3727450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G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flipH="1">
            <a:off x="1290955" y="3354705"/>
            <a:ext cx="689610" cy="37401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>
            <a:off x="1979295" y="3354705"/>
            <a:ext cx="12700" cy="36195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>
            <a:off x="2498090" y="3342640"/>
            <a:ext cx="205740" cy="38608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flipH="1">
            <a:off x="1979295" y="2414270"/>
            <a:ext cx="532765" cy="55499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>
            <a:off x="2510790" y="2414270"/>
            <a:ext cx="531495" cy="55499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flipH="1">
            <a:off x="1290955" y="3354705"/>
            <a:ext cx="689610" cy="374015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>
            <a:off x="1979295" y="3354705"/>
            <a:ext cx="12700" cy="36195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>
            <a:off x="2498090" y="3342640"/>
            <a:ext cx="205740" cy="38608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flipH="1">
            <a:off x="2498090" y="2414270"/>
            <a:ext cx="13970" cy="542925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b="1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>
            <a:off x="4827270" y="2018030"/>
            <a:ext cx="438340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Front						back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>
            <a:off x="4939030" y="2414270"/>
            <a:ext cx="514985" cy="709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맑은 고딕" charset="0"/>
                <a:ea typeface="맑은 고딕" charset="0"/>
              </a:rPr>
              <a:t>A</a:t>
            </a:r>
            <a:endParaRPr lang="ko-KR" altLang="en-US" sz="40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775" cy="13290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data structure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13560"/>
            <a:ext cx="3749675" cy="43554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b="0" strike="noStrike" cap="none" dirty="0" smtClean="0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2317750" y="2027555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A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786255" y="2967990"/>
            <a:ext cx="387350" cy="3879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B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2305050" y="2955925"/>
            <a:ext cx="387350" cy="3879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C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2847975" y="2967990"/>
            <a:ext cx="387350" cy="3879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D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4816475" y="1918970"/>
            <a:ext cx="54229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1097915" y="3727450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E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1797685" y="3715385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F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2509520" y="3727450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G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flipH="1">
            <a:off x="1290955" y="3354705"/>
            <a:ext cx="689610" cy="37401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>
            <a:off x="1979295" y="3354705"/>
            <a:ext cx="12700" cy="36195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>
            <a:off x="2498090" y="3342640"/>
            <a:ext cx="205740" cy="38608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flipH="1">
            <a:off x="1979295" y="2414270"/>
            <a:ext cx="532765" cy="55499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>
            <a:off x="2510790" y="2414270"/>
            <a:ext cx="531495" cy="55499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flipH="1">
            <a:off x="1290955" y="3354705"/>
            <a:ext cx="689610" cy="374015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>
            <a:off x="1979295" y="3354705"/>
            <a:ext cx="12700" cy="36195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>
            <a:off x="2498090" y="3342640"/>
            <a:ext cx="205740" cy="38608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flipH="1">
            <a:off x="2498090" y="2414270"/>
            <a:ext cx="13970" cy="542925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b="1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>
            <a:off x="4827270" y="2018030"/>
            <a:ext cx="438340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Front						back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>
            <a:off x="4939030" y="2414270"/>
            <a:ext cx="1560830" cy="709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맑은 고딕" charset="0"/>
                <a:ea typeface="맑은 고딕" charset="0"/>
              </a:rPr>
              <a:t>B	C	D</a:t>
            </a:r>
            <a:endParaRPr lang="ko-KR" altLang="en-US" sz="4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>
            <a:off x="4852035" y="3268345"/>
            <a:ext cx="33083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A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1" name="텍스트 상자 70"/>
          <p:cNvSpPr txBox="1">
            <a:spLocks/>
          </p:cNvSpPr>
          <p:nvPr/>
        </p:nvSpPr>
        <p:spPr>
          <a:xfrm rot="0">
            <a:off x="5674995" y="3400425"/>
            <a:ext cx="532384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BCD중에서 가정비가 좋은 제품을 B라고 가정한다.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71"/>
          <p:cNvSpPr txBox="1">
            <a:spLocks/>
          </p:cNvSpPr>
          <p:nvPr/>
        </p:nvSpPr>
        <p:spPr>
          <a:xfrm rot="0">
            <a:off x="4810760" y="3980814"/>
            <a:ext cx="680021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BFS 알고리즘을 사용하긴 하지만 search가 목적이 아니라 비교가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목적이여서 CD 아래 자식 노드들은 생각하지 않는다.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775" cy="13290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data structure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13560"/>
            <a:ext cx="3749675" cy="43554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b="0" strike="noStrike" cap="none" dirty="0" smtClean="0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2317750" y="2027555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A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786255" y="2967990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B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2305050" y="2955925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C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2847975" y="2967990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D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4816475" y="1918969"/>
            <a:ext cx="54229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1097915" y="3727450"/>
            <a:ext cx="387350" cy="3879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E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1797685" y="3715385"/>
            <a:ext cx="387350" cy="3879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F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2509520" y="3727450"/>
            <a:ext cx="387350" cy="387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G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flipH="1">
            <a:off x="1290955" y="3354705"/>
            <a:ext cx="689610" cy="37401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>
            <a:off x="1979295" y="3354705"/>
            <a:ext cx="12700" cy="36195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>
            <a:off x="2498090" y="3342640"/>
            <a:ext cx="205740" cy="38608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flipH="1">
            <a:off x="1979295" y="2414270"/>
            <a:ext cx="532765" cy="55499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>
            <a:off x="2510790" y="2414270"/>
            <a:ext cx="531495" cy="55499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flipH="1">
            <a:off x="1290955" y="3354705"/>
            <a:ext cx="689610" cy="374015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>
            <a:off x="1979295" y="3354705"/>
            <a:ext cx="12700" cy="36195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>
            <a:off x="2498090" y="3342640"/>
            <a:ext cx="205740" cy="38608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flipH="1">
            <a:off x="2498090" y="2414270"/>
            <a:ext cx="13970" cy="542925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b="1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>
            <a:off x="4827270" y="2018030"/>
            <a:ext cx="438340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Front						back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>
            <a:off x="4939030" y="2414270"/>
            <a:ext cx="1957705" cy="709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 smtClean="0">
                <a:latin typeface="맑은 고딕" charset="0"/>
                <a:ea typeface="맑은 고딕" charset="0"/>
              </a:rPr>
              <a:t>E	F</a:t>
            </a:r>
            <a:endParaRPr lang="ko-KR" altLang="en-US" sz="4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>
            <a:off x="4815205" y="3242945"/>
            <a:ext cx="54483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A B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5292_7955504/fImage514812096334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065" y="-24765"/>
            <a:ext cx="6932295" cy="6710045"/>
          </a:xfrm>
          <a:prstGeom prst="rect">
            <a:avLst/>
          </a:prstGeom>
          <a:noFill/>
        </p:spPr>
      </p:pic>
      <p:pic>
        <p:nvPicPr>
          <p:cNvPr id="4" name="그림 3" descr="C:/Users/Yeom Seoung Yun/AppData/Roaming/PolarisOffice/ETemp/5292_7955504/fImage411512106500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65" y="-4445"/>
            <a:ext cx="6356350" cy="66897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5770" y="4134485"/>
            <a:ext cx="11475085" cy="2764790"/>
          </a:xfrm>
          <a:prstGeom prst="rect">
            <a:avLst/>
          </a:prstGeom>
          <a:noFill/>
        </p:spPr>
      </p:pic>
      <p:pic>
        <p:nvPicPr>
          <p:cNvPr id="4" name="그림 3" descr="C:/Users/Yeom Seoung Yun/AppData/Roaming/PolarisOffice/ETemp/7700_10661568/fImage35707216572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635"/>
            <a:ext cx="11833860" cy="47167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Data set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37985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다나와 제품 DB</a:t>
            </a:r>
            <a:endParaRPr lang="ko-KR" altLang="en-US" sz="28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1807210"/>
            <a:ext cx="5555615" cy="453136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7845"/>
            <a:ext cx="5824855" cy="42957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Data set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379855"/>
            <a:ext cx="10516870" cy="435292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다나와 제품 DB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다나와 측에서 신규 개발자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등록이 불가능 하여 다른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경로로 엑셀 파일을 받음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8862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            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807845"/>
            <a:ext cx="5824855" cy="42957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Dynamic graph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매일 제품 가격이 변하긴 하지만 거의 변동이 없어서 다이나믹성을 보여주기 힘들다.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그래서 다음 4가지 dataset을 준비했다.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17년 9월 : intel 8세대 CPU 신규 출시 이전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17년 10월 : intel 8세대 CPU 신규 출시 이후(새로운 노드 생성)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18년 1월 : intel 멜트다운, 스펙터 보안 문제로 인한 보안 패치 이후(노드 가중치 변화)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18년 9월 : 현재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52425"/>
            <a:ext cx="10518775" cy="8108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Dynamic graph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225550"/>
            <a:ext cx="11059795" cy="4957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20000"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Node : PC </a:t>
            </a:r>
            <a:r>
              <a:rPr lang="en-US" altLang="ko-KR" sz="16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부품</a:t>
            </a: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(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GPU, CPU, Mainboard, RAM, SSD, HDD, PSU, case, (cooler))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Edge : 부품(node)간 호환 여부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Weight :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11200" indent="-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있는 경우(CPU, GPU, RAM)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점수/가격 (단 벤치마크 점수는 사용자가 원하는 점수 이상)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11200" indent="-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없는 경우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기억장치 : max((용량*(읽기 속도 + 쓰기 속도)*AS 기간)/가격) (단 SSD와 HDD는 개별로 생각한다.)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파워서플라이 : max((정격 용량/가격)*(1/불량률)) (단 파워의 정격 용량은 CPU, GPU 등등 소비전력을 다 더한것보다 크다.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                             메인보드 칩셋도 동일 해야한다.)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케이스 : 저소음 위주 : max(가격/쿨러 갯수) (원래 계산식 min(쿨러 갯수/가격), 쿨러 갯수가 결국 케이스 소음과 직결됨)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482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쿨링 위주 : max(가로*세로*높이/가격) (단 메인보드와 CPU 쿨러, GPU등 모든 부품이 들어갈 수 있어야 함)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쿨러 : 케이스가 저소음 위주일 경우 장착하지 않음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	      케이스가 쿨링 위주일 경우 max(풍압/(소음*가격))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메인보드 : (전원부 페이즈 갯수*램 지원 클럭수)/가격 (단 메인보드 세부 칩셋은 CPU오버클럭 여부에 따라 달라짐)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Class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285740" y="1186815"/>
            <a:ext cx="1611630" cy="171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pc_parts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string name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price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point 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430530" y="1607185"/>
            <a:ext cx="1576070" cy="148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tdp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sting soket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int over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96240" y="3994150"/>
            <a:ext cx="1485900" cy="148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GPU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tdp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3782695" y="3993515"/>
            <a:ext cx="1602740" cy="148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RAM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ram_clock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5438775" y="3577590"/>
            <a:ext cx="1344930" cy="191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SSD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vol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rspeed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wspeed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as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6847205" y="3577590"/>
            <a:ext cx="1347470" cy="1910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HDD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vol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rspeed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wspeed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as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10216515" y="1615440"/>
            <a:ext cx="1643380" cy="148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cooler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x,y,h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int cool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1933575" y="2946400"/>
            <a:ext cx="1793240" cy="25850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sting soket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string chipset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paze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mem_slot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ramclock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Boolean over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8269605" y="4001770"/>
            <a:ext cx="1820545" cy="148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power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broken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sting chipset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10201910" y="4001770"/>
            <a:ext cx="1642745" cy="148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cooler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as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air_vol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double noisy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>
            <a:stCxn id="6" idx="0"/>
          </p:cNvCxnSpPr>
          <p:nvPr/>
        </p:nvCxnSpPr>
        <p:spPr>
          <a:xfrm>
            <a:off x="1217930" y="1607185"/>
            <a:ext cx="4872990" cy="127889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>
            <a:stCxn id="8" idx="0"/>
          </p:cNvCxnSpPr>
          <p:nvPr/>
        </p:nvCxnSpPr>
        <p:spPr>
          <a:xfrm flipV="1">
            <a:off x="1139190" y="2885440"/>
            <a:ext cx="4951730" cy="110934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>
            <a:stCxn id="10" idx="0"/>
          </p:cNvCxnSpPr>
          <p:nvPr/>
        </p:nvCxnSpPr>
        <p:spPr>
          <a:xfrm flipV="1">
            <a:off x="4583430" y="2885440"/>
            <a:ext cx="1507490" cy="1108710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>
            <a:stCxn id="12" idx="0"/>
          </p:cNvCxnSpPr>
          <p:nvPr/>
        </p:nvCxnSpPr>
        <p:spPr>
          <a:xfrm flipH="1" flipV="1">
            <a:off x="6090285" y="2885440"/>
            <a:ext cx="20955" cy="69278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>
            <a:stCxn id="14" idx="0"/>
          </p:cNvCxnSpPr>
          <p:nvPr/>
        </p:nvCxnSpPr>
        <p:spPr>
          <a:xfrm flipH="1" flipV="1">
            <a:off x="6090285" y="2885440"/>
            <a:ext cx="1430655" cy="69278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>
            <a:stCxn id="20" idx="0"/>
          </p:cNvCxnSpPr>
          <p:nvPr/>
        </p:nvCxnSpPr>
        <p:spPr>
          <a:xfrm flipH="1" flipV="1">
            <a:off x="6090285" y="2885440"/>
            <a:ext cx="3089275" cy="111696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0"/>
          <p:cNvCxnSpPr>
            <a:stCxn id="22" idx="0"/>
          </p:cNvCxnSpPr>
          <p:nvPr/>
        </p:nvCxnSpPr>
        <p:spPr>
          <a:xfrm flipH="1" flipV="1">
            <a:off x="6090285" y="2885440"/>
            <a:ext cx="4933315" cy="111696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>
            <a:stCxn id="16" idx="0"/>
          </p:cNvCxnSpPr>
          <p:nvPr/>
        </p:nvCxnSpPr>
        <p:spPr>
          <a:xfrm flipH="1">
            <a:off x="6090285" y="1615440"/>
            <a:ext cx="4947920" cy="1270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33"/>
          <p:cNvCxnSpPr>
            <a:endCxn id="4" idx="2"/>
          </p:cNvCxnSpPr>
          <p:nvPr/>
        </p:nvCxnSpPr>
        <p:spPr>
          <a:xfrm flipV="1">
            <a:off x="2820670" y="2897505"/>
            <a:ext cx="3270885" cy="8642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상자 34"/>
          <p:cNvSpPr txBox="1">
            <a:spLocks/>
          </p:cNvSpPr>
          <p:nvPr/>
        </p:nvSpPr>
        <p:spPr>
          <a:xfrm>
            <a:off x="7959090" y="1819910"/>
            <a:ext cx="10941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상속받음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7867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절차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126490"/>
            <a:ext cx="10649585" cy="50526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CPU Node array를 생성(같은 제품군끼리는 linked-list를 안만들어도 된다.) 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GPU Node array를 생성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3. MB Node array를 생성 할때 조건에 따라 CPU Node array와 링크 생성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4. RAM Node array를 생성 할때 MB의 메모리 클럭에 따라 MB Node array와 링크 생성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5. SSD HDD Node array를 생성 할때 MB의 전송 방식에 따라 MB Node array와 링크 생성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6. PSU Node array를 생성 할때 (CPU tdp+GPU tdp) *1.2 이상의 정격 용량을 가진 제품들만 MB Node array와 링크 생성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7. Case Node array를 생성 할때 MB크기 보다 큰 제품들만 MB Node array와 링크 생성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8. Cooler Node array를 생성 할때 case크기 보다 큰 제품들만 Case node array와 링크 생성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9. 모든 제품의 array 생성을 완료하고 사용자가 원하는 성능을 입력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제품 array를 생성 할때 마다 계속 링크를 생성하여 느리고 다나와 DB에 있는 모든 제품 정보가  프로그램이 끝날때까지 계속 메모리에 남아 있는 문제점이 있다.</a:t>
            </a: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78676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절차</a:t>
            </a:r>
            <a:endParaRPr lang="ko-KR" altLang="en-US" sz="4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126490"/>
            <a:ext cx="10650855" cy="505396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사용자가 원하는 성능을 입력 받는다. (CPU, GPU, RAM 세가지 부품에 해당하는 성능 정보가 입력되어 모든 부품들을 탐색할 필요가 없다.)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사용자가 입력한 성능에 미치지 못하는 부품들을 제외한 나머지 부품들(CPU, GPU, RAM)의 array를 생성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3. CPU soket버전을 참고하여 MB Node array를 생성하고 (</a:t>
            </a: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전원부 페이즈 갯수*램 지원 클럭수)/가격</a:t>
            </a: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 가장 높은것을 선택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4. 모든 부품을 같은 방식으로 진행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(GPU, CPU, Mainboard, RAM, SSD, HDD, PSU, case, (cooler) 순서로 진행된다.)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5. 결과 값으로 9개의 부품들이 출력된다.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상자 15"/>
          <p:cNvSpPr txBox="1">
            <a:spLocks/>
          </p:cNvSpPr>
          <p:nvPr/>
        </p:nvSpPr>
        <p:spPr>
          <a:xfrm>
            <a:off x="1977391" y="1451713"/>
            <a:ext cx="186182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CPU Node array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3970021" y="1451713"/>
            <a:ext cx="3318510" cy="694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Name, price, tdp, </a:t>
            </a:r>
            <a:r>
              <a:rPr lang="en-US" altLang="ko-KR" sz="1800" b="1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soket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, over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1913256" y="3961868"/>
            <a:ext cx="176784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MB Node array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398147" y="2407070"/>
            <a:ext cx="54216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호환되는 경우 (cpu의 경우 소켓 버전이 같은 경우)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7288531" y="1449173"/>
            <a:ext cx="3206750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Name, price, tdp, soket, over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 rot="16200000" flipH="1">
            <a:off x="4910139" y="3052229"/>
            <a:ext cx="1819275" cy="1"/>
          </a:xfrm>
          <a:prstGeom prst="curvedConnector3">
            <a:avLst>
              <a:gd name="adj1" fmla="val 50000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28"/>
          <p:cNvSpPr>
            <a:spLocks/>
          </p:cNvSpPr>
          <p:nvPr/>
        </p:nvSpPr>
        <p:spPr>
          <a:xfrm>
            <a:off x="4017646" y="3961233"/>
            <a:ext cx="3604895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Name, price, </a:t>
            </a:r>
            <a:r>
              <a:rPr lang="en-US" altLang="ko-KR" sz="1800" b="1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soket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, paze 등등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7638790" y="3958693"/>
            <a:ext cx="3604895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Name, price, soket, paze 등등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10575593" y="1821918"/>
            <a:ext cx="3302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...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11259934" y="4269041"/>
            <a:ext cx="33020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...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>
            <a:off x="5343526" y="993878"/>
            <a:ext cx="7524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Node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37"/>
          <p:cNvCxnSpPr>
            <a:endCxn id="37" idx="1"/>
          </p:cNvCxnSpPr>
          <p:nvPr/>
        </p:nvCxnSpPr>
        <p:spPr>
          <a:xfrm flipV="1">
            <a:off x="3982086" y="1178663"/>
            <a:ext cx="1362075" cy="24892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>
            <a:stCxn id="37" idx="3"/>
          </p:cNvCxnSpPr>
          <p:nvPr/>
        </p:nvCxnSpPr>
        <p:spPr>
          <a:xfrm>
            <a:off x="6096001" y="1178981"/>
            <a:ext cx="1192530" cy="260032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39"/>
          <p:cNvSpPr txBox="1">
            <a:spLocks/>
          </p:cNvSpPr>
          <p:nvPr/>
        </p:nvSpPr>
        <p:spPr>
          <a:xfrm>
            <a:off x="6656071" y="3147163"/>
            <a:ext cx="307086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array 인덱스 값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39"/>
          <p:cNvSpPr txBox="1">
            <a:spLocks/>
          </p:cNvSpPr>
          <p:nvPr/>
        </p:nvSpPr>
        <p:spPr>
          <a:xfrm>
            <a:off x="2342075" y="2842350"/>
            <a:ext cx="402619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CPU[</a:t>
            </a:r>
            <a:r>
              <a:rPr lang="en-US" altLang="ko-KR" sz="1800" b="0" strike="noStrike" cap="none" dirty="0" err="1" smtClean="0">
                <a:latin typeface="맑은 고딕" charset="0"/>
                <a:ea typeface="맑은 고딕" charset="0"/>
              </a:rPr>
              <a:t>i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].</a:t>
            </a:r>
            <a:r>
              <a:rPr lang="en-US" altLang="ko-KR" sz="1800" b="0" strike="noStrike" cap="none" dirty="0" err="1" smtClean="0">
                <a:latin typeface="맑은 고딕" charset="0"/>
                <a:ea typeface="맑은 고딕" charset="0"/>
              </a:rPr>
              <a:t>soket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.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equal (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MB[</a:t>
            </a:r>
            <a:r>
              <a:rPr lang="en-US" altLang="ko-KR" sz="1800" b="0" strike="noStrike" cap="none" dirty="0" err="1" smtClean="0">
                <a:latin typeface="맑은 고딕" charset="0"/>
                <a:ea typeface="맑은 고딕" charset="0"/>
              </a:rPr>
              <a:t>i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].</a:t>
            </a:r>
            <a:r>
              <a:rPr lang="en-US" altLang="ko-KR" sz="1800" b="0" strike="noStrike" cap="none" dirty="0" err="1" smtClean="0">
                <a:latin typeface="맑은 고딕" charset="0"/>
                <a:ea typeface="맑은 고딕" charset="0"/>
              </a:rPr>
              <a:t>soket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)</a:t>
            </a: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err="1">
                <a:latin typeface="맑은 고딕" charset="0"/>
                <a:ea typeface="맑은 고딕" charset="0"/>
              </a:rPr>
              <a:t>c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pu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soket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 == mainboard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soket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7"/>
          <p:cNvCxnSpPr>
            <a:endCxn id="33" idx="0"/>
          </p:cNvCxnSpPr>
          <p:nvPr/>
        </p:nvCxnSpPr>
        <p:spPr>
          <a:xfrm>
            <a:off x="5811650" y="2152753"/>
            <a:ext cx="3629588" cy="1805940"/>
          </a:xfrm>
          <a:prstGeom prst="curvedConnector2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155</Paragraphs>
  <Words>781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Yeom Seoung Yun</dc:creator>
  <cp:lastModifiedBy>Who Doctor</cp:lastModifiedBy>
  <dc:title>자료구조설계</dc:title>
  <dcterms:modified xsi:type="dcterms:W3CDTF">2018-10-10T02:48:58Z</dcterms:modified>
</cp:coreProperties>
</file>