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27" r:id="rId24"/>
    <p:sldMasterId id="2147484128" r:id="rId26"/>
  </p:sldMasterIdLst>
  <p:sldIdLst>
    <p:sldId id="256" r:id="rId28"/>
    <p:sldId id="274" r:id="rId29"/>
    <p:sldId id="275" r:id="rId30"/>
    <p:sldId id="257" r:id="rId31"/>
    <p:sldId id="258" r:id="rId32"/>
    <p:sldId id="260" r:id="rId33"/>
    <p:sldId id="262" r:id="rId34"/>
    <p:sldId id="279" r:id="rId35"/>
    <p:sldId id="265" r:id="rId36"/>
    <p:sldId id="266" r:id="rId37"/>
    <p:sldId id="280" r:id="rId38"/>
    <p:sldId id="281" r:id="rId39"/>
    <p:sldId id="282" r:id="rId40"/>
    <p:sldId id="278" r:id="rId41"/>
    <p:sldId id="277" r:id="rId42"/>
    <p:sldId id="276" r:id="rId43"/>
    <p:sldId id="259" r:id="rId44"/>
    <p:sldId id="267" r:id="rId45"/>
    <p:sldId id="268" r:id="rId46"/>
    <p:sldId id="269" r:id="rId47"/>
    <p:sldId id="270" r:id="rId48"/>
    <p:sldId id="271" r:id="rId49"/>
    <p:sldId id="272" r:id="rId5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49" Type="http://schemas.openxmlformats.org/officeDocument/2006/relationships/slide" Target="slides/slide22.xml"></Relationship><Relationship Id="rId50" Type="http://schemas.openxmlformats.org/officeDocument/2006/relationships/slide" Target="slides/slide23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6E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6115265841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481489961.jpeg"></Relationship><Relationship Id="rId3" Type="http://schemas.openxmlformats.org/officeDocument/2006/relationships/image" Target="../media/fImage9164149491.jpe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19154618467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13504696334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76684756334.png"></Relationship><Relationship Id="rId3" Type="http://schemas.openxmlformats.org/officeDocument/2006/relationships/image" Target="../media/fImage31584846500.png"></Relationship><Relationship Id="rId4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692856418467.jpe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7461088467.jpeg"></Relationship><Relationship Id="rId3" Type="http://schemas.openxmlformats.org/officeDocument/2006/relationships/image" Target="../media/fImage104671186334.jpe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04671226500.jpeg"></Relationship><Relationship Id="rId3" Type="http://schemas.openxmlformats.org/officeDocument/2006/relationships/image" Target="../media/fImage154261239169.jpeg"></Relationship><Relationship Id="rId4" Type="http://schemas.openxmlformats.org/officeDocument/2006/relationships/image" Target="../media/fImage94851245724.jpe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4671226500.jpeg"></Relationship><Relationship Id="rId3" Type="http://schemas.openxmlformats.org/officeDocument/2006/relationships/image" Target="../media/fImage94851245724.jpeg"></Relationship><Relationship Id="rId4" Type="http://schemas.openxmlformats.org/officeDocument/2006/relationships/image" Target="../media/fImage3492945341.jpe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04671381478.jpeg"></Relationship><Relationship Id="rId4" Type="http://schemas.openxmlformats.org/officeDocument/2006/relationships/image" Target="../media/fImage437911416962.jpeg"></Relationship><Relationship Id="rId5" Type="http://schemas.openxmlformats.org/officeDocument/2006/relationships/image" Target="../media/fImage86631434464.jpeg"></Relationship><Relationship Id="rId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927985" y="2812415"/>
            <a:ext cx="6348095" cy="808355"/>
          </a:xfrm>
          <a:prstGeom prst="rect"/>
          <a:solidFill>
            <a:srgbClr val="000000"/>
          </a:solidFill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객체지향프로그래밍</a:t>
            </a:r>
            <a:endParaRPr lang="ko-KR" altLang="en-US" sz="5865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3577590" y="3912235"/>
            <a:ext cx="5041265" cy="1324610"/>
          </a:xfrm>
          <a:prstGeom prst="rect"/>
          <a:solidFill>
            <a:srgbClr val="000000"/>
          </a:solidFill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&lt;Battle ship&gt;</a:t>
            </a: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20154098 염승윤</a:t>
            </a: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피격 판정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상대 턴에 포를 쏠 위치를 입력받음(팀킬은 불가능)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포가 아무것도 없는곳에 떨어졌을 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포가 아군배나 적군 배에 맞았을 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165" y="2397760"/>
            <a:ext cx="1162685" cy="116713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990" y="3995420"/>
            <a:ext cx="2156460" cy="882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9928_6176888/fImage291915461846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5225" y="1600200"/>
            <a:ext cx="986218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9928_6176888/fImage161350469633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9490" y="269240"/>
            <a:ext cx="702246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Security(Anti-cheat)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Multi play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GUI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참고문헌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규칙 :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장명곤, "게임의 재미를 위한 놀라운 배경테크닉 RPG 레벨 디자인", 비엘북스,2015.6.24,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 : https://forum.warthunder.com/index.php?/topic/420482-naval-battles-repair-cost-and-rp-reward-changes/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도형 74"/>
          <p:cNvSpPr>
            <a:spLocks/>
          </p:cNvSpPr>
          <p:nvPr/>
        </p:nvSpPr>
        <p:spPr>
          <a:xfrm rot="0">
            <a:off x="7775575" y="282067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099185" y="878205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1757680" y="1407160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학과 / 이름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1193165" y="949325"/>
            <a:ext cx="1560195" cy="4159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1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7762240" y="2785745"/>
            <a:ext cx="3035300" cy="15703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400" cap="none" dirty="0" smtClean="0" i="1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en-US" altLang="ko-KR" sz="800" cap="none" dirty="0" smtClean="0" b="0" strike="noStrike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800" cap="none" dirty="0" smtClean="0" b="0" strike="noStrike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800" cap="none" dirty="0" smtClean="0" i="1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437380" y="282956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5095875" y="335851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학과 / 이름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531360" y="2900680"/>
            <a:ext cx="1560195" cy="4159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3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7816215" y="470916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8474075" y="523811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학과 / 이름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7910195" y="4779645"/>
            <a:ext cx="1560195" cy="4159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4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1099185" y="2806065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1757680" y="3335020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학과 / 이름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1193165" y="2876550"/>
            <a:ext cx="1560195" cy="4159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2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3935730" y="779780"/>
            <a:ext cx="314960" cy="31496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1219200" y="3323590"/>
            <a:ext cx="443865" cy="44386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7950835" y="5250815"/>
            <a:ext cx="463550" cy="46355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4591050" y="3390265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1220470" y="1421765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도형 45"/>
          <p:cNvSpPr>
            <a:spLocks/>
          </p:cNvSpPr>
          <p:nvPr/>
        </p:nvSpPr>
        <p:spPr>
          <a:xfrm rot="0">
            <a:off x="3623945" y="1119505"/>
            <a:ext cx="8202295" cy="5474970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68935" y="1119505"/>
            <a:ext cx="3035300" cy="547497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599170" y="153670"/>
            <a:ext cx="749300" cy="74930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6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89280" y="1789430"/>
            <a:ext cx="31496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686675" y="153670"/>
            <a:ext cx="749300" cy="74930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6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89280" y="2959100"/>
            <a:ext cx="31496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729730" y="177165"/>
            <a:ext cx="749300" cy="74930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6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89280" y="4176395"/>
            <a:ext cx="31496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779770" y="209550"/>
            <a:ext cx="749300" cy="74930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6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6951980" y="405130"/>
            <a:ext cx="287655" cy="243840"/>
            <a:chOff x="6951980" y="405130"/>
            <a:chExt cx="287655" cy="243840"/>
          </a:xfrm>
          <a:solidFill>
            <a:srgbClr val="00D3ED"/>
          </a:solidFill>
        </p:grpSpPr>
        <p:sp>
          <p:nvSpPr>
            <p:cNvPr id="17" name="도형 16"/>
            <p:cNvSpPr>
              <a:spLocks/>
            </p:cNvSpPr>
            <p:nvPr/>
          </p:nvSpPr>
          <p:spPr>
            <a:xfrm rot="0">
              <a:off x="6951980" y="405130"/>
              <a:ext cx="287655" cy="243840"/>
            </a:xfrm>
            <a:custGeom>
              <a:gdLst>
                <a:gd fmla="*/ 1542 w 3757" name="TX0"/>
                <a:gd fmla="*/ 2534 h 3187" name="TY0"/>
                <a:gd fmla="*/ 1532 w 3757" name="TX1"/>
                <a:gd fmla="*/ 2536 h 3187" name="TY1"/>
                <a:gd fmla="*/ 1523 w 3757" name="TX2"/>
                <a:gd fmla="*/ 2542 h 3187" name="TY2"/>
                <a:gd fmla="*/ 1516 w 3757" name="TX3"/>
                <a:gd fmla="*/ 2550 h 3187" name="TY3"/>
                <a:gd fmla="*/ 1513 w 3757" name="TX4"/>
                <a:gd fmla="*/ 2560 h 3187" name="TY4"/>
                <a:gd fmla="*/ 1450 w 3757" name="TX5"/>
                <a:gd fmla="*/ 2904 h 3187" name="TY5"/>
                <a:gd fmla="*/ 1451 w 3757" name="TX6"/>
                <a:gd fmla="*/ 2917 h 3187" name="TY6"/>
                <a:gd fmla="*/ 1457 w 3757" name="TX7"/>
                <a:gd fmla="*/ 2929 h 3187" name="TY7"/>
                <a:gd fmla="*/ 1467 w 3757" name="TX8"/>
                <a:gd fmla="*/ 2937 h 3187" name="TY8"/>
                <a:gd fmla="*/ 1481 w 3757" name="TX9"/>
                <a:gd fmla="*/ 2941 h 3187" name="TY9"/>
                <a:gd fmla="*/ 2275 w 3757" name="TX10"/>
                <a:gd fmla="*/ 2941 h 3187" name="TY10"/>
                <a:gd fmla="*/ 2288 w 3757" name="TX11"/>
                <a:gd fmla="*/ 2937 h 3187" name="TY11"/>
                <a:gd fmla="*/ 2297 w 3757" name="TX12"/>
                <a:gd fmla="*/ 2932 h 3187" name="TY12"/>
                <a:gd fmla="*/ 2304 w 3757" name="TX13"/>
                <a:gd fmla="*/ 2921 h 3187" name="TY13"/>
                <a:gd fmla="*/ 2306 w 3757" name="TX14"/>
                <a:gd fmla="*/ 2909 h 3187" name="TY14"/>
                <a:gd fmla="*/ 2306 w 3757" name="TX15"/>
                <a:gd fmla="*/ 2905 h 3187" name="TY15"/>
                <a:gd fmla="*/ 2305 w 3757" name="TX16"/>
                <a:gd fmla="*/ 2901 h 3187" name="TY16"/>
                <a:gd fmla="*/ 2243 w 3757" name="TX17"/>
                <a:gd fmla="*/ 2560 h 3187" name="TY17"/>
                <a:gd fmla="*/ 2240 w 3757" name="TX18"/>
                <a:gd fmla="*/ 2550 h 3187" name="TY18"/>
                <a:gd fmla="*/ 2233 w 3757" name="TX19"/>
                <a:gd fmla="*/ 2542 h 3187" name="TY19"/>
                <a:gd fmla="*/ 2224 w 3757" name="TX20"/>
                <a:gd fmla="*/ 2536 h 3187" name="TY20"/>
                <a:gd fmla="*/ 2214 w 3757" name="TX21"/>
                <a:gd fmla="*/ 2534 h 3187" name="TY21"/>
                <a:gd fmla="*/ 1542 w 3757" name="TX22"/>
                <a:gd fmla="*/ 2534 h 3187" name="TY22"/>
                <a:gd fmla="*/ 585 w 3757" name="TX24"/>
                <a:gd fmla="*/ 305 h 3187" name="TY24"/>
                <a:gd fmla="*/ 571 w 3757" name="TX25"/>
                <a:gd fmla="*/ 308 h 3187" name="TY25"/>
                <a:gd fmla="*/ 560 w 3757" name="TX26"/>
                <a:gd fmla="*/ 314 h 3187" name="TY26"/>
                <a:gd fmla="*/ 550 w 3757" name="TX27"/>
                <a:gd fmla="*/ 324 h 3187" name="TY27"/>
                <a:gd fmla="*/ 544 w 3757" name="TX28"/>
                <a:gd fmla="*/ 336 h 3187" name="TY28"/>
                <a:gd fmla="*/ 542 w 3757" name="TX29"/>
                <a:gd fmla="*/ 350 h 3187" name="TY29"/>
                <a:gd fmla="*/ 542 w 3757" name="TX30"/>
                <a:gd fmla="*/ 1890 h 3187" name="TY30"/>
                <a:gd fmla="*/ 544 w 3757" name="TX31"/>
                <a:gd fmla="*/ 1906 h 3187" name="TY31"/>
                <a:gd fmla="*/ 553 w 3757" name="TX32"/>
                <a:gd fmla="*/ 1921 h 3187" name="TY32"/>
                <a:gd fmla="*/ 567 w 3757" name="TX33"/>
                <a:gd fmla="*/ 1930 h 3187" name="TY33"/>
                <a:gd fmla="*/ 3188 w 3757" name="TX34"/>
                <a:gd fmla="*/ 1930 h 3187" name="TY34"/>
                <a:gd fmla="*/ 3202 w 3757" name="TX35"/>
                <a:gd fmla="*/ 1921 h 3187" name="TY35"/>
                <a:gd fmla="*/ 3211 w 3757" name="TX36"/>
                <a:gd fmla="*/ 1906 h 3187" name="TY36"/>
                <a:gd fmla="*/ 3214 w 3757" name="TX37"/>
                <a:gd fmla="*/ 1890 h 3187" name="TY37"/>
                <a:gd fmla="*/ 3214 w 3757" name="TX38"/>
                <a:gd fmla="*/ 350 h 3187" name="TY38"/>
                <a:gd fmla="*/ 3212 w 3757" name="TX39"/>
                <a:gd fmla="*/ 336 h 3187" name="TY39"/>
                <a:gd fmla="*/ 3206 w 3757" name="TX40"/>
                <a:gd fmla="*/ 324 h 3187" name="TY40"/>
                <a:gd fmla="*/ 3196 w 3757" name="TX41"/>
                <a:gd fmla="*/ 314 h 3187" name="TY41"/>
                <a:gd fmla="*/ 3185 w 3757" name="TX42"/>
                <a:gd fmla="*/ 308 h 3187" name="TY42"/>
                <a:gd fmla="*/ 3170 w 3757" name="TX43"/>
                <a:gd fmla="*/ 305 h 3187" name="TY43"/>
                <a:gd fmla="*/ 585 w 3757" name="TX44"/>
                <a:gd fmla="*/ 305 h 3187" name="TY44"/>
                <a:gd fmla="*/ 585 w 3757" name="TX46"/>
                <a:gd fmla="*/ 0 h 3187" name="TY46"/>
                <a:gd fmla="*/ 3170 w 3757" name="TX47"/>
                <a:gd fmla="*/ 0 h 3187" name="TY47"/>
                <a:gd fmla="*/ 3218 w 3757" name="TX48"/>
                <a:gd fmla="*/ 3 h 3187" name="TY48"/>
                <a:gd fmla="*/ 3263 w 3757" name="TX49"/>
                <a:gd fmla="*/ 13 h 3187" name="TY49"/>
                <a:gd fmla="*/ 3306 w 3757" name="TX50"/>
                <a:gd fmla="*/ 27 h 3187" name="TY50"/>
                <a:gd fmla="*/ 3346 w 3757" name="TX51"/>
                <a:gd fmla="*/ 48 h 3187" name="TY51"/>
                <a:gd fmla="*/ 3384 w 3757" name="TX52"/>
                <a:gd fmla="*/ 73 h 3187" name="TY52"/>
                <a:gd fmla="*/ 3418 w 3757" name="TX53"/>
                <a:gd fmla="*/ 103 h 3187" name="TY53"/>
                <a:gd fmla="*/ 3448 w 3757" name="TX54"/>
                <a:gd fmla="*/ 136 h 3187" name="TY54"/>
                <a:gd fmla="*/ 3473 w 3757" name="TX55"/>
                <a:gd fmla="*/ 173 h 3187" name="TY55"/>
                <a:gd fmla="*/ 3493 w 3757" name="TX56"/>
                <a:gd fmla="*/ 214 h 3187" name="TY56"/>
                <a:gd fmla="*/ 3508 w 3757" name="TX57"/>
                <a:gd fmla="*/ 256 h 3187" name="TY57"/>
                <a:gd fmla="*/ 3517 w 3757" name="TX58"/>
                <a:gd fmla="*/ 302 h 3187" name="TY58"/>
                <a:gd fmla="*/ 3520 w 3757" name="TX59"/>
                <a:gd fmla="*/ 350 h 3187" name="TY59"/>
                <a:gd fmla="*/ 3520 w 3757" name="TX60"/>
                <a:gd fmla="*/ 1890 h 3187" name="TY60"/>
                <a:gd fmla="*/ 3518 w 3757" name="TX61"/>
                <a:gd fmla="*/ 1931 h 3187" name="TY61"/>
                <a:gd fmla="*/ 3510 w 3757" name="TX62"/>
                <a:gd fmla="*/ 1970 h 3187" name="TY62"/>
                <a:gd fmla="*/ 3500 w 3757" name="TX63"/>
                <a:gd fmla="*/ 2009 h 3187" name="TY63"/>
                <a:gd fmla="*/ 3509 w 3757" name="TX64"/>
                <a:gd fmla="*/ 2028 h 3187" name="TY64"/>
                <a:gd fmla="*/ 3516 w 3757" name="TX65"/>
                <a:gd fmla="*/ 2049 h 3187" name="TY65"/>
                <a:gd fmla="*/ 3749 w 3757" name="TX66"/>
                <a:gd fmla="*/ 2983 h 3187" name="TY66"/>
                <a:gd fmla="*/ 3754 w 3757" name="TX67"/>
                <a:gd fmla="*/ 3006 h 3187" name="TY67"/>
                <a:gd fmla="*/ 3756 w 3757" name="TX68"/>
                <a:gd fmla="*/ 3029 h 3187" name="TY68"/>
                <a:gd fmla="*/ 3753 w 3757" name="TX69"/>
                <a:gd fmla="*/ 3060 h 3187" name="TY69"/>
                <a:gd fmla="*/ 3743 w 3757" name="TX70"/>
                <a:gd fmla="*/ 3090 h 3187" name="TY70"/>
                <a:gd fmla="*/ 3729 w 3757" name="TX71"/>
                <a:gd fmla="*/ 3116 h 3187" name="TY71"/>
                <a:gd fmla="*/ 3710 w 3757" name="TX72"/>
                <a:gd fmla="*/ 3140 h 3187" name="TY72"/>
                <a:gd fmla="*/ 3687 w 3757" name="TX73"/>
                <a:gd fmla="*/ 3158 h 3187" name="TY73"/>
                <a:gd fmla="*/ 3660 w 3757" name="TX74"/>
                <a:gd fmla="*/ 3173 h 3187" name="TY74"/>
                <a:gd fmla="*/ 3631 w 3757" name="TX75"/>
                <a:gd fmla="*/ 3182 h 3187" name="TY75"/>
                <a:gd fmla="*/ 3599 w 3757" name="TX76"/>
                <a:gd fmla="*/ 3186 h 3187" name="TY76"/>
                <a:gd fmla="*/ 157 w 3757" name="TX77"/>
                <a:gd fmla="*/ 3186 h 3187" name="TY77"/>
                <a:gd fmla="*/ 129 w 3757" name="TX78"/>
                <a:gd fmla="*/ 3183 h 3187" name="TY78"/>
                <a:gd fmla="*/ 101 w 3757" name="TX79"/>
                <a:gd fmla="*/ 3175 h 3187" name="TY79"/>
                <a:gd fmla="*/ 75 w 3757" name="TX80"/>
                <a:gd fmla="*/ 3163 h 3187" name="TY80"/>
                <a:gd fmla="*/ 52 w 3757" name="TX81"/>
                <a:gd fmla="*/ 3146 h 3187" name="TY81"/>
                <a:gd fmla="*/ 33 w 3757" name="TX82"/>
                <a:gd fmla="*/ 3125 h 3187" name="TY82"/>
                <a:gd fmla="*/ 18 w 3757" name="TX83"/>
                <a:gd fmla="*/ 3101 h 3187" name="TY83"/>
                <a:gd fmla="*/ 7 w 3757" name="TX84"/>
                <a:gd fmla="*/ 3075 h 3187" name="TY84"/>
                <a:gd fmla="*/ 1 w 3757" name="TX85"/>
                <a:gd fmla="*/ 3047 h 3187" name="TY85"/>
                <a:gd fmla="*/ 0 w 3757" name="TX86"/>
                <a:gd fmla="*/ 3019 h 3187" name="TY86"/>
                <a:gd fmla="*/ 5 w 3757" name="TX87"/>
                <a:gd fmla="*/ 2991 h 3187" name="TY87"/>
                <a:gd fmla="*/ 240 w 3757" name="TX88"/>
                <a:gd fmla="*/ 2049 h 3187" name="TY88"/>
                <a:gd fmla="*/ 247 w 3757" name="TX89"/>
                <a:gd fmla="*/ 2028 h 3187" name="TY89"/>
                <a:gd fmla="*/ 256 w 3757" name="TX90"/>
                <a:gd fmla="*/ 2009 h 3187" name="TY90"/>
                <a:gd fmla="*/ 245 w 3757" name="TX91"/>
                <a:gd fmla="*/ 1970 h 3187" name="TY91"/>
                <a:gd fmla="*/ 238 w 3757" name="TX92"/>
                <a:gd fmla="*/ 1931 h 3187" name="TY92"/>
                <a:gd fmla="*/ 236 w 3757" name="TX93"/>
                <a:gd fmla="*/ 1890 h 3187" name="TY93"/>
                <a:gd fmla="*/ 236 w 3757" name="TX94"/>
                <a:gd fmla="*/ 350 h 3187" name="TY94"/>
                <a:gd fmla="*/ 239 w 3757" name="TX95"/>
                <a:gd fmla="*/ 302 h 3187" name="TY95"/>
                <a:gd fmla="*/ 248 w 3757" name="TX96"/>
                <a:gd fmla="*/ 256 h 3187" name="TY96"/>
                <a:gd fmla="*/ 263 w 3757" name="TX97"/>
                <a:gd fmla="*/ 214 h 3187" name="TY97"/>
                <a:gd fmla="*/ 283 w 3757" name="TX98"/>
                <a:gd fmla="*/ 173 h 3187" name="TY98"/>
                <a:gd fmla="*/ 308 w 3757" name="TX99"/>
                <a:gd fmla="*/ 136 h 3187" name="TY99"/>
                <a:gd fmla="*/ 338 w 3757" name="TX100"/>
                <a:gd fmla="*/ 103 h 3187" name="TY100"/>
                <a:gd fmla="*/ 372 w 3757" name="TX101"/>
                <a:gd fmla="*/ 73 h 3187" name="TY101"/>
                <a:gd fmla="*/ 409 w 3757" name="TX102"/>
                <a:gd fmla="*/ 48 h 3187" name="TY102"/>
                <a:gd fmla="*/ 450 w 3757" name="TX103"/>
                <a:gd fmla="*/ 27 h 3187" name="TY103"/>
                <a:gd fmla="*/ 493 w 3757" name="TX104"/>
                <a:gd fmla="*/ 13 h 3187" name="TY104"/>
                <a:gd fmla="*/ 538 w 3757" name="TX105"/>
                <a:gd fmla="*/ 3 h 3187" name="TY105"/>
                <a:gd fmla="*/ 585 w 3757" name="TX106"/>
                <a:gd fmla="*/ 0 h 3187" name="TY10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</a:cxnLst>
              <a:rect l="l" t="t" r="r" b="b"/>
              <a:pathLst>
                <a:path w="3757" h="3187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7070090" y="464185"/>
              <a:ext cx="50165" cy="50800"/>
            </a:xfrm>
            <a:custGeom>
              <a:gdLst>
                <a:gd fmla="*/ 49 w 655" name="TX0"/>
                <a:gd fmla="*/ 0 h 655" name="TY0"/>
                <a:gd fmla="*/ 63 w 655" name="TX1"/>
                <a:gd fmla="*/ 2 h 655" name="TY1"/>
                <a:gd fmla="*/ 515 w 655" name="TX2"/>
                <a:gd fmla="*/ 174 h 655" name="TY2"/>
                <a:gd fmla="*/ 527 w 655" name="TX3"/>
                <a:gd fmla="*/ 181 h 655" name="TY3"/>
                <a:gd fmla="*/ 536 w 655" name="TX4"/>
                <a:gd fmla="*/ 192 h 655" name="TY4"/>
                <a:gd fmla="*/ 542 w 655" name="TX5"/>
                <a:gd fmla="*/ 205 h 655" name="TY5"/>
                <a:gd fmla="*/ 544 w 655" name="TX6"/>
                <a:gd fmla="*/ 220 h 655" name="TY6"/>
                <a:gd fmla="*/ 541 w 655" name="TX7"/>
                <a:gd fmla="*/ 234 h 655" name="TY7"/>
                <a:gd fmla="*/ 534 w 655" name="TX8"/>
                <a:gd fmla="*/ 247 h 655" name="TY8"/>
                <a:gd fmla="*/ 524 w 655" name="TX9"/>
                <a:gd fmla="*/ 256 h 655" name="TY9"/>
                <a:gd fmla="*/ 510 w 655" name="TX10"/>
                <a:gd fmla="*/ 262 h 655" name="TY10"/>
                <a:gd fmla="*/ 412 w 655" name="TX11"/>
                <a:gd fmla="*/ 289 h 655" name="TY11"/>
                <a:gd fmla="*/ 641 w 655" name="TX12"/>
                <a:gd fmla="*/ 518 h 655" name="TY12"/>
                <a:gd fmla="*/ 649 w 655" name="TX13"/>
                <a:gd fmla="*/ 529 h 655" name="TY13"/>
                <a:gd fmla="*/ 654 w 655" name="TX14"/>
                <a:gd fmla="*/ 543 h 655" name="TY14"/>
                <a:gd fmla="*/ 654 w 655" name="TX15"/>
                <a:gd fmla="*/ 558 h 655" name="TY15"/>
                <a:gd fmla="*/ 649 w 655" name="TX16"/>
                <a:gd fmla="*/ 572 h 655" name="TY16"/>
                <a:gd fmla="*/ 641 w 655" name="TX17"/>
                <a:gd fmla="*/ 583 h 655" name="TY17"/>
                <a:gd fmla="*/ 583 w 655" name="TX18"/>
                <a:gd fmla="*/ 641 h 655" name="TY18"/>
                <a:gd fmla="*/ 571 w 655" name="TX19"/>
                <a:gd fmla="*/ 649 h 655" name="TY19"/>
                <a:gd fmla="*/ 557 w 655" name="TX20"/>
                <a:gd fmla="*/ 654 h 655" name="TY20"/>
                <a:gd fmla="*/ 543 w 655" name="TX21"/>
                <a:gd fmla="*/ 654 h 655" name="TY21"/>
                <a:gd fmla="*/ 530 w 655" name="TX22"/>
                <a:gd fmla="*/ 649 h 655" name="TY22"/>
                <a:gd fmla="*/ 517 w 655" name="TX23"/>
                <a:gd fmla="*/ 641 h 655" name="TY23"/>
                <a:gd fmla="*/ 289 w 655" name="TX24"/>
                <a:gd fmla="*/ 412 h 655" name="TY24"/>
                <a:gd fmla="*/ 262 w 655" name="TX25"/>
                <a:gd fmla="*/ 510 h 655" name="TY25"/>
                <a:gd fmla="*/ 256 w 655" name="TX26"/>
                <a:gd fmla="*/ 524 h 655" name="TY26"/>
                <a:gd fmla="*/ 246 w 655" name="TX27"/>
                <a:gd fmla="*/ 534 h 655" name="TY27"/>
                <a:gd fmla="*/ 234 w 655" name="TX28"/>
                <a:gd fmla="*/ 541 h 655" name="TY28"/>
                <a:gd fmla="*/ 220 w 655" name="TX29"/>
                <a:gd fmla="*/ 544 h 655" name="TY29"/>
                <a:gd fmla="*/ 205 w 655" name="TX30"/>
                <a:gd fmla="*/ 543 h 655" name="TY30"/>
                <a:gd fmla="*/ 192 w 655" name="TX31"/>
                <a:gd fmla="*/ 536 h 655" name="TY31"/>
                <a:gd fmla="*/ 181 w 655" name="TX32"/>
                <a:gd fmla="*/ 527 h 655" name="TY32"/>
                <a:gd fmla="*/ 174 w 655" name="TX33"/>
                <a:gd fmla="*/ 515 h 655" name="TY33"/>
                <a:gd fmla="*/ 3 w 655" name="TX34"/>
                <a:gd fmla="*/ 62 h 655" name="TY34"/>
                <a:gd fmla="*/ 0 w 655" name="TX35"/>
                <a:gd fmla="*/ 50 h 655" name="TY35"/>
                <a:gd fmla="*/ 0 w 655" name="TX36"/>
                <a:gd fmla="*/ 36 h 655" name="TY36"/>
                <a:gd fmla="*/ 5 w 655" name="TX37"/>
                <a:gd fmla="*/ 24 h 655" name="TY37"/>
                <a:gd fmla="*/ 14 w 655" name="TX38"/>
                <a:gd fmla="*/ 13 h 655" name="TY38"/>
                <a:gd fmla="*/ 24 w 655" name="TX39"/>
                <a:gd fmla="*/ 5 h 655" name="TY39"/>
                <a:gd fmla="*/ 37 w 655" name="TX40"/>
                <a:gd fmla="*/ 1 h 655" name="TY40"/>
                <a:gd fmla="*/ 49 w 655" name="TX41"/>
                <a:gd fmla="*/ 0 h 655" name="TY4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</a:cxnLst>
              <a:rect l="l" t="t" r="r" b="b"/>
              <a:pathLst>
                <a:path w="655" h="655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7894955" y="405130"/>
            <a:ext cx="311150" cy="272415"/>
            <a:chOff x="7894955" y="405130"/>
            <a:chExt cx="311150" cy="272415"/>
          </a:xfrm>
          <a:solidFill>
            <a:srgbClr val="FFC000"/>
          </a:solidFill>
        </p:grpSpPr>
        <p:sp>
          <p:nvSpPr>
            <p:cNvPr id="20" name="도형 19"/>
            <p:cNvSpPr>
              <a:spLocks/>
            </p:cNvSpPr>
            <p:nvPr/>
          </p:nvSpPr>
          <p:spPr>
            <a:xfrm rot="0">
              <a:off x="7997825" y="632460"/>
              <a:ext cx="43180" cy="45085"/>
            </a:xfrm>
            <a:custGeom>
              <a:gdLst>
                <a:gd fmla="*/ 0 w 527" name="TX0"/>
                <a:gd fmla="*/ 0 h 554" name="TY0"/>
                <a:gd fmla="*/ 526 w 527" name="TX1"/>
                <a:gd fmla="*/ 250 h 554" name="TY1"/>
                <a:gd fmla="*/ 97 w 527" name="TX2"/>
                <a:gd fmla="*/ 542 h 554" name="TY2"/>
                <a:gd fmla="*/ 81 w 527" name="TX3"/>
                <a:gd fmla="*/ 549 h 554" name="TY3"/>
                <a:gd fmla="*/ 65 w 527" name="TX4"/>
                <a:gd fmla="*/ 553 h 554" name="TY4"/>
                <a:gd fmla="*/ 49 w 527" name="TX5"/>
                <a:gd fmla="*/ 552 h 554" name="TY5"/>
                <a:gd fmla="*/ 34 w 527" name="TX6"/>
                <a:gd fmla="*/ 546 h 554" name="TY6"/>
                <a:gd fmla="*/ 20 w 527" name="TX7"/>
                <a:gd fmla="*/ 535 h 554" name="TY7"/>
                <a:gd fmla="*/ 9 w 527" name="TX8"/>
                <a:gd fmla="*/ 522 h 554" name="TY8"/>
                <a:gd fmla="*/ 2 w 527" name="TX9"/>
                <a:gd fmla="*/ 507 h 554" name="TY9"/>
                <a:gd fmla="*/ 0 w 527" name="TX10"/>
                <a:gd fmla="*/ 490 h 554" name="TY10"/>
                <a:gd fmla="*/ 0 w 527" name="TX11"/>
                <a:gd fmla="*/ 0 h 554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527" h="554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0">
              <a:off x="7894955" y="405130"/>
              <a:ext cx="311150" cy="257175"/>
            </a:xfrm>
            <a:custGeom>
              <a:gdLst>
                <a:gd fmla="*/ 3785 w 3848" name="TX0"/>
                <a:gd fmla="*/ 0 h 3181" name="TY0"/>
                <a:gd fmla="*/ 3800 w 3848" name="TX1"/>
                <a:gd fmla="*/ 2 h 3181" name="TY1"/>
                <a:gd fmla="*/ 3814 w 3848" name="TX2"/>
                <a:gd fmla="*/ 7 h 3181" name="TY2"/>
                <a:gd fmla="*/ 3827 w 3848" name="TX3"/>
                <a:gd fmla="*/ 16 h 3181" name="TY3"/>
                <a:gd fmla="*/ 3839 w 3848" name="TX4"/>
                <a:gd fmla="*/ 31 h 3181" name="TY4"/>
                <a:gd fmla="*/ 3846 w 3848" name="TX5"/>
                <a:gd fmla="*/ 49 h 3181" name="TY5"/>
                <a:gd fmla="*/ 3847 w 3848" name="TX6"/>
                <a:gd fmla="*/ 66 h 3181" name="TY6"/>
                <a:gd fmla="*/ 3842 w 3848" name="TX7"/>
                <a:gd fmla="*/ 85 h 3181" name="TY7"/>
                <a:gd fmla="*/ 2642 w 3848" name="TX8"/>
                <a:gd fmla="*/ 3110 h 3181" name="TY8"/>
                <a:gd fmla="*/ 2631 w 3848" name="TX9"/>
                <a:gd fmla="*/ 3130 h 3181" name="TY9"/>
                <a:gd fmla="*/ 2617 w 3848" name="TX10"/>
                <a:gd fmla="*/ 3147 h 3181" name="TY10"/>
                <a:gd fmla="*/ 2600 w 3848" name="TX11"/>
                <a:gd fmla="*/ 3161 h 3181" name="TY11"/>
                <a:gd fmla="*/ 2579 w 3848" name="TX12"/>
                <a:gd fmla="*/ 3172 h 3181" name="TY12"/>
                <a:gd fmla="*/ 2559 w 3848" name="TX13"/>
                <a:gd fmla="*/ 3178 h 3181" name="TY13"/>
                <a:gd fmla="*/ 2539 w 3848" name="TX14"/>
                <a:gd fmla="*/ 3180 h 3181" name="TY14"/>
                <a:gd fmla="*/ 2514 w 3848" name="TX15"/>
                <a:gd fmla="*/ 3177 h 3181" name="TY15"/>
                <a:gd fmla="*/ 2491 w 3848" name="TX16"/>
                <a:gd fmla="*/ 3168 h 3181" name="TY16"/>
                <a:gd fmla="*/ 1278 w 3848" name="TX17"/>
                <a:gd fmla="*/ 2591 h 3181" name="TY17"/>
                <a:gd fmla="*/ 2984 w 3848" name="TX18"/>
                <a:gd fmla="*/ 878 h 3181" name="TY18"/>
                <a:gd fmla="*/ 1036 w 3848" name="TX19"/>
                <a:gd fmla="*/ 2477 h 3181" name="TY19"/>
                <a:gd fmla="*/ 63 w 3848" name="TX20"/>
                <a:gd fmla="*/ 2014 h 3181" name="TY20"/>
                <a:gd fmla="*/ 42 w 3848" name="TX21"/>
                <a:gd fmla="*/ 2000 h 3181" name="TY21"/>
                <a:gd fmla="*/ 24 w 3848" name="TX22"/>
                <a:gd fmla="*/ 1983 h 3181" name="TY22"/>
                <a:gd fmla="*/ 11 w 3848" name="TX23"/>
                <a:gd fmla="*/ 1963 h 3181" name="TY23"/>
                <a:gd fmla="*/ 3 w 3848" name="TX24"/>
                <a:gd fmla="*/ 1940 h 3181" name="TY24"/>
                <a:gd fmla="*/ 0 w 3848" name="TX25"/>
                <a:gd fmla="*/ 1915 h 3181" name="TY25"/>
                <a:gd fmla="*/ 2 w 3848" name="TX26"/>
                <a:gd fmla="*/ 1891 h 3181" name="TY26"/>
                <a:gd fmla="*/ 10 w 3848" name="TX27"/>
                <a:gd fmla="*/ 1867 h 3181" name="TY27"/>
                <a:gd fmla="*/ 23 w 3848" name="TX28"/>
                <a:gd fmla="*/ 1846 h 3181" name="TY28"/>
                <a:gd fmla="*/ 41 w 3848" name="TX29"/>
                <a:gd fmla="*/ 1829 h 3181" name="TY29"/>
                <a:gd fmla="*/ 62 w 3848" name="TX30"/>
                <a:gd fmla="*/ 1816 h 3181" name="TY30"/>
                <a:gd fmla="*/ 3757 w 3848" name="TX31"/>
                <a:gd fmla="*/ 5 h 3181" name="TY31"/>
                <a:gd fmla="*/ 3771 w 3848" name="TX32"/>
                <a:gd fmla="*/ 1 h 3181" name="TY32"/>
                <a:gd fmla="*/ 3785 w 3848" name="TX33"/>
                <a:gd fmla="*/ 0 h 3181" name="TY3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</a:cxnLst>
              <a:rect l="l" t="t" r="r" b="b"/>
              <a:pathLst>
                <a:path w="3848" h="3181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009005" y="405130"/>
            <a:ext cx="304800" cy="337820"/>
            <a:chOff x="6009005" y="405130"/>
            <a:chExt cx="304800" cy="337820"/>
          </a:xfrm>
          <a:solidFill>
            <a:srgbClr val="FFC000"/>
          </a:solidFill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6121400" y="474345"/>
              <a:ext cx="133985" cy="104140"/>
            </a:xfrm>
            <a:custGeom>
              <a:gdLst>
                <a:gd fmla="*/ 680 w 1256" name="TX0"/>
                <a:gd fmla="*/ 0 h 964" name="TY0"/>
                <a:gd fmla="*/ 736 w 1256" name="TX1"/>
                <a:gd fmla="*/ 1 h 964" name="TY1"/>
                <a:gd fmla="*/ 793 w 1256" name="TX2"/>
                <a:gd fmla="*/ 6 h 964" name="TY2"/>
                <a:gd fmla="*/ 849 w 1256" name="TX3"/>
                <a:gd fmla="*/ 17 h 964" name="TY3"/>
                <a:gd fmla="*/ 904 w 1256" name="TX4"/>
                <a:gd fmla="*/ 32 h 964" name="TY4"/>
                <a:gd fmla="*/ 958 w 1256" name="TX5"/>
                <a:gd fmla="*/ 52 h 964" name="TY5"/>
                <a:gd fmla="*/ 1010 w 1256" name="TX6"/>
                <a:gd fmla="*/ 77 h 964" name="TY6"/>
                <a:gd fmla="*/ 1060 w 1256" name="TX7"/>
                <a:gd fmla="*/ 105 h 964" name="TY7"/>
                <a:gd fmla="*/ 1107 w 1256" name="TX8"/>
                <a:gd fmla="*/ 140 h 964" name="TY8"/>
                <a:gd fmla="*/ 1153 w 1256" name="TX9"/>
                <a:gd fmla="*/ 178 h 964" name="TY9"/>
                <a:gd fmla="*/ 1195 w 1256" name="TX10"/>
                <a:gd fmla="*/ 221 h 964" name="TY10"/>
                <a:gd fmla="*/ 1255 w 1256" name="TX11"/>
                <a:gd fmla="*/ 287 h 964" name="TY11"/>
                <a:gd fmla="*/ 1116 w 1256" name="TX12"/>
                <a:gd fmla="*/ 413 h 964" name="TY12"/>
                <a:gd fmla="*/ 1093 w 1256" name="TX13"/>
                <a:gd fmla="*/ 391 h 964" name="TY13"/>
                <a:gd fmla="*/ 1070 w 1256" name="TX14"/>
                <a:gd fmla="*/ 375 h 964" name="TY14"/>
                <a:gd fmla="*/ 1045 w 1256" name="TX15"/>
                <a:gd fmla="*/ 364 h 964" name="TY15"/>
                <a:gd fmla="*/ 1021 w 1256" name="TX16"/>
                <a:gd fmla="*/ 357 h 964" name="TY16"/>
                <a:gd fmla="*/ 997 w 1256" name="TX17"/>
                <a:gd fmla="*/ 354 h 964" name="TY17"/>
                <a:gd fmla="*/ 974 w 1256" name="TX18"/>
                <a:gd fmla="*/ 354 h 964" name="TY18"/>
                <a:gd fmla="*/ 952 w 1256" name="TX19"/>
                <a:gd fmla="*/ 356 h 964" name="TY19"/>
                <a:gd fmla="*/ 930 w 1256" name="TX20"/>
                <a:gd fmla="*/ 361 h 964" name="TY20"/>
                <a:gd fmla="*/ 911 w 1256" name="TX21"/>
                <a:gd fmla="*/ 367 h 964" name="TY21"/>
                <a:gd fmla="*/ 894 w 1256" name="TX22"/>
                <a:gd fmla="*/ 373 h 964" name="TY22"/>
                <a:gd fmla="*/ 878 w 1256" name="TX23"/>
                <a:gd fmla="*/ 380 h 964" name="TY23"/>
                <a:gd fmla="*/ 866 w 1256" name="TX24"/>
                <a:gd fmla="*/ 386 h 964" name="TY24"/>
                <a:gd fmla="*/ 857 w 1256" name="TX25"/>
                <a:gd fmla="*/ 391 h 964" name="TY25"/>
                <a:gd fmla="*/ 851 w 1256" name="TX26"/>
                <a:gd fmla="*/ 395 h 964" name="TY26"/>
                <a:gd fmla="*/ 849 w 1256" name="TX27"/>
                <a:gd fmla="*/ 396 h 964" name="TY27"/>
                <a:gd fmla="*/ 699 w 1256" name="TX28"/>
                <a:gd fmla="*/ 532 h 964" name="TY28"/>
                <a:gd fmla="*/ 676 w 1256" name="TX29"/>
                <a:gd fmla="*/ 556 h 964" name="TY29"/>
                <a:gd fmla="*/ 657 w 1256" name="TX30"/>
                <a:gd fmla="*/ 581 h 964" name="TY30"/>
                <a:gd fmla="*/ 645 w 1256" name="TX31"/>
                <a:gd fmla="*/ 605 h 964" name="TY31"/>
                <a:gd fmla="*/ 638 w 1256" name="TX32"/>
                <a:gd fmla="*/ 631 h 964" name="TY32"/>
                <a:gd fmla="*/ 635 w 1256" name="TX33"/>
                <a:gd fmla="*/ 654 h 964" name="TY33"/>
                <a:gd fmla="*/ 635 w 1256" name="TX34"/>
                <a:gd fmla="*/ 677 h 964" name="TY34"/>
                <a:gd fmla="*/ 638 w 1256" name="TX35"/>
                <a:gd fmla="*/ 700 h 964" name="TY35"/>
                <a:gd fmla="*/ 643 w 1256" name="TX36"/>
                <a:gd fmla="*/ 720 h 964" name="TY36"/>
                <a:gd fmla="*/ 650 w 1256" name="TX37"/>
                <a:gd fmla="*/ 739 h 964" name="TY37"/>
                <a:gd fmla="*/ 657 w 1256" name="TX38"/>
                <a:gd fmla="*/ 757 h 964" name="TY38"/>
                <a:gd fmla="*/ 666 w 1256" name="TX39"/>
                <a:gd fmla="*/ 771 h 964" name="TY39"/>
                <a:gd fmla="*/ 673 w 1256" name="TX40"/>
                <a:gd fmla="*/ 783 h 964" name="TY40"/>
                <a:gd fmla="*/ 679 w 1256" name="TX41"/>
                <a:gd fmla="*/ 792 h 964" name="TY41"/>
                <a:gd fmla="*/ 684 w 1256" name="TX42"/>
                <a:gd fmla="*/ 799 h 964" name="TY42"/>
                <a:gd fmla="*/ 686 w 1256" name="TX43"/>
                <a:gd fmla="*/ 802 h 964" name="TY43"/>
                <a:gd fmla="*/ 505 w 1256" name="TX44"/>
                <a:gd fmla="*/ 963 h 964" name="TY44"/>
                <a:gd fmla="*/ 0 w 1256" name="TX45"/>
                <a:gd fmla="*/ 400 h 964" name="TY45"/>
                <a:gd fmla="*/ 255 w 1256" name="TX46"/>
                <a:gd fmla="*/ 170 h 964" name="TY46"/>
                <a:gd fmla="*/ 302 w 1256" name="TX47"/>
                <a:gd fmla="*/ 133 h 964" name="TY47"/>
                <a:gd fmla="*/ 352 w 1256" name="TX48"/>
                <a:gd fmla="*/ 99 h 964" name="TY48"/>
                <a:gd fmla="*/ 403 w 1256" name="TX49"/>
                <a:gd fmla="*/ 71 h 964" name="TY49"/>
                <a:gd fmla="*/ 457 w 1256" name="TX50"/>
                <a:gd fmla="*/ 46 h 964" name="TY50"/>
                <a:gd fmla="*/ 511 w 1256" name="TX51"/>
                <a:gd fmla="*/ 28 h 964" name="TY51"/>
                <a:gd fmla="*/ 567 w 1256" name="TX52"/>
                <a:gd fmla="*/ 13 h 964" name="TY52"/>
                <a:gd fmla="*/ 623 w 1256" name="TX53"/>
                <a:gd fmla="*/ 4 h 964" name="TY53"/>
                <a:gd fmla="*/ 680 w 1256" name="TX54"/>
                <a:gd fmla="*/ 0 h 964" name="TY5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</a:cxnLst>
              <a:rect l="l" t="t" r="r" b="b"/>
              <a:pathLst>
                <a:path w="1256" h="964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6009005" y="522605"/>
              <a:ext cx="222250" cy="220980"/>
            </a:xfrm>
            <a:custGeom>
              <a:gdLst>
                <a:gd fmla="*/ 992 w 2073" name="TX0"/>
                <a:gd fmla="*/ 0 h 2059" name="TY0"/>
                <a:gd fmla="*/ 2072 w 2073" name="TX1"/>
                <a:gd fmla="*/ 1204 h 2059" name="TY1"/>
                <a:gd fmla="*/ 1350 w 2073" name="TX2"/>
                <a:gd fmla="*/ 1852 h 2059" name="TY2"/>
                <a:gd fmla="*/ 1309 w 2073" name="TX3"/>
                <a:gd fmla="*/ 1886 h 2059" name="TY3"/>
                <a:gd fmla="*/ 1266 w 2073" name="TX4"/>
                <a:gd fmla="*/ 1916 h 2059" name="TY4"/>
                <a:gd fmla="*/ 1220 w 2073" name="TX5"/>
                <a:gd fmla="*/ 1945 h 2059" name="TY5"/>
                <a:gd fmla="*/ 1172 w 2073" name="TX6"/>
                <a:gd fmla="*/ 1970 h 2059" name="TY6"/>
                <a:gd fmla="*/ 1122 w 2073" name="TX7"/>
                <a:gd fmla="*/ 1993 h 2059" name="TY7"/>
                <a:gd fmla="*/ 1070 w 2073" name="TX8"/>
                <a:gd fmla="*/ 2011 h 2059" name="TY8"/>
                <a:gd fmla="*/ 1018 w 2073" name="TX9"/>
                <a:gd fmla="*/ 2027 h 2059" name="TY9"/>
                <a:gd fmla="*/ 964 w 2073" name="TX10"/>
                <a:gd fmla="*/ 2040 h 2059" name="TY10"/>
                <a:gd fmla="*/ 910 w 2073" name="TX11"/>
                <a:gd fmla="*/ 2050 h 2059" name="TY11"/>
                <a:gd fmla="*/ 856 w 2073" name="TX12"/>
                <a:gd fmla="*/ 2056 h 2059" name="TY12"/>
                <a:gd fmla="*/ 801 w 2073" name="TX13"/>
                <a:gd fmla="*/ 2058 h 2059" name="TY13"/>
                <a:gd fmla="*/ 747 w 2073" name="TX14"/>
                <a:gd fmla="*/ 2057 h 2059" name="TY14"/>
                <a:gd fmla="*/ 694 w 2073" name="TX15"/>
                <a:gd fmla="*/ 2052 h 2059" name="TY15"/>
                <a:gd fmla="*/ 642 w 2073" name="TX16"/>
                <a:gd fmla="*/ 2044 h 2059" name="TY16"/>
                <a:gd fmla="*/ 592 w 2073" name="TX17"/>
                <a:gd fmla="*/ 2032 h 2059" name="TY17"/>
                <a:gd fmla="*/ 542 w 2073" name="TX18"/>
                <a:gd fmla="*/ 2015 h 2059" name="TY18"/>
                <a:gd fmla="*/ 494 w 2073" name="TX19"/>
                <a:gd fmla="*/ 1995 h 2059" name="TY19"/>
                <a:gd fmla="*/ 449 w 2073" name="TX20"/>
                <a:gd fmla="*/ 1971 h 2059" name="TY20"/>
                <a:gd fmla="*/ 406 w 2073" name="TX21"/>
                <a:gd fmla="*/ 1943 h 2059" name="TY21"/>
                <a:gd fmla="*/ 367 w 2073" name="TX22"/>
                <a:gd fmla="*/ 1910 h 2059" name="TY22"/>
                <a:gd fmla="*/ 330 w 2073" name="TX23"/>
                <a:gd fmla="*/ 1874 h 2059" name="TY23"/>
                <a:gd fmla="*/ 138 w 2073" name="TX24"/>
                <a:gd fmla="*/ 1661 h 2059" name="TY24"/>
                <a:gd fmla="*/ 106 w 2073" name="TX25"/>
                <a:gd fmla="*/ 1620 h 2059" name="TY25"/>
                <a:gd fmla="*/ 77 w 2073" name="TX26"/>
                <a:gd fmla="*/ 1577 h 2059" name="TY26"/>
                <a:gd fmla="*/ 54 w 2073" name="TX27"/>
                <a:gd fmla="*/ 1532 h 2059" name="TY27"/>
                <a:gd fmla="*/ 35 w 2073" name="TX28"/>
                <a:gd fmla="*/ 1484 h 2059" name="TY28"/>
                <a:gd fmla="*/ 20 w 2073" name="TX29"/>
                <a:gd fmla="*/ 1435 h 2059" name="TY29"/>
                <a:gd fmla="*/ 9 w 2073" name="TX30"/>
                <a:gd fmla="*/ 1384 h 2059" name="TY30"/>
                <a:gd fmla="*/ 3 w 2073" name="TX31"/>
                <a:gd fmla="*/ 1331 h 2059" name="TY31"/>
                <a:gd fmla="*/ 0 w 2073" name="TX32"/>
                <a:gd fmla="*/ 1278 h 2059" name="TY32"/>
                <a:gd fmla="*/ 1 w 2073" name="TX33"/>
                <a:gd fmla="*/ 1225 h 2059" name="TY33"/>
                <a:gd fmla="*/ 6 w 2073" name="TX34"/>
                <a:gd fmla="*/ 1171 h 2059" name="TY34"/>
                <a:gd fmla="*/ 14 w 2073" name="TX35"/>
                <a:gd fmla="*/ 1117 h 2059" name="TY35"/>
                <a:gd fmla="*/ 26 w 2073" name="TX36"/>
                <a:gd fmla="*/ 1064 h 2059" name="TY36"/>
                <a:gd fmla="*/ 41 w 2073" name="TX37"/>
                <a:gd fmla="*/ 1011 h 2059" name="TY37"/>
                <a:gd fmla="*/ 60 w 2073" name="TX38"/>
                <a:gd fmla="*/ 959 h 2059" name="TY38"/>
                <a:gd fmla="*/ 81 w 2073" name="TX39"/>
                <a:gd fmla="*/ 908 h 2059" name="TY39"/>
                <a:gd fmla="*/ 106 w 2073" name="TX40"/>
                <a:gd fmla="*/ 860 h 2059" name="TY40"/>
                <a:gd fmla="*/ 133 w 2073" name="TX41"/>
                <a:gd fmla="*/ 813 h 2059" name="TY41"/>
                <a:gd fmla="*/ 164 w 2073" name="TX42"/>
                <a:gd fmla="*/ 768 h 2059" name="TY42"/>
                <a:gd fmla="*/ 197 w 2073" name="TX43"/>
                <a:gd fmla="*/ 725 h 2059" name="TY43"/>
                <a:gd fmla="*/ 232 w 2073" name="TX44"/>
                <a:gd fmla="*/ 685 h 2059" name="TY44"/>
                <a:gd fmla="*/ 270 w 2073" name="TX45"/>
                <a:gd fmla="*/ 649 h 2059" name="TY45"/>
                <a:gd fmla="*/ 992 w 2073" name="TX46"/>
                <a:gd fmla="*/ 0 h 2059" name="TY4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2073" h="2059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6182995" y="513080"/>
              <a:ext cx="105410" cy="133985"/>
            </a:xfrm>
            <a:custGeom>
              <a:gdLst>
                <a:gd fmla="*/ 754 w 985" name="TX0"/>
                <a:gd fmla="*/ 0 h 1237" name="TY0"/>
                <a:gd fmla="*/ 814 w 985" name="TX1"/>
                <a:gd fmla="*/ 66 h 1237" name="TY1"/>
                <a:gd fmla="*/ 853 w 985" name="TX2"/>
                <a:gd fmla="*/ 113 h 1237" name="TY2"/>
                <a:gd fmla="*/ 887 w 985" name="TX3"/>
                <a:gd fmla="*/ 162 h 1237" name="TY3"/>
                <a:gd fmla="*/ 915 w 985" name="TX4"/>
                <a:gd fmla="*/ 214 h 1237" name="TY4"/>
                <a:gd fmla="*/ 939 w 985" name="TX5"/>
                <a:gd fmla="*/ 267 h 1237" name="TY5"/>
                <a:gd fmla="*/ 957 w 985" name="TX6"/>
                <a:gd fmla="*/ 321 h 1237" name="TY6"/>
                <a:gd fmla="*/ 971 w 985" name="TX7"/>
                <a:gd fmla="*/ 377 h 1237" name="TY7"/>
                <a:gd fmla="*/ 980 w 985" name="TX8"/>
                <a:gd fmla="*/ 433 h 1237" name="TY8"/>
                <a:gd fmla="*/ 984 w 985" name="TX9"/>
                <a:gd fmla="*/ 490 h 1237" name="TY9"/>
                <a:gd fmla="*/ 983 w 985" name="TX10"/>
                <a:gd fmla="*/ 547 h 1237" name="TY10"/>
                <a:gd fmla="*/ 978 w 985" name="TX11"/>
                <a:gd fmla="*/ 603 h 1237" name="TY11"/>
                <a:gd fmla="*/ 968 w 985" name="TX12"/>
                <a:gd fmla="*/ 659 h 1237" name="TY12"/>
                <a:gd fmla="*/ 953 w 985" name="TX13"/>
                <a:gd fmla="*/ 714 h 1237" name="TY13"/>
                <a:gd fmla="*/ 933 w 985" name="TX14"/>
                <a:gd fmla="*/ 768 h 1237" name="TY14"/>
                <a:gd fmla="*/ 908 w 985" name="TX15"/>
                <a:gd fmla="*/ 819 h 1237" name="TY15"/>
                <a:gd fmla="*/ 880 w 985" name="TX16"/>
                <a:gd fmla="*/ 870 h 1237" name="TY16"/>
                <a:gd fmla="*/ 845 w 985" name="TX17"/>
                <a:gd fmla="*/ 918 h 1237" name="TY17"/>
                <a:gd fmla="*/ 806 w 985" name="TX18"/>
                <a:gd fmla="*/ 963 h 1237" name="TY18"/>
                <a:gd fmla="*/ 764 w 985" name="TX19"/>
                <a:gd fmla="*/ 1006 h 1237" name="TY19"/>
                <a:gd fmla="*/ 507 w 985" name="TX20"/>
                <a:gd fmla="*/ 1236 h 1237" name="TY20"/>
                <a:gd fmla="*/ 0 w 985" name="TX21"/>
                <a:gd fmla="*/ 671 h 1237" name="TY21"/>
                <a:gd fmla="*/ 180 w 985" name="TX22"/>
                <a:gd fmla="*/ 509 h 1237" name="TY22"/>
                <a:gd fmla="*/ 180 w 985" name="TX23"/>
                <a:gd fmla="*/ 507 h 1237" name="TY23"/>
                <a:gd fmla="*/ 205 w 985" name="TX24"/>
                <a:gd fmla="*/ 530 h 1237" name="TY24"/>
                <a:gd fmla="*/ 229 w 985" name="TX25"/>
                <a:gd fmla="*/ 548 h 1237" name="TY25"/>
                <a:gd fmla="*/ 254 w 985" name="TX26"/>
                <a:gd fmla="*/ 559 h 1237" name="TY26"/>
                <a:gd fmla="*/ 279 w 985" name="TX27"/>
                <a:gd fmla="*/ 566 h 1237" name="TY27"/>
                <a:gd fmla="*/ 303 w 985" name="TX28"/>
                <a:gd fmla="*/ 569 h 1237" name="TY28"/>
                <a:gd fmla="*/ 328 w 985" name="TX29"/>
                <a:gd fmla="*/ 568 h 1237" name="TY29"/>
                <a:gd fmla="*/ 350 w 985" name="TX30"/>
                <a:gd fmla="*/ 565 h 1237" name="TY30"/>
                <a:gd fmla="*/ 372 w 985" name="TX31"/>
                <a:gd fmla="*/ 559 h 1237" name="TY31"/>
                <a:gd fmla="*/ 391 w 985" name="TX32"/>
                <a:gd fmla="*/ 552 h 1237" name="TY32"/>
                <a:gd fmla="*/ 409 w 985" name="TX33"/>
                <a:gd fmla="*/ 545 h 1237" name="TY33"/>
                <a:gd fmla="*/ 423 w 985" name="TX34"/>
                <a:gd fmla="*/ 536 h 1237" name="TY34"/>
                <a:gd fmla="*/ 436 w 985" name="TX35"/>
                <a:gd fmla="*/ 529 h 1237" name="TY35"/>
                <a:gd fmla="*/ 445 w 985" name="TX36"/>
                <a:gd fmla="*/ 523 h 1237" name="TY36"/>
                <a:gd fmla="*/ 451 w 985" name="TX37"/>
                <a:gd fmla="*/ 519 h 1237" name="TY37"/>
                <a:gd fmla="*/ 453 w 985" name="TX38"/>
                <a:gd fmla="*/ 518 h 1237" name="TY38"/>
                <a:gd fmla="*/ 595 w 985" name="TX39"/>
                <a:gd fmla="*/ 391 h 1237" name="TY39"/>
                <a:gd fmla="*/ 618 w 985" name="TX40"/>
                <a:gd fmla="*/ 366 h 1237" name="TY40"/>
                <a:gd fmla="*/ 635 w 985" name="TX41"/>
                <a:gd fmla="*/ 342 h 1237" name="TY41"/>
                <a:gd fmla="*/ 647 w 985" name="TX42"/>
                <a:gd fmla="*/ 317 h 1237" name="TY42"/>
                <a:gd fmla="*/ 655 w 985" name="TX43"/>
                <a:gd fmla="*/ 293 h 1237" name="TY43"/>
                <a:gd fmla="*/ 659 w 985" name="TX44"/>
                <a:gd fmla="*/ 269 h 1237" name="TY44"/>
                <a:gd fmla="*/ 659 w 985" name="TX45"/>
                <a:gd fmla="*/ 246 h 1237" name="TY45"/>
                <a:gd fmla="*/ 656 w 985" name="TX46"/>
                <a:gd fmla="*/ 224 h 1237" name="TY46"/>
                <a:gd fmla="*/ 651 w 985" name="TX47"/>
                <a:gd fmla="*/ 203 h 1237" name="TY47"/>
                <a:gd fmla="*/ 644 w 985" name="TX48"/>
                <a:gd fmla="*/ 185 h 1237" name="TY48"/>
                <a:gd fmla="*/ 637 w 985" name="TX49"/>
                <a:gd fmla="*/ 169 h 1237" name="TY49"/>
                <a:gd fmla="*/ 630 w 985" name="TX50"/>
                <a:gd fmla="*/ 154 h 1237" name="TY50"/>
                <a:gd fmla="*/ 624 w 985" name="TX51"/>
                <a:gd fmla="*/ 142 h 1237" name="TY51"/>
                <a:gd fmla="*/ 618 w 985" name="TX52"/>
                <a:gd fmla="*/ 134 h 1237" name="TY52"/>
                <a:gd fmla="*/ 614 w 985" name="TX53"/>
                <a:gd fmla="*/ 128 h 1237" name="TY53"/>
                <a:gd fmla="*/ 613 w 985" name="TX54"/>
                <a:gd fmla="*/ 127 h 1237" name="TY54"/>
                <a:gd fmla="*/ 754 w 985" name="TX55"/>
                <a:gd fmla="*/ 0 h 1237" name="TY5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</a:cxnLst>
              <a:rect l="l" t="t" r="r" b="b"/>
              <a:pathLst>
                <a:path w="985" h="1237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0">
              <a:off x="6254750" y="405130"/>
              <a:ext cx="59055" cy="108585"/>
            </a:xfrm>
            <a:custGeom>
              <a:gdLst>
                <a:gd fmla="*/ 309 w 547" name="TX0"/>
                <a:gd fmla="*/ 0 h 1017" name="TY0"/>
                <a:gd fmla="*/ 351 w 547" name="TX1"/>
                <a:gd fmla="*/ 3 h 1017" name="TY1"/>
                <a:gd fmla="*/ 396 w 547" name="TX2"/>
                <a:gd fmla="*/ 11 h 1017" name="TY2"/>
                <a:gd fmla="*/ 442 w 547" name="TX3"/>
                <a:gd fmla="*/ 23 h 1017" name="TY3"/>
                <a:gd fmla="*/ 490 w 547" name="TX4"/>
                <a:gd fmla="*/ 39 h 1017" name="TY4"/>
                <a:gd fmla="*/ 538 w 547" name="TX5"/>
                <a:gd fmla="*/ 60 h 1017" name="TY5"/>
                <a:gd fmla="*/ 544 w 547" name="TX6"/>
                <a:gd fmla="*/ 64 h 1017" name="TY6"/>
                <a:gd fmla="*/ 546 w 547" name="TX7"/>
                <a:gd fmla="*/ 72 h 1017" name="TY7"/>
                <a:gd fmla="*/ 545 w 547" name="TX8"/>
                <a:gd fmla="*/ 81 h 1017" name="TY8"/>
                <a:gd fmla="*/ 540 w 547" name="TX9"/>
                <a:gd fmla="*/ 91 h 1017" name="TY9"/>
                <a:gd fmla="*/ 532 w 547" name="TX10"/>
                <a:gd fmla="*/ 102 h 1017" name="TY10"/>
                <a:gd fmla="*/ 521 w 547" name="TX11"/>
                <a:gd fmla="*/ 113 h 1017" name="TY11"/>
                <a:gd fmla="*/ 510 w 547" name="TX12"/>
                <a:gd fmla="*/ 120 h 1017" name="TY12"/>
                <a:gd fmla="*/ 499 w 547" name="TX13"/>
                <a:gd fmla="*/ 125 h 1017" name="TY13"/>
                <a:gd fmla="*/ 489 w 547" name="TX14"/>
                <a:gd fmla="*/ 127 h 1017" name="TY14"/>
                <a:gd fmla="*/ 480 w 547" name="TX15"/>
                <a:gd fmla="*/ 125 h 1017" name="TY15"/>
                <a:gd fmla="*/ 432 w 547" name="TX16"/>
                <a:gd fmla="*/ 105 h 1017" name="TY16"/>
                <a:gd fmla="*/ 386 w 547" name="TX17"/>
                <a:gd fmla="*/ 89 h 1017" name="TY17"/>
                <a:gd fmla="*/ 344 w 547" name="TX18"/>
                <a:gd fmla="*/ 79 h 1017" name="TY18"/>
                <a:gd fmla="*/ 305 w 547" name="TX19"/>
                <a:gd fmla="*/ 72 h 1017" name="TY19"/>
                <a:gd fmla="*/ 268 w 547" name="TX20"/>
                <a:gd fmla="*/ 68 h 1017" name="TY20"/>
                <a:gd fmla="*/ 235 w 547" name="TX21"/>
                <a:gd fmla="*/ 68 h 1017" name="TY21"/>
                <a:gd fmla="*/ 205 w 547" name="TX22"/>
                <a:gd fmla="*/ 70 h 1017" name="TY22"/>
                <a:gd fmla="*/ 178 w 547" name="TX23"/>
                <a:gd fmla="*/ 75 h 1017" name="TY23"/>
                <a:gd fmla="*/ 155 w 547" name="TX24"/>
                <a:gd fmla="*/ 82 h 1017" name="TY24"/>
                <a:gd fmla="*/ 136 w 547" name="TX25"/>
                <a:gd fmla="*/ 90 h 1017" name="TY25"/>
                <a:gd fmla="*/ 119 w 547" name="TX26"/>
                <a:gd fmla="*/ 100 h 1017" name="TY26"/>
                <a:gd fmla="*/ 107 w 547" name="TX27"/>
                <a:gd fmla="*/ 111 h 1017" name="TY27"/>
                <a:gd fmla="*/ 96 w 547" name="TX28"/>
                <a:gd fmla="*/ 126 h 1017" name="TY28"/>
                <a:gd fmla="*/ 88 w 547" name="TX29"/>
                <a:gd fmla="*/ 145 h 1017" name="TY29"/>
                <a:gd fmla="*/ 83 w 547" name="TX30"/>
                <a:gd fmla="*/ 167 h 1017" name="TY30"/>
                <a:gd fmla="*/ 82 w 547" name="TX31"/>
                <a:gd fmla="*/ 191 h 1017" name="TY31"/>
                <a:gd fmla="*/ 85 w 547" name="TX32"/>
                <a:gd fmla="*/ 218 h 1017" name="TY32"/>
                <a:gd fmla="*/ 93 w 547" name="TX33"/>
                <a:gd fmla="*/ 247 h 1017" name="TY33"/>
                <a:gd fmla="*/ 105 w 547" name="TX34"/>
                <a:gd fmla="*/ 278 h 1017" name="TY34"/>
                <a:gd fmla="*/ 124 w 547" name="TX35"/>
                <a:gd fmla="*/ 310 h 1017" name="TY35"/>
                <a:gd fmla="*/ 149 w 547" name="TX36"/>
                <a:gd fmla="*/ 343 h 1017" name="TY36"/>
                <a:gd fmla="*/ 180 w 547" name="TX37"/>
                <a:gd fmla="*/ 377 h 1017" name="TY37"/>
                <a:gd fmla="*/ 219 w 547" name="TX38"/>
                <a:gd fmla="*/ 411 h 1017" name="TY38"/>
                <a:gd fmla="*/ 262 w 547" name="TX39"/>
                <a:gd fmla="*/ 449 h 1017" name="TY39"/>
                <a:gd fmla="*/ 298 w 547" name="TX40"/>
                <a:gd fmla="*/ 486 h 1017" name="TY40"/>
                <a:gd fmla="*/ 330 w 547" name="TX41"/>
                <a:gd fmla="*/ 523 h 1017" name="TY41"/>
                <a:gd fmla="*/ 353 w 547" name="TX42"/>
                <a:gd fmla="*/ 559 h 1017" name="TY42"/>
                <a:gd fmla="*/ 372 w 547" name="TX43"/>
                <a:gd fmla="*/ 594 h 1017" name="TY43"/>
                <a:gd fmla="*/ 383 w 547" name="TX44"/>
                <a:gd fmla="*/ 630 h 1017" name="TY44"/>
                <a:gd fmla="*/ 389 w 547" name="TX45"/>
                <a:gd fmla="*/ 665 h 1017" name="TY45"/>
                <a:gd fmla="*/ 388 w 547" name="TX46"/>
                <a:gd fmla="*/ 699 h 1017" name="TY46"/>
                <a:gd fmla="*/ 381 w 547" name="TX47"/>
                <a:gd fmla="*/ 733 h 1017" name="TY47"/>
                <a:gd fmla="*/ 368 w 547" name="TX48"/>
                <a:gd fmla="*/ 766 h 1017" name="TY48"/>
                <a:gd fmla="*/ 347 w 547" name="TX49"/>
                <a:gd fmla="*/ 799 h 1017" name="TY49"/>
                <a:gd fmla="*/ 326 w 547" name="TX50"/>
                <a:gd fmla="*/ 828 h 1017" name="TY50"/>
                <a:gd fmla="*/ 302 w 547" name="TX51"/>
                <a:gd fmla="*/ 856 h 1017" name="TY51"/>
                <a:gd fmla="*/ 278 w 547" name="TX52"/>
                <a:gd fmla="*/ 880 h 1017" name="TY52"/>
                <a:gd fmla="*/ 253 w 547" name="TX53"/>
                <a:gd fmla="*/ 904 h 1017" name="TY53"/>
                <a:gd fmla="*/ 227 w 547" name="TX54"/>
                <a:gd fmla="*/ 924 h 1017" name="TY54"/>
                <a:gd fmla="*/ 202 w 547" name="TX55"/>
                <a:gd fmla="*/ 944 h 1017" name="TY55"/>
                <a:gd fmla="*/ 177 w 547" name="TX56"/>
                <a:gd fmla="*/ 960 h 1017" name="TY56"/>
                <a:gd fmla="*/ 154 w 547" name="TX57"/>
                <a:gd fmla="*/ 974 h 1017" name="TY57"/>
                <a:gd fmla="*/ 132 w 547" name="TX58"/>
                <a:gd fmla="*/ 986 h 1017" name="TY58"/>
                <a:gd fmla="*/ 114 w 547" name="TX59"/>
                <a:gd fmla="*/ 996 h 1017" name="TY59"/>
                <a:gd fmla="*/ 98 w 547" name="TX60"/>
                <a:gd fmla="*/ 1005 h 1017" name="TY60"/>
                <a:gd fmla="*/ 85 w 547" name="TX61"/>
                <a:gd fmla="*/ 1011 h 1017" name="TY61"/>
                <a:gd fmla="*/ 76 w 547" name="TX62"/>
                <a:gd fmla="*/ 1015 h 1017" name="TY62"/>
                <a:gd fmla="*/ 71 w 547" name="TX63"/>
                <a:gd fmla="*/ 1016 h 1017" name="TY63"/>
                <a:gd fmla="*/ 0 w 547" name="TX64"/>
                <a:gd fmla="*/ 939 h 1017" name="TY64"/>
                <a:gd fmla="*/ 5 w 547" name="TX65"/>
                <a:gd fmla="*/ 932 h 1017" name="TY65"/>
                <a:gd fmla="*/ 14 w 547" name="TX66"/>
                <a:gd fmla="*/ 927 h 1017" name="TY66"/>
                <a:gd fmla="*/ 28 w 547" name="TX67"/>
                <a:gd fmla="*/ 923 h 1017" name="TY67"/>
                <a:gd fmla="*/ 42 w 547" name="TX68"/>
                <a:gd fmla="*/ 919 h 1017" name="TY68"/>
                <a:gd fmla="*/ 57 w 547" name="TX69"/>
                <a:gd fmla="*/ 916 h 1017" name="TY69"/>
                <a:gd fmla="*/ 72 w 547" name="TX70"/>
                <a:gd fmla="*/ 913 h 1017" name="TY70"/>
                <a:gd fmla="*/ 85 w 547" name="TX71"/>
                <a:gd fmla="*/ 911 h 1017" name="TY71"/>
                <a:gd fmla="*/ 94 w 547" name="TX72"/>
                <a:gd fmla="*/ 910 h 1017" name="TY72"/>
                <a:gd fmla="*/ 134 w 547" name="TX73"/>
                <a:gd fmla="*/ 895 h 1017" name="TY73"/>
                <a:gd fmla="*/ 169 w 547" name="TX74"/>
                <a:gd fmla="*/ 879 h 1017" name="TY74"/>
                <a:gd fmla="*/ 199 w 547" name="TX75"/>
                <a:gd fmla="*/ 862 h 1017" name="TY75"/>
                <a:gd fmla="*/ 223 w 547" name="TX76"/>
                <a:gd fmla="*/ 846 h 1017" name="TY76"/>
                <a:gd fmla="*/ 242 w 547" name="TX77"/>
                <a:gd fmla="*/ 829 h 1017" name="TY77"/>
                <a:gd fmla="*/ 258 w 547" name="TX78"/>
                <a:gd fmla="*/ 815 h 1017" name="TY78"/>
                <a:gd fmla="*/ 269 w 547" name="TX79"/>
                <a:gd fmla="*/ 802 h 1017" name="TY79"/>
                <a:gd fmla="*/ 277 w 547" name="TX80"/>
                <a:gd fmla="*/ 792 h 1017" name="TY80"/>
                <a:gd fmla="*/ 281 w 547" name="TX81"/>
                <a:gd fmla="*/ 786 h 1017" name="TY81"/>
                <a:gd fmla="*/ 282 w 547" name="TX82"/>
                <a:gd fmla="*/ 784 h 1017" name="TY82"/>
                <a:gd fmla="*/ 289 w 547" name="TX83"/>
                <a:gd fmla="*/ 773 h 1017" name="TY83"/>
                <a:gd fmla="*/ 295 w 547" name="TX84"/>
                <a:gd fmla="*/ 761 h 1017" name="TY84"/>
                <a:gd fmla="*/ 301 w 547" name="TX85"/>
                <a:gd fmla="*/ 748 h 1017" name="TY85"/>
                <a:gd fmla="*/ 306 w 547" name="TX86"/>
                <a:gd fmla="*/ 734 h 1017" name="TY86"/>
                <a:gd fmla="*/ 309 w 547" name="TX87"/>
                <a:gd fmla="*/ 717 h 1017" name="TY87"/>
                <a:gd fmla="*/ 310 w 547" name="TX88"/>
                <a:gd fmla="*/ 700 h 1017" name="TY88"/>
                <a:gd fmla="*/ 308 w 547" name="TX89"/>
                <a:gd fmla="*/ 681 h 1017" name="TY89"/>
                <a:gd fmla="*/ 302 w 547" name="TX90"/>
                <a:gd fmla="*/ 660 h 1017" name="TY90"/>
                <a:gd fmla="*/ 295 w 547" name="TX91"/>
                <a:gd fmla="*/ 639 h 1017" name="TY91"/>
                <a:gd fmla="*/ 283 w 547" name="TX92"/>
                <a:gd fmla="*/ 616 h 1017" name="TY92"/>
                <a:gd fmla="*/ 268 w 547" name="TX93"/>
                <a:gd fmla="*/ 590 h 1017" name="TY93"/>
                <a:gd fmla="*/ 248 w 547" name="TX94"/>
                <a:gd fmla="*/ 564 h 1017" name="TY94"/>
                <a:gd fmla="*/ 222 w 547" name="TX95"/>
                <a:gd fmla="*/ 535 h 1017" name="TY95"/>
                <a:gd fmla="*/ 192 w 547" name="TX96"/>
                <a:gd fmla="*/ 505 h 1017" name="TY96"/>
                <a:gd fmla="*/ 155 w 547" name="TX97"/>
                <a:gd fmla="*/ 473 h 1017" name="TY97"/>
                <a:gd fmla="*/ 118 w 547" name="TX98"/>
                <a:gd fmla="*/ 441 h 1017" name="TY98"/>
                <a:gd fmla="*/ 87 w 547" name="TX99"/>
                <a:gd fmla="*/ 407 h 1017" name="TY99"/>
                <a:gd fmla="*/ 60 w 547" name="TX100"/>
                <a:gd fmla="*/ 373 h 1017" name="TY100"/>
                <a:gd fmla="*/ 39 w 547" name="TX101"/>
                <a:gd fmla="*/ 340 h 1017" name="TY101"/>
                <a:gd fmla="*/ 24 w 547" name="TX102"/>
                <a:gd fmla="*/ 306 h 1017" name="TY102"/>
                <a:gd fmla="*/ 12 w 547" name="TX103"/>
                <a:gd fmla="*/ 272 h 1017" name="TY103"/>
                <a:gd fmla="*/ 7 w 547" name="TX104"/>
                <a:gd fmla="*/ 239 h 1017" name="TY104"/>
                <a:gd fmla="*/ 8 w 547" name="TX105"/>
                <a:gd fmla="*/ 206 h 1017" name="TY105"/>
                <a:gd fmla="*/ 14 w 547" name="TX106"/>
                <a:gd fmla="*/ 175 h 1017" name="TY106"/>
                <a:gd fmla="*/ 27 w 547" name="TX107"/>
                <a:gd fmla="*/ 144 h 1017" name="TY107"/>
                <a:gd fmla="*/ 44 w 547" name="TX108"/>
                <a:gd fmla="*/ 115 h 1017" name="TY108"/>
                <a:gd fmla="*/ 67 w 547" name="TX109"/>
                <a:gd fmla="*/ 86 h 1017" name="TY109"/>
                <a:gd fmla="*/ 94 w 547" name="TX110"/>
                <a:gd fmla="*/ 62 h 1017" name="TY110"/>
                <a:gd fmla="*/ 123 w 547" name="TX111"/>
                <a:gd fmla="*/ 41 h 1017" name="TY111"/>
                <a:gd fmla="*/ 156 w 547" name="TX112"/>
                <a:gd fmla="*/ 25 h 1017" name="TY112"/>
                <a:gd fmla="*/ 190 w 547" name="TX113"/>
                <a:gd fmla="*/ 13 h 1017" name="TY113"/>
                <a:gd fmla="*/ 227 w 547" name="TX114"/>
                <a:gd fmla="*/ 4 h 1017" name="TY114"/>
                <a:gd fmla="*/ 267 w 547" name="TX115"/>
                <a:gd fmla="*/ 0 h 1017" name="TY115"/>
                <a:gd fmla="*/ 309 w 547" name="TX116"/>
                <a:gd fmla="*/ 0 h 1017" name="TY11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</a:cxnLst>
              <a:rect l="l" t="t" r="r" b="b"/>
              <a:pathLst>
                <a:path w="547" h="1017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6202045" y="523875"/>
              <a:ext cx="39370" cy="38100"/>
            </a:xfrm>
            <a:custGeom>
              <a:gdLst>
                <a:gd fmla="*/ 263 w 367" name="TX0"/>
                <a:gd fmla="*/ 0 h 352" name="TY0"/>
                <a:gd fmla="*/ 283 w 367" name="TX1"/>
                <a:gd fmla="*/ 3 h 352" name="TY1"/>
                <a:gd fmla="*/ 303 w 367" name="TX2"/>
                <a:gd fmla="*/ 11 h 352" name="TY2"/>
                <a:gd fmla="*/ 322 w 367" name="TX3"/>
                <a:gd fmla="*/ 22 h 352" name="TY3"/>
                <a:gd fmla="*/ 338 w 367" name="TX4"/>
                <a:gd fmla="*/ 37 h 352" name="TY4"/>
                <a:gd fmla="*/ 350 w 367" name="TX5"/>
                <a:gd fmla="*/ 54 h 352" name="TY5"/>
                <a:gd fmla="*/ 360 w 367" name="TX6"/>
                <a:gd fmla="*/ 75 h 352" name="TY6"/>
                <a:gd fmla="*/ 365 w 367" name="TX7"/>
                <a:gd fmla="*/ 95 h 352" name="TY7"/>
                <a:gd fmla="*/ 366 w 367" name="TX8"/>
                <a:gd fmla="*/ 115 h 352" name="TY8"/>
                <a:gd fmla="*/ 363 w 367" name="TX9"/>
                <a:gd fmla="*/ 136 h 352" name="TY9"/>
                <a:gd fmla="*/ 356 w 367" name="TX10"/>
                <a:gd fmla="*/ 156 h 352" name="TY10"/>
                <a:gd fmla="*/ 344 w 367" name="TX11"/>
                <a:gd fmla="*/ 175 h 352" name="TY11"/>
                <a:gd fmla="*/ 330 w 367" name="TX12"/>
                <a:gd fmla="*/ 191 h 352" name="TY12"/>
                <a:gd fmla="*/ 182 w 367" name="TX13"/>
                <a:gd fmla="*/ 323 h 352" name="TY13"/>
                <a:gd fmla="*/ 164 w 367" name="TX14"/>
                <a:gd fmla="*/ 336 h 352" name="TY14"/>
                <a:gd fmla="*/ 145 w 367" name="TX15"/>
                <a:gd fmla="*/ 346 h 352" name="TY15"/>
                <a:gd fmla="*/ 124 w 367" name="TX16"/>
                <a:gd fmla="*/ 351 h 352" name="TY16"/>
                <a:gd fmla="*/ 103 w 367" name="TX17"/>
                <a:gd fmla="*/ 351 h 352" name="TY17"/>
                <a:gd fmla="*/ 83 w 367" name="TX18"/>
                <a:gd fmla="*/ 348 h 352" name="TY18"/>
                <a:gd fmla="*/ 63 w 367" name="TX19"/>
                <a:gd fmla="*/ 340 h 352" name="TY19"/>
                <a:gd fmla="*/ 44 w 367" name="TX20"/>
                <a:gd fmla="*/ 330 h 352" name="TY20"/>
                <a:gd fmla="*/ 28 w 367" name="TX21"/>
                <a:gd fmla="*/ 315 h 352" name="TY21"/>
                <a:gd fmla="*/ 15 w 367" name="TX22"/>
                <a:gd fmla="*/ 297 h 352" name="TY22"/>
                <a:gd fmla="*/ 6 w 367" name="TX23"/>
                <a:gd fmla="*/ 277 h 352" name="TY23"/>
                <a:gd fmla="*/ 1 w 367" name="TX24"/>
                <a:gd fmla="*/ 257 h 352" name="TY24"/>
                <a:gd fmla="*/ 0 w 367" name="TX25"/>
                <a:gd fmla="*/ 236 h 352" name="TY25"/>
                <a:gd fmla="*/ 3 w 367" name="TX26"/>
                <a:gd fmla="*/ 215 h 352" name="TY26"/>
                <a:gd fmla="*/ 10 w 367" name="TX27"/>
                <a:gd fmla="*/ 196 h 352" name="TY27"/>
                <a:gd fmla="*/ 22 w 367" name="TX28"/>
                <a:gd fmla="*/ 178 h 352" name="TY28"/>
                <a:gd fmla="*/ 37 w 367" name="TX29"/>
                <a:gd fmla="*/ 161 h 352" name="TY29"/>
                <a:gd fmla="*/ 183 w 367" name="TX30"/>
                <a:gd fmla="*/ 29 h 352" name="TY30"/>
                <a:gd fmla="*/ 202 w 367" name="TX31"/>
                <a:gd fmla="*/ 16 h 352" name="TY31"/>
                <a:gd fmla="*/ 221 w 367" name="TX32"/>
                <a:gd fmla="*/ 7 h 352" name="TY32"/>
                <a:gd fmla="*/ 241 w 367" name="TX33"/>
                <a:gd fmla="*/ 1 h 352" name="TY33"/>
                <a:gd fmla="*/ 263 w 367" name="TX34"/>
                <a:gd fmla="*/ 0 h 352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367" h="352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도형 27"/>
          <p:cNvSpPr>
            <a:spLocks/>
          </p:cNvSpPr>
          <p:nvPr/>
        </p:nvSpPr>
        <p:spPr>
          <a:xfrm rot="0">
            <a:off x="8867140" y="386080"/>
            <a:ext cx="250190" cy="306705"/>
          </a:xfrm>
          <a:custGeom>
            <a:gdLst>
              <a:gd fmla="*/ 2538 w 2832" name="TX0"/>
              <a:gd fmla="*/ 2529 h 3473" name="TY0"/>
              <a:gd fmla="*/ 2517 w 2832" name="TX1"/>
              <a:gd fmla="*/ 2531 h 3473" name="TY1"/>
              <a:gd fmla="*/ 2496 w 2832" name="TX2"/>
              <a:gd fmla="*/ 2537 h 3473" name="TY2"/>
              <a:gd fmla="*/ 2476 w 2832" name="TX3"/>
              <a:gd fmla="*/ 2547 h 3473" name="TY3"/>
              <a:gd fmla="*/ 2459 w 2832" name="TX4"/>
              <a:gd fmla="*/ 2563 h 3473" name="TY4"/>
              <a:gd fmla="*/ 2124 w 2832" name="TX5"/>
              <a:gd fmla="*/ 2939 h 3473" name="TY5"/>
              <a:gd fmla="*/ 1950 w 2832" name="TX6"/>
              <a:gd fmla="*/ 2800 h 3473" name="TY6"/>
              <a:gd fmla="*/ 1930 w 2832" name="TX7"/>
              <a:gd fmla="*/ 2787 h 3473" name="TY7"/>
              <a:gd fmla="*/ 1909 w 2832" name="TX8"/>
              <a:gd fmla="*/ 2780 h 3473" name="TY8"/>
              <a:gd fmla="*/ 1888 w 2832" name="TX9"/>
              <a:gd fmla="*/ 2778 h 3473" name="TY9"/>
              <a:gd fmla="*/ 1866 w 2832" name="TX10"/>
              <a:gd fmla="*/ 2780 h 3473" name="TY10"/>
              <a:gd fmla="*/ 1845 w 2832" name="TX11"/>
              <a:gd fmla="*/ 2787 h 3473" name="TY11"/>
              <a:gd fmla="*/ 1826 w 2832" name="TX12"/>
              <a:gd fmla="*/ 2799 h 3473" name="TY12"/>
              <a:gd fmla="*/ 1810 w 2832" name="TX13"/>
              <a:gd fmla="*/ 2814 h 3473" name="TY13"/>
              <a:gd fmla="*/ 1797 w 2832" name="TX14"/>
              <a:gd fmla="*/ 2834 h 3473" name="TY14"/>
              <a:gd fmla="*/ 1791 w 2832" name="TX15"/>
              <a:gd fmla="*/ 2855 h 3473" name="TY15"/>
              <a:gd fmla="*/ 1788 w 2832" name="TX16"/>
              <a:gd fmla="*/ 2876 h 3473" name="TY16"/>
              <a:gd fmla="*/ 1791 w 2832" name="TX17"/>
              <a:gd fmla="*/ 2899 h 3473" name="TY17"/>
              <a:gd fmla="*/ 1797 w 2832" name="TX18"/>
              <a:gd fmla="*/ 2920 h 3473" name="TY18"/>
              <a:gd fmla="*/ 1809 w 2832" name="TX19"/>
              <a:gd fmla="*/ 2938 h 3473" name="TY19"/>
              <a:gd fmla="*/ 1826 w 2832" name="TX20"/>
              <a:gd fmla="*/ 2954 h 3473" name="TY20"/>
              <a:gd fmla="*/ 2073 w 2832" name="TX21"/>
              <a:gd fmla="*/ 3152 h 3473" name="TY21"/>
              <a:gd fmla="*/ 2093 w 2832" name="TX22"/>
              <a:gd fmla="*/ 3165 h 3473" name="TY22"/>
              <a:gd fmla="*/ 2114 w 2832" name="TX23"/>
              <a:gd fmla="*/ 3172 h 3473" name="TY23"/>
              <a:gd fmla="*/ 2135 w 2832" name="TX24"/>
              <a:gd fmla="*/ 3174 h 3473" name="TY24"/>
              <a:gd fmla="*/ 2156 w 2832" name="TX25"/>
              <a:gd fmla="*/ 3172 h 3473" name="TY25"/>
              <a:gd fmla="*/ 2175 w 2832" name="TX26"/>
              <a:gd fmla="*/ 3166 h 3473" name="TY26"/>
              <a:gd fmla="*/ 2194 w 2832" name="TX27"/>
              <a:gd fmla="*/ 3155 h 3473" name="TY27"/>
              <a:gd fmla="*/ 2210 w 2832" name="TX28"/>
              <a:gd fmla="*/ 3142 h 3473" name="TY28"/>
              <a:gd fmla="*/ 2607 w 2832" name="TX29"/>
              <a:gd fmla="*/ 2694 h 3473" name="TY29"/>
              <a:gd fmla="*/ 2620 w 2832" name="TX30"/>
              <a:gd fmla="*/ 2676 h 3473" name="TY30"/>
              <a:gd fmla="*/ 2628 w 2832" name="TX31"/>
              <a:gd fmla="*/ 2656 h 3473" name="TY31"/>
              <a:gd fmla="*/ 2633 w 2832" name="TX32"/>
              <a:gd fmla="*/ 2633 h 3473" name="TY32"/>
              <a:gd fmla="*/ 2631 w 2832" name="TX33"/>
              <a:gd fmla="*/ 2612 h 3473" name="TY33"/>
              <a:gd fmla="*/ 2625 w 2832" name="TX34"/>
              <a:gd fmla="*/ 2591 h 3473" name="TY34"/>
              <a:gd fmla="*/ 2615 w 2832" name="TX35"/>
              <a:gd fmla="*/ 2571 h 3473" name="TY35"/>
              <a:gd fmla="*/ 2599 w 2832" name="TX36"/>
              <a:gd fmla="*/ 2555 h 3473" name="TY36"/>
              <a:gd fmla="*/ 2580 w 2832" name="TX37"/>
              <a:gd fmla="*/ 2542 h 3473" name="TY37"/>
              <a:gd fmla="*/ 2560 w 2832" name="TX38"/>
              <a:gd fmla="*/ 2534 h 3473" name="TY38"/>
              <a:gd fmla="*/ 2538 w 2832" name="TX39"/>
              <a:gd fmla="*/ 2529 h 3473" name="TY39"/>
              <a:gd fmla="*/ 944 w 2832" name="TX41"/>
              <a:gd fmla="*/ 2430 h 3473" name="TY41"/>
              <a:gd fmla="*/ 1391 w 2832" name="TX42"/>
              <a:gd fmla="*/ 2430 h 3473" name="TY42"/>
              <a:gd fmla="*/ 1406 w 2832" name="TX43"/>
              <a:gd fmla="*/ 2433 h 3473" name="TY43"/>
              <a:gd fmla="*/ 1420 w 2832" name="TX44"/>
              <a:gd fmla="*/ 2440 h 3473" name="TY44"/>
              <a:gd fmla="*/ 1431 w 2832" name="TX45"/>
              <a:gd fmla="*/ 2450 h 3473" name="TY45"/>
              <a:gd fmla="*/ 1438 w 2832" name="TX46"/>
              <a:gd fmla="*/ 2464 h 3473" name="TY46"/>
              <a:gd fmla="*/ 1440 w 2832" name="TX47"/>
              <a:gd fmla="*/ 2480 h 3473" name="TY47"/>
              <a:gd fmla="*/ 1440 w 2832" name="TX48"/>
              <a:gd fmla="*/ 2529 h 3473" name="TY48"/>
              <a:gd fmla="*/ 1438 w 2832" name="TX49"/>
              <a:gd fmla="*/ 2545 h 3473" name="TY49"/>
              <a:gd fmla="*/ 1431 w 2832" name="TX50"/>
              <a:gd fmla="*/ 2559 h 3473" name="TY50"/>
              <a:gd fmla="*/ 1420 w 2832" name="TX51"/>
              <a:gd fmla="*/ 2569 h 3473" name="TY51"/>
              <a:gd fmla="*/ 1406 w 2832" name="TX52"/>
              <a:gd fmla="*/ 2577 h 3473" name="TY52"/>
              <a:gd fmla="*/ 1391 w 2832" name="TX53"/>
              <a:gd fmla="*/ 2579 h 3473" name="TY53"/>
              <a:gd fmla="*/ 944 w 2832" name="TX54"/>
              <a:gd fmla="*/ 2579 h 3473" name="TY54"/>
              <a:gd fmla="*/ 928 w 2832" name="TX55"/>
              <a:gd fmla="*/ 2577 h 3473" name="TY55"/>
              <a:gd fmla="*/ 914 w 2832" name="TX56"/>
              <a:gd fmla="*/ 2569 h 3473" name="TY56"/>
              <a:gd fmla="*/ 904 w 2832" name="TX57"/>
              <a:gd fmla="*/ 2559 h 3473" name="TY57"/>
              <a:gd fmla="*/ 896 w 2832" name="TX58"/>
              <a:gd fmla="*/ 2545 h 3473" name="TY58"/>
              <a:gd fmla="*/ 894 w 2832" name="TX59"/>
              <a:gd fmla="*/ 2529 h 3473" name="TY59"/>
              <a:gd fmla="*/ 894 w 2832" name="TX60"/>
              <a:gd fmla="*/ 2480 h 3473" name="TY60"/>
              <a:gd fmla="*/ 896 w 2832" name="TX61"/>
              <a:gd fmla="*/ 2464 h 3473" name="TY61"/>
              <a:gd fmla="*/ 904 w 2832" name="TX62"/>
              <a:gd fmla="*/ 2450 h 3473" name="TY62"/>
              <a:gd fmla="*/ 914 w 2832" name="TX63"/>
              <a:gd fmla="*/ 2440 h 3473" name="TY63"/>
              <a:gd fmla="*/ 928 w 2832" name="TX64"/>
              <a:gd fmla="*/ 2433 h 3473" name="TY64"/>
              <a:gd fmla="*/ 944 w 2832" name="TX65"/>
              <a:gd fmla="*/ 2430 h 3473" name="TY65"/>
              <a:gd fmla="*/ 769 w 2832" name="TX67"/>
              <a:gd fmla="*/ 2319 h 3473" name="TY67"/>
              <a:gd fmla="*/ 783 w 2832" name="TX68"/>
              <a:gd fmla="*/ 2322 h 3473" name="TY68"/>
              <a:gd fmla="*/ 795 w 2832" name="TX69"/>
              <a:gd fmla="*/ 2330 h 3473" name="TY69"/>
              <a:gd fmla="*/ 805 w 2832" name="TX70"/>
              <a:gd fmla="*/ 2341 h 3473" name="TY70"/>
              <a:gd fmla="*/ 810 w 2832" name="TX71"/>
              <a:gd fmla="*/ 2355 h 3473" name="TY71"/>
              <a:gd fmla="*/ 810 w 2832" name="TX72"/>
              <a:gd fmla="*/ 2368 h 3473" name="TY72"/>
              <a:gd fmla="*/ 807 w 2832" name="TX73"/>
              <a:gd fmla="*/ 2382 h 3473" name="TY73"/>
              <a:gd fmla="*/ 800 w 2832" name="TX74"/>
              <a:gd fmla="*/ 2395 h 3473" name="TY74"/>
              <a:gd fmla="*/ 616 w 2832" name="TX75"/>
              <a:gd fmla="*/ 2600 h 3473" name="TY75"/>
              <a:gd fmla="*/ 606 w 2832" name="TX76"/>
              <a:gd fmla="*/ 2608 h 3473" name="TY76"/>
              <a:gd fmla="*/ 594 w 2832" name="TX77"/>
              <a:gd fmla="*/ 2613 h 3473" name="TY77"/>
              <a:gd fmla="*/ 581 w 2832" name="TX78"/>
              <a:gd fmla="*/ 2616 h 3473" name="TY78"/>
              <a:gd fmla="*/ 567 w 2832" name="TX79"/>
              <a:gd fmla="*/ 2612 h 3473" name="TY79"/>
              <a:gd fmla="*/ 553 w 2832" name="TX80"/>
              <a:gd fmla="*/ 2605 h 3473" name="TY80"/>
              <a:gd fmla="*/ 439 w 2832" name="TX81"/>
              <a:gd fmla="*/ 2514 h 3473" name="TY81"/>
              <a:gd fmla="*/ 430 w 2832" name="TX82"/>
              <a:gd fmla="*/ 2503 h 3473" name="TY82"/>
              <a:gd fmla="*/ 423 w 2832" name="TX83"/>
              <a:gd fmla="*/ 2490 h 3473" name="TY83"/>
              <a:gd fmla="*/ 422 w 2832" name="TX84"/>
              <a:gd fmla="*/ 2477 h 3473" name="TY84"/>
              <a:gd fmla="*/ 425 w 2832" name="TX85"/>
              <a:gd fmla="*/ 2463 h 3473" name="TY85"/>
              <a:gd fmla="*/ 432 w 2832" name="TX86"/>
              <a:gd fmla="*/ 2449 h 3473" name="TY86"/>
              <a:gd fmla="*/ 442 w 2832" name="TX87"/>
              <a:gd fmla="*/ 2440 h 3473" name="TY87"/>
              <a:gd fmla="*/ 456 w 2832" name="TX88"/>
              <a:gd fmla="*/ 2435 h 3473" name="TY88"/>
              <a:gd fmla="*/ 470 w 2832" name="TX89"/>
              <a:gd fmla="*/ 2433 h 3473" name="TY89"/>
              <a:gd fmla="*/ 484 w 2832" name="TX90"/>
              <a:gd fmla="*/ 2436 h 3473" name="TY90"/>
              <a:gd fmla="*/ 496 w 2832" name="TX91"/>
              <a:gd fmla="*/ 2443 h 3473" name="TY91"/>
              <a:gd fmla="*/ 576 w 2832" name="TX92"/>
              <a:gd fmla="*/ 2507 h 3473" name="TY92"/>
              <a:gd fmla="*/ 731 w 2832" name="TX93"/>
              <a:gd fmla="*/ 2334 h 3473" name="TY93"/>
              <a:gd fmla="*/ 742 w 2832" name="TX94"/>
              <a:gd fmla="*/ 2324 h 3473" name="TY94"/>
              <a:gd fmla="*/ 755 w 2832" name="TX95"/>
              <a:gd fmla="*/ 2320 h 3473" name="TY95"/>
              <a:gd fmla="*/ 769 w 2832" name="TX96"/>
              <a:gd fmla="*/ 2319 h 3473" name="TY96"/>
              <a:gd fmla="*/ 2186 w 2832" name="TX98"/>
              <a:gd fmla="*/ 2182 h 3473" name="TY98"/>
              <a:gd fmla="*/ 2251 w 2832" name="TX99"/>
              <a:gd fmla="*/ 2185 h 3473" name="TY99"/>
              <a:gd fmla="*/ 2316 w 2832" name="TX100"/>
              <a:gd fmla="*/ 2196 h 3473" name="TY100"/>
              <a:gd fmla="*/ 2378 w 2832" name="TX101"/>
              <a:gd fmla="*/ 2212 h 3473" name="TY101"/>
              <a:gd fmla="*/ 2437 w 2832" name="TX102"/>
              <a:gd fmla="*/ 2233 h 3473" name="TY102"/>
              <a:gd fmla="*/ 2494 w 2832" name="TX103"/>
              <a:gd fmla="*/ 2260 h 3473" name="TY103"/>
              <a:gd fmla="*/ 2546 w 2832" name="TX104"/>
              <a:gd fmla="*/ 2293 h 3473" name="TY104"/>
              <a:gd fmla="*/ 2596 w 2832" name="TX105"/>
              <a:gd fmla="*/ 2329 h 3473" name="TY105"/>
              <a:gd fmla="*/ 2642 w 2832" name="TX106"/>
              <a:gd fmla="*/ 2371 h 3473" name="TY106"/>
              <a:gd fmla="*/ 2683 w 2832" name="TX107"/>
              <a:gd fmla="*/ 2417 h 3473" name="TY107"/>
              <a:gd fmla="*/ 2721 w 2832" name="TX108"/>
              <a:gd fmla="*/ 2466 h 3473" name="TY108"/>
              <a:gd fmla="*/ 2753 w 2832" name="TX109"/>
              <a:gd fmla="*/ 2520 h 3473" name="TY109"/>
              <a:gd fmla="*/ 2780 w 2832" name="TX110"/>
              <a:gd fmla="*/ 2577 h 3473" name="TY110"/>
              <a:gd fmla="*/ 2802 w 2832" name="TX111"/>
              <a:gd fmla="*/ 2636 h 3473" name="TY111"/>
              <a:gd fmla="*/ 2818 w 2832" name="TX112"/>
              <a:gd fmla="*/ 2698 h 3473" name="TY112"/>
              <a:gd fmla="*/ 2828 w 2832" name="TX113"/>
              <a:gd fmla="*/ 2761 h 3473" name="TY113"/>
              <a:gd fmla="*/ 2831 w 2832" name="TX114"/>
              <a:gd fmla="*/ 2827 h 3473" name="TY114"/>
              <a:gd fmla="*/ 2828 w 2832" name="TX115"/>
              <a:gd fmla="*/ 2893 h 3473" name="TY115"/>
              <a:gd fmla="*/ 2818 w 2832" name="TX116"/>
              <a:gd fmla="*/ 2958 h 3473" name="TY116"/>
              <a:gd fmla="*/ 2802 w 2832" name="TX117"/>
              <a:gd fmla="*/ 3019 h 3473" name="TY117"/>
              <a:gd fmla="*/ 2780 w 2832" name="TX118"/>
              <a:gd fmla="*/ 3079 h 3473" name="TY118"/>
              <a:gd fmla="*/ 2753 w 2832" name="TX119"/>
              <a:gd fmla="*/ 3134 h 3473" name="TY119"/>
              <a:gd fmla="*/ 2721 w 2832" name="TX120"/>
              <a:gd fmla="*/ 3188 h 3473" name="TY120"/>
              <a:gd fmla="*/ 2683 w 2832" name="TX121"/>
              <a:gd fmla="*/ 3237 h 3473" name="TY121"/>
              <a:gd fmla="*/ 2642 w 2832" name="TX122"/>
              <a:gd fmla="*/ 3283 h 3473" name="TY122"/>
              <a:gd fmla="*/ 2596 w 2832" name="TX123"/>
              <a:gd fmla="*/ 3325 h 3473" name="TY123"/>
              <a:gd fmla="*/ 2546 w 2832" name="TX124"/>
              <a:gd fmla="*/ 3362 h 3473" name="TY124"/>
              <a:gd fmla="*/ 2494 w 2832" name="TX125"/>
              <a:gd fmla="*/ 3394 h 3473" name="TY125"/>
              <a:gd fmla="*/ 2437 w 2832" name="TX126"/>
              <a:gd fmla="*/ 3421 h 3473" name="TY126"/>
              <a:gd fmla="*/ 2378 w 2832" name="TX127"/>
              <a:gd fmla="*/ 3443 h 3473" name="TY127"/>
              <a:gd fmla="*/ 2316 w 2832" name="TX128"/>
              <a:gd fmla="*/ 3459 h 3473" name="TY128"/>
              <a:gd fmla="*/ 2251 w 2832" name="TX129"/>
              <a:gd fmla="*/ 3469 h 3473" name="TY129"/>
              <a:gd fmla="*/ 2186 w 2832" name="TX130"/>
              <a:gd fmla="*/ 3472 h 3473" name="TY130"/>
              <a:gd fmla="*/ 2120 w 2832" name="TX131"/>
              <a:gd fmla="*/ 3469 h 3473" name="TY131"/>
              <a:gd fmla="*/ 2055 w 2832" name="TX132"/>
              <a:gd fmla="*/ 3459 h 3473" name="TY132"/>
              <a:gd fmla="*/ 1993 w 2832" name="TX133"/>
              <a:gd fmla="*/ 3443 h 3473" name="TY133"/>
              <a:gd fmla="*/ 1934 w 2832" name="TX134"/>
              <a:gd fmla="*/ 3421 h 3473" name="TY134"/>
              <a:gd fmla="*/ 1877 w 2832" name="TX135"/>
              <a:gd fmla="*/ 3394 h 3473" name="TY135"/>
              <a:gd fmla="*/ 1825 w 2832" name="TX136"/>
              <a:gd fmla="*/ 3362 h 3473" name="TY136"/>
              <a:gd fmla="*/ 1775 w 2832" name="TX137"/>
              <a:gd fmla="*/ 3325 h 3473" name="TY137"/>
              <a:gd fmla="*/ 1729 w 2832" name="TX138"/>
              <a:gd fmla="*/ 3283 h 3473" name="TY138"/>
              <a:gd fmla="*/ 1688 w 2832" name="TX139"/>
              <a:gd fmla="*/ 3237 h 3473" name="TY139"/>
              <a:gd fmla="*/ 1650 w 2832" name="TX140"/>
              <a:gd fmla="*/ 3188 h 3473" name="TY140"/>
              <a:gd fmla="*/ 1618 w 2832" name="TX141"/>
              <a:gd fmla="*/ 3134 h 3473" name="TY141"/>
              <a:gd fmla="*/ 1591 w 2832" name="TX142"/>
              <a:gd fmla="*/ 3079 h 3473" name="TY142"/>
              <a:gd fmla="*/ 1569 w 2832" name="TX143"/>
              <a:gd fmla="*/ 3019 h 3473" name="TY143"/>
              <a:gd fmla="*/ 1553 w 2832" name="TX144"/>
              <a:gd fmla="*/ 2958 h 3473" name="TY144"/>
              <a:gd fmla="*/ 1543 w 2832" name="TX145"/>
              <a:gd fmla="*/ 2893 h 3473" name="TY145"/>
              <a:gd fmla="*/ 1540 w 2832" name="TX146"/>
              <a:gd fmla="*/ 2827 h 3473" name="TY146"/>
              <a:gd fmla="*/ 1543 w 2832" name="TX147"/>
              <a:gd fmla="*/ 2761 h 3473" name="TY147"/>
              <a:gd fmla="*/ 1553 w 2832" name="TX148"/>
              <a:gd fmla="*/ 2698 h 3473" name="TY148"/>
              <a:gd fmla="*/ 1569 w 2832" name="TX149"/>
              <a:gd fmla="*/ 2636 h 3473" name="TY149"/>
              <a:gd fmla="*/ 1591 w 2832" name="TX150"/>
              <a:gd fmla="*/ 2577 h 3473" name="TY150"/>
              <a:gd fmla="*/ 1618 w 2832" name="TX151"/>
              <a:gd fmla="*/ 2520 h 3473" name="TY151"/>
              <a:gd fmla="*/ 1650 w 2832" name="TX152"/>
              <a:gd fmla="*/ 2466 h 3473" name="TY152"/>
              <a:gd fmla="*/ 1688 w 2832" name="TX153"/>
              <a:gd fmla="*/ 2417 h 3473" name="TY153"/>
              <a:gd fmla="*/ 1729 w 2832" name="TX154"/>
              <a:gd fmla="*/ 2371 h 3473" name="TY154"/>
              <a:gd fmla="*/ 1775 w 2832" name="TX155"/>
              <a:gd fmla="*/ 2329 h 3473" name="TY155"/>
              <a:gd fmla="*/ 1825 w 2832" name="TX156"/>
              <a:gd fmla="*/ 2293 h 3473" name="TY156"/>
              <a:gd fmla="*/ 1877 w 2832" name="TX157"/>
              <a:gd fmla="*/ 2260 h 3473" name="TY157"/>
              <a:gd fmla="*/ 1934 w 2832" name="TX158"/>
              <a:gd fmla="*/ 2233 h 3473" name="TY158"/>
              <a:gd fmla="*/ 1993 w 2832" name="TX159"/>
              <a:gd fmla="*/ 2212 h 3473" name="TY159"/>
              <a:gd fmla="*/ 2055 w 2832" name="TX160"/>
              <a:gd fmla="*/ 2196 h 3473" name="TY160"/>
              <a:gd fmla="*/ 2120 w 2832" name="TX161"/>
              <a:gd fmla="*/ 2185 h 3473" name="TY161"/>
              <a:gd fmla="*/ 2186 w 2832" name="TX162"/>
              <a:gd fmla="*/ 2182 h 3473" name="TY162"/>
              <a:gd fmla="*/ 944 w 2832" name="TX164"/>
              <a:gd fmla="*/ 1984 h 3473" name="TY164"/>
              <a:gd fmla="*/ 1491 w 2832" name="TX165"/>
              <a:gd fmla="*/ 1984 h 3473" name="TY165"/>
              <a:gd fmla="*/ 1505 w 2832" name="TX166"/>
              <a:gd fmla="*/ 1986 h 3473" name="TY166"/>
              <a:gd fmla="*/ 1519 w 2832" name="TX167"/>
              <a:gd fmla="*/ 1994 h 3473" name="TY167"/>
              <a:gd fmla="*/ 1531 w 2832" name="TX168"/>
              <a:gd fmla="*/ 2004 h 3473" name="TY168"/>
              <a:gd fmla="*/ 1537 w 2832" name="TX169"/>
              <a:gd fmla="*/ 2018 h 3473" name="TY169"/>
              <a:gd fmla="*/ 1540 w 2832" name="TX170"/>
              <a:gd fmla="*/ 2034 h 3473" name="TY170"/>
              <a:gd fmla="*/ 1540 w 2832" name="TX171"/>
              <a:gd fmla="*/ 2083 h 3473" name="TY171"/>
              <a:gd fmla="*/ 1537 w 2832" name="TX172"/>
              <a:gd fmla="*/ 2099 h 3473" name="TY172"/>
              <a:gd fmla="*/ 1531 w 2832" name="TX173"/>
              <a:gd fmla="*/ 2113 h 3473" name="TY173"/>
              <a:gd fmla="*/ 1519 w 2832" name="TX174"/>
              <a:gd fmla="*/ 2123 h 3473" name="TY174"/>
              <a:gd fmla="*/ 1505 w 2832" name="TX175"/>
              <a:gd fmla="*/ 2131 h 3473" name="TY175"/>
              <a:gd fmla="*/ 1491 w 2832" name="TX176"/>
              <a:gd fmla="*/ 2133 h 3473" name="TY176"/>
              <a:gd fmla="*/ 944 w 2832" name="TX177"/>
              <a:gd fmla="*/ 2133 h 3473" name="TY177"/>
              <a:gd fmla="*/ 928 w 2832" name="TX178"/>
              <a:gd fmla="*/ 2131 h 3473" name="TY178"/>
              <a:gd fmla="*/ 914 w 2832" name="TX179"/>
              <a:gd fmla="*/ 2123 h 3473" name="TY179"/>
              <a:gd fmla="*/ 904 w 2832" name="TX180"/>
              <a:gd fmla="*/ 2113 h 3473" name="TY180"/>
              <a:gd fmla="*/ 896 w 2832" name="TX181"/>
              <a:gd fmla="*/ 2099 h 3473" name="TY181"/>
              <a:gd fmla="*/ 894 w 2832" name="TX182"/>
              <a:gd fmla="*/ 2083 h 3473" name="TY182"/>
              <a:gd fmla="*/ 894 w 2832" name="TX183"/>
              <a:gd fmla="*/ 2034 h 3473" name="TY183"/>
              <a:gd fmla="*/ 896 w 2832" name="TX184"/>
              <a:gd fmla="*/ 2018 h 3473" name="TY184"/>
              <a:gd fmla="*/ 904 w 2832" name="TX185"/>
              <a:gd fmla="*/ 2004 h 3473" name="TY185"/>
              <a:gd fmla="*/ 914 w 2832" name="TX186"/>
              <a:gd fmla="*/ 1994 h 3473" name="TY186"/>
              <a:gd fmla="*/ 928 w 2832" name="TX187"/>
              <a:gd fmla="*/ 1986 h 3473" name="TY187"/>
              <a:gd fmla="*/ 944 w 2832" name="TX188"/>
              <a:gd fmla="*/ 1984 h 3473" name="TY188"/>
              <a:gd fmla="*/ 769 w 2832" name="TX190"/>
              <a:gd fmla="*/ 1894 h 3473" name="TY190"/>
              <a:gd fmla="*/ 783 w 2832" name="TX191"/>
              <a:gd fmla="*/ 1897 h 3473" name="TY191"/>
              <a:gd fmla="*/ 795 w 2832" name="TX192"/>
              <a:gd fmla="*/ 1905 h 3473" name="TY192"/>
              <a:gd fmla="*/ 805 w 2832" name="TX193"/>
              <a:gd fmla="*/ 1916 h 3473" name="TY193"/>
              <a:gd fmla="*/ 810 w 2832" name="TX194"/>
              <a:gd fmla="*/ 1930 h 3473" name="TY194"/>
              <a:gd fmla="*/ 810 w 2832" name="TX195"/>
              <a:gd fmla="*/ 1943 h 3473" name="TY195"/>
              <a:gd fmla="*/ 807 w 2832" name="TX196"/>
              <a:gd fmla="*/ 1957 h 3473" name="TY196"/>
              <a:gd fmla="*/ 800 w 2832" name="TX197"/>
              <a:gd fmla="*/ 1970 h 3473" name="TY197"/>
              <a:gd fmla="*/ 616 w 2832" name="TX198"/>
              <a:gd fmla="*/ 2175 h 3473" name="TY198"/>
              <a:gd fmla="*/ 606 w 2832" name="TX199"/>
              <a:gd fmla="*/ 2183 h 3473" name="TY199"/>
              <a:gd fmla="*/ 594 w 2832" name="TX200"/>
              <a:gd fmla="*/ 2188 h 3473" name="TY200"/>
              <a:gd fmla="*/ 581 w 2832" name="TX201"/>
              <a:gd fmla="*/ 2191 h 3473" name="TY201"/>
              <a:gd fmla="*/ 567 w 2832" name="TX202"/>
              <a:gd fmla="*/ 2187 h 3473" name="TY202"/>
              <a:gd fmla="*/ 553 w 2832" name="TX203"/>
              <a:gd fmla="*/ 2180 h 3473" name="TY203"/>
              <a:gd fmla="*/ 439 w 2832" name="TX204"/>
              <a:gd fmla="*/ 2088 h 3473" name="TY204"/>
              <a:gd fmla="*/ 430 w 2832" name="TX205"/>
              <a:gd fmla="*/ 2078 h 3473" name="TY205"/>
              <a:gd fmla="*/ 423 w 2832" name="TX206"/>
              <a:gd fmla="*/ 2065 h 3473" name="TY206"/>
              <a:gd fmla="*/ 422 w 2832" name="TX207"/>
              <a:gd fmla="*/ 2052 h 3473" name="TY207"/>
              <a:gd fmla="*/ 425 w 2832" name="TX208"/>
              <a:gd fmla="*/ 2038 h 3473" name="TY208"/>
              <a:gd fmla="*/ 432 w 2832" name="TX209"/>
              <a:gd fmla="*/ 2024 h 3473" name="TY209"/>
              <a:gd fmla="*/ 442 w 2832" name="TX210"/>
              <a:gd fmla="*/ 2015 h 3473" name="TY210"/>
              <a:gd fmla="*/ 456 w 2832" name="TX211"/>
              <a:gd fmla="*/ 2010 h 3473" name="TY211"/>
              <a:gd fmla="*/ 470 w 2832" name="TX212"/>
              <a:gd fmla="*/ 2007 h 3473" name="TY212"/>
              <a:gd fmla="*/ 484 w 2832" name="TX213"/>
              <a:gd fmla="*/ 2011 h 3473" name="TY213"/>
              <a:gd fmla="*/ 496 w 2832" name="TX214"/>
              <a:gd fmla="*/ 2018 h 3473" name="TY214"/>
              <a:gd fmla="*/ 576 w 2832" name="TX215"/>
              <a:gd fmla="*/ 2082 h 3473" name="TY215"/>
              <a:gd fmla="*/ 731 w 2832" name="TX216"/>
              <a:gd fmla="*/ 1909 h 3473" name="TY216"/>
              <a:gd fmla="*/ 742 w 2832" name="TX217"/>
              <a:gd fmla="*/ 1899 h 3473" name="TY217"/>
              <a:gd fmla="*/ 755 w 2832" name="TX218"/>
              <a:gd fmla="*/ 1895 h 3473" name="TY218"/>
              <a:gd fmla="*/ 769 w 2832" name="TX219"/>
              <a:gd fmla="*/ 1894 h 3473" name="TY219"/>
              <a:gd fmla="*/ 944 w 2832" name="TX221"/>
              <a:gd fmla="*/ 1588 h 3473" name="TY221"/>
              <a:gd fmla="*/ 1738 w 2832" name="TX222"/>
              <a:gd fmla="*/ 1588 h 3473" name="TY222"/>
              <a:gd fmla="*/ 1754 w 2832" name="TX223"/>
              <a:gd fmla="*/ 1590 h 3473" name="TY223"/>
              <a:gd fmla="*/ 1768 w 2832" name="TX224"/>
              <a:gd fmla="*/ 1597 h 3473" name="TY224"/>
              <a:gd fmla="*/ 1778 w 2832" name="TX225"/>
              <a:gd fmla="*/ 1608 h 3473" name="TY225"/>
              <a:gd fmla="*/ 1786 w 2832" name="TX226"/>
              <a:gd fmla="*/ 1621 h 3473" name="TY226"/>
              <a:gd fmla="*/ 1788 w 2832" name="TX227"/>
              <a:gd fmla="*/ 1637 h 3473" name="TY227"/>
              <a:gd fmla="*/ 1788 w 2832" name="TX228"/>
              <a:gd fmla="*/ 1687 h 3473" name="TY228"/>
              <a:gd fmla="*/ 1786 w 2832" name="TX229"/>
              <a:gd fmla="*/ 1702 h 3473" name="TY229"/>
              <a:gd fmla="*/ 1778 w 2832" name="TX230"/>
              <a:gd fmla="*/ 1716 h 3473" name="TY230"/>
              <a:gd fmla="*/ 1768 w 2832" name="TX231"/>
              <a:gd fmla="*/ 1727 h 3473" name="TY231"/>
              <a:gd fmla="*/ 1754 w 2832" name="TX232"/>
              <a:gd fmla="*/ 1734 h 3473" name="TY232"/>
              <a:gd fmla="*/ 1738 w 2832" name="TX233"/>
              <a:gd fmla="*/ 1736 h 3473" name="TY233"/>
              <a:gd fmla="*/ 944 w 2832" name="TX234"/>
              <a:gd fmla="*/ 1736 h 3473" name="TY234"/>
              <a:gd fmla="*/ 928 w 2832" name="TX235"/>
              <a:gd fmla="*/ 1734 h 3473" name="TY235"/>
              <a:gd fmla="*/ 914 w 2832" name="TX236"/>
              <a:gd fmla="*/ 1727 h 3473" name="TY236"/>
              <a:gd fmla="*/ 904 w 2832" name="TX237"/>
              <a:gd fmla="*/ 1716 h 3473" name="TY237"/>
              <a:gd fmla="*/ 896 w 2832" name="TX238"/>
              <a:gd fmla="*/ 1702 h 3473" name="TY238"/>
              <a:gd fmla="*/ 894 w 2832" name="TX239"/>
              <a:gd fmla="*/ 1687 h 3473" name="TY239"/>
              <a:gd fmla="*/ 894 w 2832" name="TX240"/>
              <a:gd fmla="*/ 1637 h 3473" name="TY240"/>
              <a:gd fmla="*/ 896 w 2832" name="TX241"/>
              <a:gd fmla="*/ 1621 h 3473" name="TY241"/>
              <a:gd fmla="*/ 904 w 2832" name="TX242"/>
              <a:gd fmla="*/ 1608 h 3473" name="TY242"/>
              <a:gd fmla="*/ 914 w 2832" name="TX243"/>
              <a:gd fmla="*/ 1597 h 3473" name="TY243"/>
              <a:gd fmla="*/ 928 w 2832" name="TX244"/>
              <a:gd fmla="*/ 1590 h 3473" name="TY244"/>
              <a:gd fmla="*/ 944 w 2832" name="TX245"/>
              <a:gd fmla="*/ 1588 h 3473" name="TY245"/>
              <a:gd fmla="*/ 769 w 2832" name="TX247"/>
              <a:gd fmla="*/ 1472 h 3473" name="TY247"/>
              <a:gd fmla="*/ 783 w 2832" name="TX248"/>
              <a:gd fmla="*/ 1475 h 3473" name="TY248"/>
              <a:gd fmla="*/ 795 w 2832" name="TX249"/>
              <a:gd fmla="*/ 1483 h 3473" name="TY249"/>
              <a:gd fmla="*/ 805 w 2832" name="TX250"/>
              <a:gd fmla="*/ 1494 h 3473" name="TY250"/>
              <a:gd fmla="*/ 810 w 2832" name="TX251"/>
              <a:gd fmla="*/ 1508 h 3473" name="TY251"/>
              <a:gd fmla="*/ 810 w 2832" name="TX252"/>
              <a:gd fmla="*/ 1521 h 3473" name="TY252"/>
              <a:gd fmla="*/ 807 w 2832" name="TX253"/>
              <a:gd fmla="*/ 1535 h 3473" name="TY253"/>
              <a:gd fmla="*/ 800 w 2832" name="TX254"/>
              <a:gd fmla="*/ 1548 h 3473" name="TY254"/>
              <a:gd fmla="*/ 616 w 2832" name="TX255"/>
              <a:gd fmla="*/ 1753 h 3473" name="TY255"/>
              <a:gd fmla="*/ 606 w 2832" name="TX256"/>
              <a:gd fmla="*/ 1761 h 3473" name="TY256"/>
              <a:gd fmla="*/ 594 w 2832" name="TX257"/>
              <a:gd fmla="*/ 1767 h 3473" name="TY257"/>
              <a:gd fmla="*/ 581 w 2832" name="TX258"/>
              <a:gd fmla="*/ 1769 h 3473" name="TY258"/>
              <a:gd fmla="*/ 567 w 2832" name="TX259"/>
              <a:gd fmla="*/ 1765 h 3473" name="TY259"/>
              <a:gd fmla="*/ 553 w 2832" name="TX260"/>
              <a:gd fmla="*/ 1758 h 3473" name="TY260"/>
              <a:gd fmla="*/ 439 w 2832" name="TX261"/>
              <a:gd fmla="*/ 1667 h 3473" name="TY261"/>
              <a:gd fmla="*/ 430 w 2832" name="TX262"/>
              <a:gd fmla="*/ 1656 h 3473" name="TY262"/>
              <a:gd fmla="*/ 423 w 2832" name="TX263"/>
              <a:gd fmla="*/ 1643 h 3473" name="TY263"/>
              <a:gd fmla="*/ 422 w 2832" name="TX264"/>
              <a:gd fmla="*/ 1630 h 3473" name="TY264"/>
              <a:gd fmla="*/ 425 w 2832" name="TX265"/>
              <a:gd fmla="*/ 1615 h 3473" name="TY265"/>
              <a:gd fmla="*/ 432 w 2832" name="TX266"/>
              <a:gd fmla="*/ 1602 h 3473" name="TY266"/>
              <a:gd fmla="*/ 442 w 2832" name="TX267"/>
              <a:gd fmla="*/ 1593 h 3473" name="TY267"/>
              <a:gd fmla="*/ 456 w 2832" name="TX268"/>
              <a:gd fmla="*/ 1588 h 3473" name="TY268"/>
              <a:gd fmla="*/ 470 w 2832" name="TX269"/>
              <a:gd fmla="*/ 1586 h 3473" name="TY269"/>
              <a:gd fmla="*/ 484 w 2832" name="TX270"/>
              <a:gd fmla="*/ 1589 h 3473" name="TY270"/>
              <a:gd fmla="*/ 496 w 2832" name="TX271"/>
              <a:gd fmla="*/ 1596 h 3473" name="TY271"/>
              <a:gd fmla="*/ 576 w 2832" name="TX272"/>
              <a:gd fmla="*/ 1660 h 3473" name="TY272"/>
              <a:gd fmla="*/ 731 w 2832" name="TX273"/>
              <a:gd fmla="*/ 1487 h 3473" name="TY273"/>
              <a:gd fmla="*/ 742 w 2832" name="TX274"/>
              <a:gd fmla="*/ 1477 h 3473" name="TY274"/>
              <a:gd fmla="*/ 755 w 2832" name="TX275"/>
              <a:gd fmla="*/ 1473 h 3473" name="TY275"/>
              <a:gd fmla="*/ 769 w 2832" name="TX276"/>
              <a:gd fmla="*/ 1472 h 3473" name="TY276"/>
              <a:gd fmla="*/ 944 w 2832" name="TX278"/>
              <a:gd fmla="*/ 1140 h 3473" name="TY278"/>
              <a:gd fmla="*/ 1738 w 2832" name="TX279"/>
              <a:gd fmla="*/ 1140 h 3473" name="TY279"/>
              <a:gd fmla="*/ 1754 w 2832" name="TX280"/>
              <a:gd fmla="*/ 1144 h 3473" name="TY280"/>
              <a:gd fmla="*/ 1768 w 2832" name="TX281"/>
              <a:gd fmla="*/ 1150 h 3473" name="TY281"/>
              <a:gd fmla="*/ 1778 w 2832" name="TX282"/>
              <a:gd fmla="*/ 1162 h 3473" name="TY282"/>
              <a:gd fmla="*/ 1786 w 2832" name="TX283"/>
              <a:gd fmla="*/ 1175 h 3473" name="TY283"/>
              <a:gd fmla="*/ 1788 w 2832" name="TX284"/>
              <a:gd fmla="*/ 1190 h 3473" name="TY284"/>
              <a:gd fmla="*/ 1788 w 2832" name="TX285"/>
              <a:gd fmla="*/ 1240 h 3473" name="TY285"/>
              <a:gd fmla="*/ 1786 w 2832" name="TX286"/>
              <a:gd fmla="*/ 1255 h 3473" name="TY286"/>
              <a:gd fmla="*/ 1778 w 2832" name="TX287"/>
              <a:gd fmla="*/ 1269 h 3473" name="TY287"/>
              <a:gd fmla="*/ 1768 w 2832" name="TX288"/>
              <a:gd fmla="*/ 1280 h 3473" name="TY288"/>
              <a:gd fmla="*/ 1754 w 2832" name="TX289"/>
              <a:gd fmla="*/ 1287 h 3473" name="TY289"/>
              <a:gd fmla="*/ 1738 w 2832" name="TX290"/>
              <a:gd fmla="*/ 1290 h 3473" name="TY290"/>
              <a:gd fmla="*/ 944 w 2832" name="TX291"/>
              <a:gd fmla="*/ 1290 h 3473" name="TY291"/>
              <a:gd fmla="*/ 928 w 2832" name="TX292"/>
              <a:gd fmla="*/ 1287 h 3473" name="TY292"/>
              <a:gd fmla="*/ 914 w 2832" name="TX293"/>
              <a:gd fmla="*/ 1280 h 3473" name="TY293"/>
              <a:gd fmla="*/ 904 w 2832" name="TX294"/>
              <a:gd fmla="*/ 1269 h 3473" name="TY294"/>
              <a:gd fmla="*/ 896 w 2832" name="TX295"/>
              <a:gd fmla="*/ 1255 h 3473" name="TY295"/>
              <a:gd fmla="*/ 894 w 2832" name="TX296"/>
              <a:gd fmla="*/ 1240 h 3473" name="TY296"/>
              <a:gd fmla="*/ 894 w 2832" name="TX297"/>
              <a:gd fmla="*/ 1190 h 3473" name="TY297"/>
              <a:gd fmla="*/ 896 w 2832" name="TX298"/>
              <a:gd fmla="*/ 1175 h 3473" name="TY298"/>
              <a:gd fmla="*/ 904 w 2832" name="TX299"/>
              <a:gd fmla="*/ 1162 h 3473" name="TY299"/>
              <a:gd fmla="*/ 914 w 2832" name="TX300"/>
              <a:gd fmla="*/ 1150 h 3473" name="TY300"/>
              <a:gd fmla="*/ 928 w 2832" name="TX301"/>
              <a:gd fmla="*/ 1144 h 3473" name="TY301"/>
              <a:gd fmla="*/ 944 w 2832" name="TX302"/>
              <a:gd fmla="*/ 1140 h 3473" name="TY302"/>
              <a:gd fmla="*/ 769 w 2832" name="TX304"/>
              <a:gd fmla="*/ 1030 h 3473" name="TY304"/>
              <a:gd fmla="*/ 783 w 2832" name="TX305"/>
              <a:gd fmla="*/ 1034 h 3473" name="TY305"/>
              <a:gd fmla="*/ 795 w 2832" name="TX306"/>
              <a:gd fmla="*/ 1042 h 3473" name="TY306"/>
              <a:gd fmla="*/ 805 w 2832" name="TX307"/>
              <a:gd fmla="*/ 1053 h 3473" name="TY307"/>
              <a:gd fmla="*/ 810 w 2832" name="TX308"/>
              <a:gd fmla="*/ 1066 h 3473" name="TY308"/>
              <a:gd fmla="*/ 810 w 2832" name="TX309"/>
              <a:gd fmla="*/ 1081 h 3473" name="TY309"/>
              <a:gd fmla="*/ 807 w 2832" name="TX310"/>
              <a:gd fmla="*/ 1094 h 3473" name="TY310"/>
              <a:gd fmla="*/ 800 w 2832" name="TX311"/>
              <a:gd fmla="*/ 1106 h 3473" name="TY311"/>
              <a:gd fmla="*/ 616 w 2832" name="TX312"/>
              <a:gd fmla="*/ 1312 h 3473" name="TY312"/>
              <a:gd fmla="*/ 606 w 2832" name="TX313"/>
              <a:gd fmla="*/ 1320 h 3473" name="TY313"/>
              <a:gd fmla="*/ 594 w 2832" name="TX314"/>
              <a:gd fmla="*/ 1326 h 3473" name="TY314"/>
              <a:gd fmla="*/ 581 w 2832" name="TX315"/>
              <a:gd fmla="*/ 1327 h 3473" name="TY315"/>
              <a:gd fmla="*/ 567 w 2832" name="TX316"/>
              <a:gd fmla="*/ 1325 h 3473" name="TY316"/>
              <a:gd fmla="*/ 553 w 2832" name="TX317"/>
              <a:gd fmla="*/ 1317 h 3473" name="TY317"/>
              <a:gd fmla="*/ 439 w 2832" name="TX318"/>
              <a:gd fmla="*/ 1226 h 3473" name="TY318"/>
              <a:gd fmla="*/ 430 w 2832" name="TX319"/>
              <a:gd fmla="*/ 1215 h 3473" name="TY319"/>
              <a:gd fmla="*/ 423 w 2832" name="TX320"/>
              <a:gd fmla="*/ 1202 h 3473" name="TY320"/>
              <a:gd fmla="*/ 422 w 2832" name="TX321"/>
              <a:gd fmla="*/ 1188 h 3473" name="TY321"/>
              <a:gd fmla="*/ 425 w 2832" name="TX322"/>
              <a:gd fmla="*/ 1174 h 3473" name="TY322"/>
              <a:gd fmla="*/ 432 w 2832" name="TX323"/>
              <a:gd fmla="*/ 1162 h 3473" name="TY323"/>
              <a:gd fmla="*/ 442 w 2832" name="TX324"/>
              <a:gd fmla="*/ 1152 h 3473" name="TY324"/>
              <a:gd fmla="*/ 456 w 2832" name="TX325"/>
              <a:gd fmla="*/ 1146 h 3473" name="TY325"/>
              <a:gd fmla="*/ 470 w 2832" name="TX326"/>
              <a:gd fmla="*/ 1145 h 3473" name="TY326"/>
              <a:gd fmla="*/ 484 w 2832" name="TX327"/>
              <a:gd fmla="*/ 1147 h 3473" name="TY327"/>
              <a:gd fmla="*/ 496 w 2832" name="TX328"/>
              <a:gd fmla="*/ 1154 h 3473" name="TY328"/>
              <a:gd fmla="*/ 576 w 2832" name="TX329"/>
              <a:gd fmla="*/ 1218 h 3473" name="TY329"/>
              <a:gd fmla="*/ 731 w 2832" name="TX330"/>
              <a:gd fmla="*/ 1046 h 3473" name="TY330"/>
              <a:gd fmla="*/ 742 w 2832" name="TX331"/>
              <a:gd fmla="*/ 1036 h 3473" name="TY331"/>
              <a:gd fmla="*/ 755 w 2832" name="TX332"/>
              <a:gd fmla="*/ 1031 h 3473" name="TY332"/>
              <a:gd fmla="*/ 769 w 2832" name="TX333"/>
              <a:gd fmla="*/ 1030 h 3473" name="TY333"/>
              <a:gd fmla="*/ 150 w 2832" name="TX335"/>
              <a:gd fmla="*/ 347 h 3473" name="TY335"/>
              <a:gd fmla="*/ 552 w 2832" name="TX336"/>
              <a:gd fmla="*/ 347 h 3473" name="TY336"/>
              <a:gd fmla="*/ 548 w 2832" name="TX337"/>
              <a:gd fmla="*/ 372 h 3473" name="TY337"/>
              <a:gd fmla="*/ 547 w 2832" name="TX338"/>
              <a:gd fmla="*/ 399 h 3473" name="TY338"/>
              <a:gd fmla="*/ 550 w 2832" name="TX339"/>
              <a:gd fmla="*/ 439 h 3473" name="TY339"/>
              <a:gd fmla="*/ 559 w 2832" name="TX340"/>
              <a:gd fmla="*/ 477 h 3473" name="TY340"/>
              <a:gd fmla="*/ 574 w 2832" name="TX341"/>
              <a:gd fmla="*/ 511 h 3473" name="TY341"/>
              <a:gd fmla="*/ 594 w 2832" name="TX342"/>
              <a:gd fmla="*/ 544 h 3473" name="TY342"/>
              <a:gd fmla="*/ 618 w 2832" name="TX343"/>
              <a:gd fmla="*/ 572 h 3473" name="TY343"/>
              <a:gd fmla="*/ 648 w 2832" name="TX344"/>
              <a:gd fmla="*/ 598 h 3473" name="TY344"/>
              <a:gd fmla="*/ 681 w 2832" name="TX345"/>
              <a:gd fmla="*/ 618 h 3473" name="TY345"/>
              <a:gd fmla="*/ 715 w 2832" name="TX346"/>
              <a:gd fmla="*/ 632 h 3473" name="TY346"/>
              <a:gd fmla="*/ 753 w 2832" name="TX347"/>
              <a:gd fmla="*/ 642 h 3473" name="TY347"/>
              <a:gd fmla="*/ 793 w 2832" name="TX348"/>
              <a:gd fmla="*/ 645 h 3473" name="TY348"/>
              <a:gd fmla="*/ 1442 w 2832" name="TX349"/>
              <a:gd fmla="*/ 645 h 3473" name="TY349"/>
              <a:gd fmla="*/ 1482 w 2832" name="TX350"/>
              <a:gd fmla="*/ 642 h 3473" name="TY350"/>
              <a:gd fmla="*/ 1520 w 2832" name="TX351"/>
              <a:gd fmla="*/ 632 h 3473" name="TY351"/>
              <a:gd fmla="*/ 1555 w 2832" name="TX352"/>
              <a:gd fmla="*/ 618 h 3473" name="TY352"/>
              <a:gd fmla="*/ 1588 w 2832" name="TX353"/>
              <a:gd fmla="*/ 597 h 3473" name="TY353"/>
              <a:gd fmla="*/ 1616 w 2832" name="TX354"/>
              <a:gd fmla="*/ 572 h 3473" name="TY354"/>
              <a:gd fmla="*/ 1641 w 2832" name="TX355"/>
              <a:gd fmla="*/ 543 h 3473" name="TY355"/>
              <a:gd fmla="*/ 1661 w 2832" name="TX356"/>
              <a:gd fmla="*/ 510 h 3473" name="TY356"/>
              <a:gd fmla="*/ 1676 w 2832" name="TX357"/>
              <a:gd fmla="*/ 475 h 3473" name="TY357"/>
              <a:gd fmla="*/ 1686 w 2832" name="TX358"/>
              <a:gd fmla="*/ 436 h 3473" name="TY358"/>
              <a:gd fmla="*/ 1689 w 2832" name="TX359"/>
              <a:gd fmla="*/ 396 h 3473" name="TY359"/>
              <a:gd fmla="*/ 1688 w 2832" name="TX360"/>
              <a:gd fmla="*/ 371 h 3473" name="TY360"/>
              <a:gd fmla="*/ 1683 w 2832" name="TX361"/>
              <a:gd fmla="*/ 347 h 3473" name="TY361"/>
              <a:gd fmla="*/ 1987 w 2832" name="TX362"/>
              <a:gd fmla="*/ 347 h 3473" name="TY362"/>
              <a:gd fmla="*/ 2029 w 2832" name="TX363"/>
              <a:gd fmla="*/ 349 h 3473" name="TY363"/>
              <a:gd fmla="*/ 2067 w 2832" name="TX364"/>
              <a:gd fmla="*/ 356 h 3473" name="TY364"/>
              <a:gd fmla="*/ 2101 w 2832" name="TX365"/>
              <a:gd fmla="*/ 366 h 3473" name="TY365"/>
              <a:gd fmla="*/ 2132 w 2832" name="TX366"/>
              <a:gd fmla="*/ 379 h 3473" name="TY366"/>
              <a:gd fmla="*/ 2159 w 2832" name="TX367"/>
              <a:gd fmla="*/ 396 h 3473" name="TY367"/>
              <a:gd fmla="*/ 2182 w 2832" name="TX368"/>
              <a:gd fmla="*/ 416 h 3473" name="TY368"/>
              <a:gd fmla="*/ 2201 w 2832" name="TX369"/>
              <a:gd fmla="*/ 438 h 3473" name="TY369"/>
              <a:gd fmla="*/ 2215 w 2832" name="TX370"/>
              <a:gd fmla="*/ 462 h 3473" name="TY370"/>
              <a:gd fmla="*/ 2226 w 2832" name="TX371"/>
              <a:gd fmla="*/ 488 h 3473" name="TY371"/>
              <a:gd fmla="*/ 2233 w 2832" name="TX372"/>
              <a:gd fmla="*/ 517 h 3473" name="TY372"/>
              <a:gd fmla="*/ 2235 w 2832" name="TX373"/>
              <a:gd fmla="*/ 546 h 3473" name="TY373"/>
              <a:gd fmla="*/ 2235 w 2832" name="TX374"/>
              <a:gd fmla="*/ 2036 h 3473" name="TY374"/>
              <a:gd fmla="*/ 2210 w 2832" name="TX375"/>
              <a:gd fmla="*/ 2035 h 3473" name="TY375"/>
              <a:gd fmla="*/ 2186 w 2832" name="TX376"/>
              <a:gd fmla="*/ 2034 h 3473" name="TY376"/>
              <a:gd fmla="*/ 2118 w 2832" name="TX377"/>
              <a:gd fmla="*/ 2037 h 3473" name="TY377"/>
              <a:gd fmla="*/ 2051 w 2832" name="TX378"/>
              <a:gd fmla="*/ 2045 h 3473" name="TY378"/>
              <a:gd fmla="*/ 1987 w 2832" name="TX379"/>
              <a:gd fmla="*/ 2060 h 3473" name="TY379"/>
              <a:gd fmla="*/ 1987 w 2832" name="TX380"/>
              <a:gd fmla="*/ 893 h 3473" name="TY380"/>
              <a:gd fmla="*/ 249 w 2832" name="TX381"/>
              <a:gd fmla="*/ 893 h 3473" name="TY381"/>
              <a:gd fmla="*/ 249 w 2832" name="TX382"/>
              <a:gd fmla="*/ 2876 h 3473" name="TY382"/>
              <a:gd fmla="*/ 1394 w 2832" name="TX383"/>
              <a:gd fmla="*/ 2876 h 3473" name="TY383"/>
              <a:gd fmla="*/ 1400 w 2832" name="TX384"/>
              <a:gd fmla="*/ 2942 h 3473" name="TY384"/>
              <a:gd fmla="*/ 1412 w 2832" name="TX385"/>
              <a:gd fmla="*/ 3005 h 3473" name="TY385"/>
              <a:gd fmla="*/ 1429 w 2832" name="TX386"/>
              <a:gd fmla="*/ 3066 h 3473" name="TY386"/>
              <a:gd fmla="*/ 1450 w 2832" name="TX387"/>
              <a:gd fmla="*/ 3125 h 3473" name="TY387"/>
              <a:gd fmla="*/ 199 w 2832" name="TX388"/>
              <a:gd fmla="*/ 3125 h 3473" name="TY388"/>
              <a:gd fmla="*/ 163 w 2832" name="TX389"/>
              <a:gd fmla="*/ 3122 h 3473" name="TY389"/>
              <a:gd fmla="*/ 130 w 2832" name="TX390"/>
              <a:gd fmla="*/ 3112 h 3473" name="TY390"/>
              <a:gd fmla="*/ 99 w 2832" name="TX391"/>
              <a:gd fmla="*/ 3097 h 3473" name="TY391"/>
              <a:gd fmla="*/ 71 w 2832" name="TX392"/>
              <a:gd fmla="*/ 3079 h 3473" name="TY392"/>
              <a:gd fmla="*/ 47 w 2832" name="TX393"/>
              <a:gd fmla="*/ 3054 h 3473" name="TY393"/>
              <a:gd fmla="*/ 27 w 2832" name="TX394"/>
              <a:gd fmla="*/ 3027 h 3473" name="TY394"/>
              <a:gd fmla="*/ 13 w 2832" name="TX395"/>
              <a:gd fmla="*/ 2995 h 3473" name="TY395"/>
              <a:gd fmla="*/ 3 w 2832" name="TX396"/>
              <a:gd fmla="*/ 2962 h 3473" name="TY396"/>
              <a:gd fmla="*/ 0 w 2832" name="TX397"/>
              <a:gd fmla="*/ 2926 h 3473" name="TY397"/>
              <a:gd fmla="*/ 0 w 2832" name="TX398"/>
              <a:gd fmla="*/ 546 h 3473" name="TY398"/>
              <a:gd fmla="*/ 3 w 2832" name="TX399"/>
              <a:gd fmla="*/ 513 h 3473" name="TY399"/>
              <a:gd fmla="*/ 9 w 2832" name="TX400"/>
              <a:gd fmla="*/ 483 h 3473" name="TY400"/>
              <a:gd fmla="*/ 21 w 2832" name="TX401"/>
              <a:gd fmla="*/ 455 h 3473" name="TY401"/>
              <a:gd fmla="*/ 36 w 2832" name="TX402"/>
              <a:gd fmla="*/ 428 h 3473" name="TY402"/>
              <a:gd fmla="*/ 53 w 2832" name="TX403"/>
              <a:gd fmla="*/ 405 h 3473" name="TY403"/>
              <a:gd fmla="*/ 71 w 2832" name="TX404"/>
              <a:gd fmla="*/ 385 h 3473" name="TY404"/>
              <a:gd fmla="*/ 91 w 2832" name="TX405"/>
              <a:gd fmla="*/ 369 h 3473" name="TY405"/>
              <a:gd fmla="*/ 111 w 2832" name="TX406"/>
              <a:gd fmla="*/ 358 h 3473" name="TY406"/>
              <a:gd fmla="*/ 131 w 2832" name="TX407"/>
              <a:gd fmla="*/ 349 h 3473" name="TY407"/>
              <a:gd fmla="*/ 150 w 2832" name="TX408"/>
              <a:gd fmla="*/ 347 h 3473" name="TY408"/>
              <a:gd fmla="*/ 1118 w 2832" name="TX410"/>
              <a:gd fmla="*/ 99 h 3473" name="TY410"/>
              <a:gd fmla="*/ 1098 w 2832" name="TX411"/>
              <a:gd fmla="*/ 102 h 3473" name="TY411"/>
              <a:gd fmla="*/ 1080 w 2832" name="TX412"/>
              <a:gd fmla="*/ 109 h 3473" name="TY412"/>
              <a:gd fmla="*/ 1065 w 2832" name="TX413"/>
              <a:gd fmla="*/ 121 h 3473" name="TY413"/>
              <a:gd fmla="*/ 1053 w 2832" name="TX414"/>
              <a:gd fmla="*/ 136 h 3473" name="TY414"/>
              <a:gd fmla="*/ 1046 w 2832" name="TX415"/>
              <a:gd fmla="*/ 154 h 3473" name="TY415"/>
              <a:gd fmla="*/ 1043 w 2832" name="TX416"/>
              <a:gd fmla="*/ 174 h 3473" name="TY416"/>
              <a:gd fmla="*/ 1046 w 2832" name="TX417"/>
              <a:gd fmla="*/ 194 h 3473" name="TY417"/>
              <a:gd fmla="*/ 1053 w 2832" name="TX418"/>
              <a:gd fmla="*/ 211 h 3473" name="TY418"/>
              <a:gd fmla="*/ 1065 w 2832" name="TX419"/>
              <a:gd fmla="*/ 226 h 3473" name="TY419"/>
              <a:gd fmla="*/ 1080 w 2832" name="TX420"/>
              <a:gd fmla="*/ 238 h 3473" name="TY420"/>
              <a:gd fmla="*/ 1098 w 2832" name="TX421"/>
              <a:gd fmla="*/ 245 h 3473" name="TY421"/>
              <a:gd fmla="*/ 1118 w 2832" name="TX422"/>
              <a:gd fmla="*/ 248 h 3473" name="TY422"/>
              <a:gd fmla="*/ 1138 w 2832" name="TX423"/>
              <a:gd fmla="*/ 245 h 3473" name="TY423"/>
              <a:gd fmla="*/ 1156 w 2832" name="TX424"/>
              <a:gd fmla="*/ 238 h 3473" name="TY424"/>
              <a:gd fmla="*/ 1170 w 2832" name="TX425"/>
              <a:gd fmla="*/ 226 h 3473" name="TY425"/>
              <a:gd fmla="*/ 1182 w 2832" name="TX426"/>
              <a:gd fmla="*/ 211 h 3473" name="TY426"/>
              <a:gd fmla="*/ 1189 w 2832" name="TX427"/>
              <a:gd fmla="*/ 194 h 3473" name="TY427"/>
              <a:gd fmla="*/ 1193 w 2832" name="TX428"/>
              <a:gd fmla="*/ 174 h 3473" name="TY428"/>
              <a:gd fmla="*/ 1189 w 2832" name="TX429"/>
              <a:gd fmla="*/ 154 h 3473" name="TY429"/>
              <a:gd fmla="*/ 1182 w 2832" name="TX430"/>
              <a:gd fmla="*/ 136 h 3473" name="TY430"/>
              <a:gd fmla="*/ 1170 w 2832" name="TX431"/>
              <a:gd fmla="*/ 121 h 3473" name="TY431"/>
              <a:gd fmla="*/ 1156 w 2832" name="TX432"/>
              <a:gd fmla="*/ 109 h 3473" name="TY432"/>
              <a:gd fmla="*/ 1138 w 2832" name="TX433"/>
              <a:gd fmla="*/ 102 h 3473" name="TY433"/>
              <a:gd fmla="*/ 1118 w 2832" name="TX434"/>
              <a:gd fmla="*/ 99 h 3473" name="TY434"/>
              <a:gd fmla="*/ 1116 w 2832" name="TX436"/>
              <a:gd fmla="*/ 0 h 3473" name="TY436"/>
              <a:gd fmla="*/ 1120 w 2832" name="TX437"/>
              <a:gd fmla="*/ 0 h 3473" name="TY437"/>
              <a:gd fmla="*/ 1150 w 2832" name="TX438"/>
              <a:gd fmla="*/ 3 h 3473" name="TY438"/>
              <a:gd fmla="*/ 1180 w 2832" name="TX439"/>
              <a:gd fmla="*/ 11 h 3473" name="TY439"/>
              <a:gd fmla="*/ 1206 w 2832" name="TX440"/>
              <a:gd fmla="*/ 23 h 3473" name="TY440"/>
              <a:gd fmla="*/ 1230 w 2832" name="TX441"/>
              <a:gd fmla="*/ 40 h 3473" name="TY441"/>
              <a:gd fmla="*/ 1252 w 2832" name="TX442"/>
              <a:gd fmla="*/ 61 h 3473" name="TY442"/>
              <a:gd fmla="*/ 1268 w 2832" name="TX443"/>
              <a:gd fmla="*/ 85 h 3473" name="TY443"/>
              <a:gd fmla="*/ 1281 w 2832" name="TX444"/>
              <a:gd fmla="*/ 112 h 3473" name="TY444"/>
              <a:gd fmla="*/ 1288 w 2832" name="TX445"/>
              <a:gd fmla="*/ 141 h 3473" name="TY445"/>
              <a:gd fmla="*/ 1292 w 2832" name="TX446"/>
              <a:gd fmla="*/ 171 h 3473" name="TY446"/>
              <a:gd fmla="*/ 1292 w 2832" name="TX447"/>
              <a:gd fmla="*/ 174 h 3473" name="TY447"/>
              <a:gd fmla="*/ 1294 w 2832" name="TX448"/>
              <a:gd fmla="*/ 194 h 3473" name="TY448"/>
              <a:gd fmla="*/ 1302 w 2832" name="TX449"/>
              <a:gd fmla="*/ 211 h 3473" name="TY449"/>
              <a:gd fmla="*/ 1314 w 2832" name="TX450"/>
              <a:gd fmla="*/ 226 h 3473" name="TY450"/>
              <a:gd fmla="*/ 1328 w 2832" name="TX451"/>
              <a:gd fmla="*/ 238 h 3473" name="TY451"/>
              <a:gd fmla="*/ 1345 w 2832" name="TX452"/>
              <a:gd fmla="*/ 245 h 3473" name="TY452"/>
              <a:gd fmla="*/ 1365 w 2832" name="TX453"/>
              <a:gd fmla="*/ 248 h 3473" name="TY453"/>
              <a:gd fmla="*/ 1442 w 2832" name="TX454"/>
              <a:gd fmla="*/ 248 h 3473" name="TY454"/>
              <a:gd fmla="*/ 1472 w 2832" name="TX455"/>
              <a:gd fmla="*/ 251 h 3473" name="TY455"/>
              <a:gd fmla="*/ 1499 w 2832" name="TX456"/>
              <a:gd fmla="*/ 260 h 3473" name="TY456"/>
              <a:gd fmla="*/ 1524 w 2832" name="TX457"/>
              <a:gd fmla="*/ 274 h 3473" name="TY457"/>
              <a:gd fmla="*/ 1547 w 2832" name="TX458"/>
              <a:gd fmla="*/ 291 h 3473" name="TY458"/>
              <a:gd fmla="*/ 1564 w 2832" name="TX459"/>
              <a:gd fmla="*/ 312 h 3473" name="TY459"/>
              <a:gd fmla="*/ 1578 w 2832" name="TX460"/>
              <a:gd fmla="*/ 338 h 3473" name="TY460"/>
              <a:gd fmla="*/ 1587 w 2832" name="TX461"/>
              <a:gd fmla="*/ 366 h 3473" name="TY461"/>
              <a:gd fmla="*/ 1590 w 2832" name="TX462"/>
              <a:gd fmla="*/ 396 h 3473" name="TY462"/>
              <a:gd fmla="*/ 1590 w 2832" name="TX463"/>
              <a:gd fmla="*/ 399 h 3473" name="TY463"/>
              <a:gd fmla="*/ 1587 w 2832" name="TX464"/>
              <a:gd fmla="*/ 428 h 3473" name="TY464"/>
              <a:gd fmla="*/ 1578 w 2832" name="TX465"/>
              <a:gd fmla="*/ 456 h 3473" name="TY465"/>
              <a:gd fmla="*/ 1564 w 2832" name="TX466"/>
              <a:gd fmla="*/ 481 h 3473" name="TY466"/>
              <a:gd fmla="*/ 1547 w 2832" name="TX467"/>
              <a:gd fmla="*/ 503 h 3473" name="TY467"/>
              <a:gd fmla="*/ 1524 w 2832" name="TX468"/>
              <a:gd fmla="*/ 521 h 3473" name="TY468"/>
              <a:gd fmla="*/ 1499 w 2832" name="TX469"/>
              <a:gd fmla="*/ 534 h 3473" name="TY469"/>
              <a:gd fmla="*/ 1472 w 2832" name="TX470"/>
              <a:gd fmla="*/ 543 h 3473" name="TY470"/>
              <a:gd fmla="*/ 1442 w 2832" name="TX471"/>
              <a:gd fmla="*/ 546 h 3473" name="TY471"/>
              <a:gd fmla="*/ 793 w 2832" name="TX472"/>
              <a:gd fmla="*/ 546 h 3473" name="TY472"/>
              <a:gd fmla="*/ 764 w 2832" name="TX473"/>
              <a:gd fmla="*/ 543 h 3473" name="TY473"/>
              <a:gd fmla="*/ 736 w 2832" name="TX474"/>
              <a:gd fmla="*/ 534 h 3473" name="TY474"/>
              <a:gd fmla="*/ 711 w 2832" name="TX475"/>
              <a:gd fmla="*/ 521 h 3473" name="TY475"/>
              <a:gd fmla="*/ 689 w 2832" name="TX476"/>
              <a:gd fmla="*/ 503 h 3473" name="TY476"/>
              <a:gd fmla="*/ 671 w 2832" name="TX477"/>
              <a:gd fmla="*/ 481 h 3473" name="TY477"/>
              <a:gd fmla="*/ 657 w 2832" name="TX478"/>
              <a:gd fmla="*/ 456 h 3473" name="TY478"/>
              <a:gd fmla="*/ 649 w 2832" name="TX479"/>
              <a:gd fmla="*/ 428 h 3473" name="TY479"/>
              <a:gd fmla="*/ 646 w 2832" name="TX480"/>
              <a:gd fmla="*/ 399 h 3473" name="TY480"/>
              <a:gd fmla="*/ 646 w 2832" name="TX481"/>
              <a:gd fmla="*/ 396 h 3473" name="TY481"/>
              <a:gd fmla="*/ 649 w 2832" name="TX482"/>
              <a:gd fmla="*/ 366 h 3473" name="TY482"/>
              <a:gd fmla="*/ 657 w 2832" name="TX483"/>
              <a:gd fmla="*/ 338 h 3473" name="TY483"/>
              <a:gd fmla="*/ 671 w 2832" name="TX484"/>
              <a:gd fmla="*/ 312 h 3473" name="TY484"/>
              <a:gd fmla="*/ 689 w 2832" name="TX485"/>
              <a:gd fmla="*/ 291 h 3473" name="TY485"/>
              <a:gd fmla="*/ 711 w 2832" name="TX486"/>
              <a:gd fmla="*/ 274 h 3473" name="TY486"/>
              <a:gd fmla="*/ 736 w 2832" name="TX487"/>
              <a:gd fmla="*/ 260 h 3473" name="TY487"/>
              <a:gd fmla="*/ 764 w 2832" name="TX488"/>
              <a:gd fmla="*/ 251 h 3473" name="TY488"/>
              <a:gd fmla="*/ 793 w 2832" name="TX489"/>
              <a:gd fmla="*/ 248 h 3473" name="TY489"/>
              <a:gd fmla="*/ 870 w 2832" name="TX490"/>
              <a:gd fmla="*/ 248 h 3473" name="TY490"/>
              <a:gd fmla="*/ 889 w 2832" name="TX491"/>
              <a:gd fmla="*/ 245 h 3473" name="TY491"/>
              <a:gd fmla="*/ 907 w 2832" name="TX492"/>
              <a:gd fmla="*/ 238 h 3473" name="TY492"/>
              <a:gd fmla="*/ 922 w 2832" name="TX493"/>
              <a:gd fmla="*/ 226 h 3473" name="TY493"/>
              <a:gd fmla="*/ 933 w 2832" name="TX494"/>
              <a:gd fmla="*/ 211 h 3473" name="TY494"/>
              <a:gd fmla="*/ 941 w 2832" name="TX495"/>
              <a:gd fmla="*/ 194 h 3473" name="TY495"/>
              <a:gd fmla="*/ 944 w 2832" name="TX496"/>
              <a:gd fmla="*/ 174 h 3473" name="TY496"/>
              <a:gd fmla="*/ 944 w 2832" name="TX497"/>
              <a:gd fmla="*/ 171 h 3473" name="TY497"/>
              <a:gd fmla="*/ 947 w 2832" name="TX498"/>
              <a:gd fmla="*/ 141 h 3473" name="TY498"/>
              <a:gd fmla="*/ 954 w 2832" name="TX499"/>
              <a:gd fmla="*/ 112 h 3473" name="TY499"/>
              <a:gd fmla="*/ 967 w 2832" name="TX500"/>
              <a:gd fmla="*/ 85 h 3473" name="TY500"/>
              <a:gd fmla="*/ 984 w 2832" name="TX501"/>
              <a:gd fmla="*/ 61 h 3473" name="TY501"/>
              <a:gd fmla="*/ 1005 w 2832" name="TX502"/>
              <a:gd fmla="*/ 40 h 3473" name="TY502"/>
              <a:gd fmla="*/ 1029 w 2832" name="TX503"/>
              <a:gd fmla="*/ 23 h 3473" name="TY503"/>
              <a:gd fmla="*/ 1056 w 2832" name="TX504"/>
              <a:gd fmla="*/ 11 h 3473" name="TY504"/>
              <a:gd fmla="*/ 1085 w 2832" name="TX505"/>
              <a:gd fmla="*/ 3 h 3473" name="TY505"/>
              <a:gd fmla="*/ 1116 w 2832" name="TX506"/>
              <a:gd fmla="*/ 0 h 3473" name="TY50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</a:cxnLst>
            <a:rect l="l" t="t" r="r" b="b"/>
            <a:pathLst>
              <a:path w="2832" h="3473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89280" y="5502275"/>
            <a:ext cx="314960" cy="31496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1027430" y="170243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1 / 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36245" y="213995"/>
            <a:ext cx="4369435" cy="5753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4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1027430" y="2865120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2 / 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1027430" y="407606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3 / 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1027430" y="539559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4 / 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36245" y="1243965"/>
            <a:ext cx="687705" cy="4159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Check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9185" y="2470150"/>
            <a:ext cx="5244465" cy="3496945"/>
          </a:xfrm>
          <a:prstGeom prst="rect"/>
          <a:noFill/>
        </p:spPr>
      </p:pic>
      <p:sp>
        <p:nvSpPr>
          <p:cNvPr id="48" name="도형 47"/>
          <p:cNvSpPr>
            <a:spLocks/>
          </p:cNvSpPr>
          <p:nvPr/>
        </p:nvSpPr>
        <p:spPr>
          <a:xfrm rot="0">
            <a:off x="4331335" y="1451610"/>
            <a:ext cx="939165" cy="3746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5561330" y="1451610"/>
            <a:ext cx="902335" cy="3746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C000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0" strike="noStrike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6729730" y="1451610"/>
            <a:ext cx="902335" cy="3746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898765" y="1451610"/>
            <a:ext cx="902335" cy="3746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9067800" y="1451610"/>
            <a:ext cx="902335" cy="3746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>
                    <a:lumMod val="85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0" strike="noStrike">
              <a:solidFill>
                <a:srgbClr val="FFFFFF">
                  <a:lumMod val="8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 rot="0">
            <a:off x="4351655" y="3071495"/>
            <a:ext cx="2670810" cy="11087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컨텐츠에 대한 내용을 적어요</a:t>
            </a:r>
            <a:endParaRPr lang="ko-KR" altLang="en-US" sz="12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7312660" y="3142615"/>
            <a:ext cx="363220" cy="36322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 rot="0">
            <a:off x="8025130" y="3833495"/>
            <a:ext cx="1696720" cy="7702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Execution rate</a:t>
            </a:r>
            <a:endParaRPr lang="ko-KR" altLang="en-US" sz="1600" cap="none" dirty="0" smtClean="0" b="0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38</a:t>
            </a:r>
            <a:r>
              <a:rPr lang="en-US" altLang="ko-KR" sz="16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.7%</a:t>
            </a:r>
            <a:endParaRPr lang="ko-KR" altLang="en-US" sz="16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3" name="그림 9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2905" y="4086860"/>
            <a:ext cx="2207895" cy="1833245"/>
          </a:xfrm>
          <a:prstGeom prst="rect"/>
          <a:noFill/>
        </p:spPr>
      </p:pic>
      <p:sp>
        <p:nvSpPr>
          <p:cNvPr id="94" name="텍스트 상자 93"/>
          <p:cNvSpPr txBox="1">
            <a:spLocks/>
          </p:cNvSpPr>
          <p:nvPr/>
        </p:nvSpPr>
        <p:spPr>
          <a:xfrm rot="0">
            <a:off x="4933950" y="4813935"/>
            <a:ext cx="725170" cy="531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45</a:t>
            </a:r>
            <a:r>
              <a:rPr lang="en-US" altLang="ko-KR" sz="110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%</a:t>
            </a:r>
            <a:endParaRPr lang="ko-KR" altLang="en-US" sz="11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5400000">
            <a:off x="6197600" y="3707130"/>
            <a:ext cx="1498600" cy="1094740"/>
          </a:xfrm>
          <a:prstGeom prst="curvedConnector2"/>
          <a:ln w="6350" cap="flat" cmpd="sng">
            <a:solidFill>
              <a:srgbClr val="00D3ED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0055" y="519430"/>
            <a:ext cx="4918710" cy="583120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548005" y="247650"/>
            <a:ext cx="4471035" cy="6362065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019810" y="993140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019810" y="216217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9810" y="329755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457960" y="906145"/>
            <a:ext cx="2868930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1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팀원 소개 및 주제 선정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457960" y="2068195"/>
            <a:ext cx="2188845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2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규칙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457960" y="3197225"/>
            <a:ext cx="2794635" cy="899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3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개발 과정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전반적인 프로그램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보안 &amp; 멀티플레이 &amp; GUI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1457960" y="4277995"/>
            <a:ext cx="3105150" cy="899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4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 결과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싱글 플레이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멀티 플레이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05485" y="386715"/>
            <a:ext cx="996950" cy="553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20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028700" y="545782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466850" y="5357495"/>
            <a:ext cx="2188845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5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12825" y="437070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도형 45"/>
          <p:cNvSpPr>
            <a:spLocks/>
          </p:cNvSpPr>
          <p:nvPr/>
        </p:nvSpPr>
        <p:spPr>
          <a:xfrm rot="0">
            <a:off x="436245" y="1119505"/>
            <a:ext cx="11389995" cy="5474970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36245" y="213995"/>
            <a:ext cx="4369435" cy="5753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4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5069840" y="1367790"/>
            <a:ext cx="1759585" cy="575310"/>
            <a:chOff x="5069840" y="1367790"/>
            <a:chExt cx="1759585" cy="575310"/>
          </a:xfrm>
        </p:grpSpPr>
        <p:sp>
          <p:nvSpPr>
            <p:cNvPr id="47" name="도형 46"/>
            <p:cNvSpPr>
              <a:spLocks/>
            </p:cNvSpPr>
            <p:nvPr/>
          </p:nvSpPr>
          <p:spPr>
            <a:xfrm rot="0">
              <a:off x="5069840" y="1367790"/>
              <a:ext cx="1759585" cy="57531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77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 rot="0">
              <a:off x="5128895" y="1421130"/>
              <a:ext cx="468630" cy="4686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0">
            <a:off x="5066030" y="2729230"/>
            <a:ext cx="1759585" cy="575310"/>
            <a:chOff x="5066030" y="2729230"/>
            <a:chExt cx="1759585" cy="575310"/>
          </a:xfrm>
        </p:grpSpPr>
        <p:sp>
          <p:nvSpPr>
            <p:cNvPr id="57" name="도형 56"/>
            <p:cNvSpPr>
              <a:spLocks/>
            </p:cNvSpPr>
            <p:nvPr/>
          </p:nvSpPr>
          <p:spPr>
            <a:xfrm rot="0">
              <a:off x="5066030" y="2729230"/>
              <a:ext cx="1759585" cy="575310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77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 rot="0">
              <a:off x="5125085" y="2782570"/>
              <a:ext cx="468630" cy="4686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1" name="도형 60"/>
          <p:cNvSpPr>
            <a:spLocks/>
          </p:cNvSpPr>
          <p:nvPr/>
        </p:nvSpPr>
        <p:spPr>
          <a:xfrm rot="16200000">
            <a:off x="5340985" y="-134620"/>
            <a:ext cx="1372870" cy="6303645"/>
          </a:xfrm>
          <a:prstGeom prst="rightBracket">
            <a:avLst>
              <a:gd name="adj" fmla="val 0"/>
            </a:avLst>
          </a:prstGeom>
          <a:ln w="6350" cap="flat" cmpd="sng">
            <a:solidFill>
              <a:srgbClr val="83969E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>
            <a:stCxn id="47" idx="2"/>
            <a:endCxn id="57" idx="0"/>
          </p:cNvCxnSpPr>
          <p:nvPr/>
        </p:nvCxnSpPr>
        <p:spPr>
          <a:xfrm rot="0" flipH="1">
            <a:off x="5945505" y="1942465"/>
            <a:ext cx="4445" cy="787400"/>
          </a:xfrm>
          <a:prstGeom prst="straightConnector1"/>
          <a:ln w="6350" cap="flat" cmpd="sng">
            <a:solidFill>
              <a:srgbClr val="83969E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 rot="0">
            <a:off x="1884680" y="3702685"/>
            <a:ext cx="1958340" cy="2516505"/>
            <a:chOff x="1884680" y="3702685"/>
            <a:chExt cx="1958340" cy="2516505"/>
          </a:xfrm>
        </p:grpSpPr>
        <p:sp>
          <p:nvSpPr>
            <p:cNvPr id="64" name="도형 63"/>
            <p:cNvSpPr>
              <a:spLocks/>
            </p:cNvSpPr>
            <p:nvPr/>
          </p:nvSpPr>
          <p:spPr>
            <a:xfrm rot="5400000">
              <a:off x="993775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 rot="5400000">
              <a:off x="1534795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 rot="5400000">
              <a:off x="2075180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 rot="5400000">
              <a:off x="2616200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67"/>
            <p:cNvSpPr>
              <a:spLocks/>
            </p:cNvSpPr>
            <p:nvPr/>
          </p:nvSpPr>
          <p:spPr>
            <a:xfrm rot="16200000">
              <a:off x="2665730" y="3089910"/>
              <a:ext cx="399415" cy="1624965"/>
            </a:xfrm>
            <a:prstGeom prst="rightBracket">
              <a:avLst>
                <a:gd name="adj" fmla="val 0"/>
              </a:avLst>
            </a:prstGeom>
            <a:ln w="6350" cap="flat" cmpd="sng">
              <a:solidFill>
                <a:srgbClr val="83969E">
                  <a:alpha val="100000"/>
                </a:srgbClr>
              </a:solidFill>
              <a:prstDash val="solid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9" name="도형 68"/>
            <p:cNvCxnSpPr/>
            <p:nvPr/>
          </p:nvCxnSpPr>
          <p:spPr>
            <a:xfrm rot="0" flipH="1">
              <a:off x="2586355" y="3702685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도형 69"/>
            <p:cNvCxnSpPr/>
            <p:nvPr/>
          </p:nvCxnSpPr>
          <p:spPr>
            <a:xfrm rot="0" flipH="1">
              <a:off x="3129915" y="3702685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 rot="0">
            <a:off x="1993265" y="2729230"/>
            <a:ext cx="1759585" cy="575310"/>
            <a:chOff x="1993265" y="2729230"/>
            <a:chExt cx="1759585" cy="575310"/>
          </a:xfrm>
        </p:grpSpPr>
        <p:sp>
          <p:nvSpPr>
            <p:cNvPr id="72" name="도형 71"/>
            <p:cNvSpPr>
              <a:spLocks/>
            </p:cNvSpPr>
            <p:nvPr/>
          </p:nvSpPr>
          <p:spPr>
            <a:xfrm rot="0">
              <a:off x="1993265" y="2729230"/>
              <a:ext cx="1759585" cy="575310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77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73"/>
            <p:cNvSpPr>
              <a:spLocks/>
            </p:cNvSpPr>
            <p:nvPr/>
          </p:nvSpPr>
          <p:spPr>
            <a:xfrm rot="0">
              <a:off x="2052320" y="2782570"/>
              <a:ext cx="468630" cy="4686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0">
            <a:off x="8197850" y="3691890"/>
            <a:ext cx="1958340" cy="2516505"/>
            <a:chOff x="8197850" y="3691890"/>
            <a:chExt cx="1958340" cy="2516505"/>
          </a:xfrm>
        </p:grpSpPr>
        <p:sp>
          <p:nvSpPr>
            <p:cNvPr id="78" name="도형 77"/>
            <p:cNvSpPr>
              <a:spLocks/>
            </p:cNvSpPr>
            <p:nvPr/>
          </p:nvSpPr>
          <p:spPr>
            <a:xfrm rot="5400000">
              <a:off x="7307580" y="4981575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도형 78"/>
            <p:cNvSpPr>
              <a:spLocks/>
            </p:cNvSpPr>
            <p:nvPr/>
          </p:nvSpPr>
          <p:spPr>
            <a:xfrm rot="5400000">
              <a:off x="7847965" y="4981575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도형 79"/>
            <p:cNvSpPr>
              <a:spLocks/>
            </p:cNvSpPr>
            <p:nvPr/>
          </p:nvSpPr>
          <p:spPr>
            <a:xfrm rot="5400000">
              <a:off x="8388985" y="4981575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도형 80"/>
            <p:cNvSpPr>
              <a:spLocks/>
            </p:cNvSpPr>
            <p:nvPr/>
          </p:nvSpPr>
          <p:spPr>
            <a:xfrm rot="5400000">
              <a:off x="8929370" y="4981575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도형 81"/>
            <p:cNvSpPr>
              <a:spLocks/>
            </p:cNvSpPr>
            <p:nvPr/>
          </p:nvSpPr>
          <p:spPr>
            <a:xfrm rot="16200000">
              <a:off x="8978900" y="3079115"/>
              <a:ext cx="399415" cy="1624965"/>
            </a:xfrm>
            <a:prstGeom prst="rightBracket">
              <a:avLst>
                <a:gd name="adj" fmla="val 0"/>
              </a:avLst>
            </a:prstGeom>
            <a:ln w="6350" cap="flat" cmpd="sng">
              <a:solidFill>
                <a:srgbClr val="83969E">
                  <a:alpha val="100000"/>
                </a:srgbClr>
              </a:solidFill>
              <a:prstDash val="solid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3" name="도형 82"/>
            <p:cNvCxnSpPr/>
            <p:nvPr/>
          </p:nvCxnSpPr>
          <p:spPr>
            <a:xfrm rot="0" flipH="1">
              <a:off x="8900160" y="3691890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 rot="0" flipH="1">
              <a:off x="9443720" y="3691890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0">
            <a:off x="8307070" y="2718435"/>
            <a:ext cx="1759585" cy="575310"/>
            <a:chOff x="8307070" y="2718435"/>
            <a:chExt cx="1759585" cy="575310"/>
          </a:xfrm>
        </p:grpSpPr>
        <p:sp>
          <p:nvSpPr>
            <p:cNvPr id="86" name="도형 85"/>
            <p:cNvSpPr>
              <a:spLocks/>
            </p:cNvSpPr>
            <p:nvPr/>
          </p:nvSpPr>
          <p:spPr>
            <a:xfrm rot="0">
              <a:off x="8307070" y="2718435"/>
              <a:ext cx="1759585" cy="575310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77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도형 87"/>
            <p:cNvSpPr>
              <a:spLocks/>
            </p:cNvSpPr>
            <p:nvPr/>
          </p:nvSpPr>
          <p:spPr>
            <a:xfrm rot="0">
              <a:off x="8366125" y="2771775"/>
              <a:ext cx="468630" cy="4686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 rot="0">
            <a:off x="4966970" y="3702685"/>
            <a:ext cx="1958340" cy="2516505"/>
            <a:chOff x="4966970" y="3702685"/>
            <a:chExt cx="1958340" cy="2516505"/>
          </a:xfrm>
        </p:grpSpPr>
        <p:sp>
          <p:nvSpPr>
            <p:cNvPr id="95" name="도형 94"/>
            <p:cNvSpPr>
              <a:spLocks/>
            </p:cNvSpPr>
            <p:nvPr/>
          </p:nvSpPr>
          <p:spPr>
            <a:xfrm rot="5400000">
              <a:off x="4076065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도형 96"/>
            <p:cNvSpPr>
              <a:spLocks/>
            </p:cNvSpPr>
            <p:nvPr/>
          </p:nvSpPr>
          <p:spPr>
            <a:xfrm rot="5400000">
              <a:off x="4616450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rgbClr val="00D3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도형 97"/>
            <p:cNvSpPr>
              <a:spLocks/>
            </p:cNvSpPr>
            <p:nvPr/>
          </p:nvSpPr>
          <p:spPr>
            <a:xfrm rot="5400000">
              <a:off x="5157470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rgbClr val="00D3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도형 98"/>
            <p:cNvSpPr>
              <a:spLocks/>
            </p:cNvSpPr>
            <p:nvPr/>
          </p:nvSpPr>
          <p:spPr>
            <a:xfrm rot="5400000">
              <a:off x="5697855" y="4992370"/>
              <a:ext cx="2117090" cy="335915"/>
            </a:xfrm>
            <a:prstGeom prst="roundRect">
              <a:avLst>
                <a:gd name="adj" fmla="val 50000"/>
              </a:avLst>
            </a:prstGeom>
            <a:solidFill>
              <a:srgbClr val="00D3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5900" tIns="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조현석</a:t>
              </a:r>
              <a:r>
                <a:rPr lang="en-US" altLang="ko-KR" sz="10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부장 / 온라인 홍보마케팅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도형 99"/>
            <p:cNvSpPr>
              <a:spLocks/>
            </p:cNvSpPr>
            <p:nvPr/>
          </p:nvSpPr>
          <p:spPr>
            <a:xfrm rot="16200000">
              <a:off x="5748020" y="3089910"/>
              <a:ext cx="399415" cy="1624965"/>
            </a:xfrm>
            <a:prstGeom prst="rightBracket">
              <a:avLst>
                <a:gd name="adj" fmla="val 0"/>
              </a:avLst>
            </a:prstGeom>
            <a:ln w="6350" cap="flat" cmpd="sng">
              <a:solidFill>
                <a:srgbClr val="83969E">
                  <a:alpha val="100000"/>
                </a:srgbClr>
              </a:solidFill>
              <a:prstDash val="solid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1" name="도형 100"/>
            <p:cNvCxnSpPr/>
            <p:nvPr/>
          </p:nvCxnSpPr>
          <p:spPr>
            <a:xfrm rot="0" flipH="1">
              <a:off x="5668645" y="3702685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도형 101"/>
            <p:cNvCxnSpPr/>
            <p:nvPr/>
          </p:nvCxnSpPr>
          <p:spPr>
            <a:xfrm rot="0" flipH="1">
              <a:off x="6212205" y="3702685"/>
              <a:ext cx="635" cy="396875"/>
            </a:xfrm>
            <a:prstGeom prst="straightConnector1"/>
            <a:ln w="6350" cap="flat" cmpd="sng">
              <a:solidFill>
                <a:srgbClr val="83969E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도형 102"/>
          <p:cNvCxnSpPr/>
          <p:nvPr/>
        </p:nvCxnSpPr>
        <p:spPr>
          <a:xfrm rot="0" flipH="1">
            <a:off x="5945505" y="3253740"/>
            <a:ext cx="4445" cy="468630"/>
          </a:xfrm>
          <a:prstGeom prst="straightConnector1"/>
          <a:ln w="6350" cap="flat" cmpd="sng">
            <a:solidFill>
              <a:srgbClr val="8396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도형 148"/>
          <p:cNvSpPr>
            <a:spLocks/>
          </p:cNvSpPr>
          <p:nvPr/>
        </p:nvSpPr>
        <p:spPr>
          <a:xfrm rot="0">
            <a:off x="2379980" y="1386840"/>
            <a:ext cx="5742305" cy="76073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36245" y="213995"/>
            <a:ext cx="4369435" cy="5753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4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/>
        </p:nvGraphicFramePr>
        <p:xfrm>
          <a:off x="436245" y="2146935"/>
          <a:ext cx="10750550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15"/>
                <a:gridCol w="1411605"/>
                <a:gridCol w="5752465"/>
                <a:gridCol w="3060065"/>
              </a:tblGrid>
              <a:tr h="10229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1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Strength</a:t>
                      </a:r>
                      <a:endParaRPr lang="ko-KR" altLang="en-US" sz="1100" kern="1200" dirty="0" smtClean="0" cap="none" b="1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강점</a:t>
                      </a:r>
                      <a:endParaRPr lang="ko-KR" altLang="en-US" sz="11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기업의 환경분석을 통해 </a:t>
                      </a:r>
                      <a:r>
                        <a:rPr lang="en-US" altLang="ko-KR" sz="1200" kern="1200" cap="none" dirty="0" smtClean="0" b="1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강점(strength)과 약점(weakness), 기회(opportunity)와 위협(threat)</a:t>
                      </a: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요인을 규정하고 이를 토대로 마케팅 전략을 수립하는 기법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Enjoy your stylish business and campus life with BIZCAM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1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Weakness</a:t>
                      </a:r>
                      <a:endParaRPr lang="ko-KR" altLang="en-US" sz="1100" kern="1200" dirty="0" smtClean="0" cap="none" b="1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약점</a:t>
                      </a:r>
                      <a:endParaRPr lang="ko-KR" altLang="en-US" sz="11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기업의 환경분석을 통해 강점(strength)과 약점(weakness), 기회(opportunity)와 위협(threat) 요인을 규정하고 이를 토대로 마케팅 전략을 수립하는 기법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Enjoy your stylish business and campus life with BIZCAM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1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Opportunity</a:t>
                      </a: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기회</a:t>
                      </a:r>
                      <a:endParaRPr lang="ko-KR" altLang="en-US" sz="11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기업의 환경분석을 통해 강점(strength)과 약점(weakness), 기회(opportunity)와 위협(threat) 요인을 규정하고 이를 토대로 마케팅 전략을 수립하는 기법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Enjoy your stylish business and campus life with BIZCAM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D3ED"/>
                    </a:solidFill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1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Threat</a:t>
                      </a:r>
                      <a:endParaRPr lang="ko-KR" altLang="en-US" sz="1100" kern="1200" dirty="0" smtClean="0" cap="none" b="1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위협</a:t>
                      </a:r>
                      <a:endParaRPr lang="ko-KR" altLang="en-US" sz="11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기업의 환경분석을 통해 강점(strength)과 약점(weakness), 기회(opportunity)와 위협(threat) 요인을 규정하고 이를 토대로 마케팅 전략을 수립하는 기법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Enjoy your stylish business and campus life with BIZCAM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7" name="도형 146"/>
          <p:cNvSpPr>
            <a:spLocks/>
          </p:cNvSpPr>
          <p:nvPr/>
        </p:nvSpPr>
        <p:spPr>
          <a:xfrm rot="0">
            <a:off x="2687320" y="1564640"/>
            <a:ext cx="240030" cy="24003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텍스트 상자 147"/>
          <p:cNvSpPr txBox="1">
            <a:spLocks/>
          </p:cNvSpPr>
          <p:nvPr/>
        </p:nvSpPr>
        <p:spPr>
          <a:xfrm rot="0">
            <a:off x="3017520" y="1443990"/>
            <a:ext cx="1138555" cy="415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999865" y="1515745"/>
            <a:ext cx="2136140" cy="5778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도형 34"/>
          <p:cNvSpPr>
            <a:spLocks/>
          </p:cNvSpPr>
          <p:nvPr/>
        </p:nvSpPr>
        <p:spPr>
          <a:xfrm rot="0">
            <a:off x="664845" y="213995"/>
            <a:ext cx="4369435" cy="5753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4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51840" y="1939290"/>
            <a:ext cx="3054985" cy="41395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51840" y="1456055"/>
            <a:ext cx="569595" cy="481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12934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1800" cap="none" dirty="0" smtClean="0" b="1" strike="noStrike">
              <a:solidFill>
                <a:srgbClr val="21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530725" y="1915795"/>
            <a:ext cx="3054985" cy="1668145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261350" y="1915795"/>
            <a:ext cx="3054985" cy="41395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261350" y="1434465"/>
            <a:ext cx="569595" cy="481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18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530725" y="1434465"/>
            <a:ext cx="569595" cy="481965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6625" y="2423160"/>
            <a:ext cx="314960" cy="31496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1387475" y="2316480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Contents. 1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949960" y="4929505"/>
            <a:ext cx="31496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1387475" y="482917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Contents. 2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501380" y="3583305"/>
            <a:ext cx="314960" cy="314960"/>
          </a:xfrm>
          <a:prstGeom prst="ellipse"/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8952865" y="347662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Contents. 3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8515350" y="4866005"/>
            <a:ext cx="31496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8952865" y="476567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Contents. 4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5125085" y="231838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712335" y="2389505"/>
            <a:ext cx="314960" cy="31496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4530725" y="4397375"/>
            <a:ext cx="3054985" cy="166814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021830" y="3916680"/>
            <a:ext cx="569595" cy="48196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21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5125085" y="479996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4712335" y="4871720"/>
            <a:ext cx="314960" cy="31496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C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 cap="none" dirty="0" smtClean="0" b="0" strike="noStrike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도형 44"/>
          <p:cNvSpPr>
            <a:spLocks/>
          </p:cNvSpPr>
          <p:nvPr/>
        </p:nvSpPr>
        <p:spPr>
          <a:xfrm rot="0">
            <a:off x="436245" y="1119505"/>
            <a:ext cx="11389995" cy="5474970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664845" y="213995"/>
            <a:ext cx="4369435" cy="5753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POWER POINT </a:t>
            </a:r>
            <a:r>
              <a:rPr lang="en-US" altLang="ko-KR" sz="24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PRESENTATION</a:t>
            </a:r>
            <a:endParaRPr lang="ko-KR" altLang="en-US" sz="24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 rot="5400000" flipV="1">
            <a:off x="6806565" y="2392045"/>
            <a:ext cx="2229485" cy="4674235"/>
            <a:chOff x="6806565" y="2392045"/>
            <a:chExt cx="2229485" cy="4674235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 rot="27000000" flipV="1">
              <a:off x="6777990" y="2827020"/>
              <a:ext cx="1663700" cy="4051300"/>
            </a:xfrm>
            <a:custGeom>
              <a:gdLst>
                <a:gd fmla="*/ 0 w 1663710" name="TX0"/>
                <a:gd fmla="*/ 0 h 4051301" name="TY0"/>
                <a:gd fmla="*/ 1203671 w 1663710" name="TX1"/>
                <a:gd fmla="*/ 0 h 4051301" name="TY1"/>
                <a:gd fmla="*/ 1663709 w 1663710" name="TX2"/>
                <a:gd fmla="*/ 460038 h 4051301" name="TY2"/>
                <a:gd fmla="*/ 1663709 w 1663710" name="TX3"/>
                <a:gd fmla="*/ 4051300 h 4051301" name="TY3"/>
                <a:gd fmla="*/ 457209 w 1663710" name="TX4"/>
                <a:gd fmla="*/ 4051300 h 4051301" name="TY4"/>
                <a:gd fmla="*/ 457209 w 1663710" name="TX5"/>
                <a:gd fmla="*/ 457209 h 4051301" name="TY5"/>
                <a:gd fmla="*/ 0 w 1663710" name="TX6"/>
                <a:gd fmla="*/ 0 h 40513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663710" h="4051301">
                  <a:moveTo>
                    <a:pt x="0" y="0"/>
                  </a:moveTo>
                  <a:lnTo>
                    <a:pt x="1203671" y="0"/>
                  </a:lnTo>
                  <a:cubicBezTo>
                    <a:pt x="1457743" y="0"/>
                    <a:pt x="1663709" y="205966"/>
                    <a:pt x="1663709" y="460038"/>
                  </a:cubicBezTo>
                  <a:lnTo>
                    <a:pt x="1663709" y="4051300"/>
                  </a:lnTo>
                  <a:lnTo>
                    <a:pt x="457209" y="4051300"/>
                  </a:lnTo>
                  <a:lnTo>
                    <a:pt x="457209" y="457209"/>
                  </a:lnTo>
                  <a:cubicBezTo>
                    <a:pt x="457209" y="204699"/>
                    <a:pt x="252510" y="0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35"/>
            <p:cNvSpPr>
              <a:spLocks/>
            </p:cNvSpPr>
            <p:nvPr/>
          </p:nvSpPr>
          <p:spPr>
            <a:xfrm rot="27000000" flipV="1">
              <a:off x="5634990" y="3563620"/>
              <a:ext cx="863600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38"/>
            <p:cNvSpPr>
              <a:spLocks/>
            </p:cNvSpPr>
            <p:nvPr/>
          </p:nvSpPr>
          <p:spPr>
            <a:xfrm rot="27000000">
              <a:off x="9184640" y="4770120"/>
              <a:ext cx="1524000" cy="622300"/>
            </a:xfrm>
            <a:prstGeom prst="triangle"/>
            <a:solidFill>
              <a:srgbClr val="FFC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26"/>
          <p:cNvSpPr>
            <a:spLocks/>
          </p:cNvSpPr>
          <p:nvPr/>
        </p:nvSpPr>
        <p:spPr>
          <a:xfrm rot="5400000">
            <a:off x="3691890" y="1104265"/>
            <a:ext cx="1664335" cy="4051935"/>
          </a:xfrm>
          <a:custGeom>
            <a:gdLst>
              <a:gd fmla="*/ 0 w 1663710" name="TX0"/>
              <a:gd fmla="*/ 0 h 4051301" name="TY0"/>
              <a:gd fmla="*/ 1203671 w 1663710" name="TX1"/>
              <a:gd fmla="*/ 0 h 4051301" name="TY1"/>
              <a:gd fmla="*/ 1663709 w 1663710" name="TX2"/>
              <a:gd fmla="*/ 460038 h 4051301" name="TY2"/>
              <a:gd fmla="*/ 1663709 w 1663710" name="TX3"/>
              <a:gd fmla="*/ 4051300 h 4051301" name="TY3"/>
              <a:gd fmla="*/ 457209 w 1663710" name="TX4"/>
              <a:gd fmla="*/ 4051300 h 4051301" name="TY4"/>
              <a:gd fmla="*/ 457209 w 1663710" name="TX5"/>
              <a:gd fmla="*/ 457209 h 4051301" name="TY5"/>
              <a:gd fmla="*/ 0 w 1663710" name="TX6"/>
              <a:gd fmla="*/ 0 h 4051301" name="TY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1663710" h="4051301">
                <a:moveTo>
                  <a:pt x="0" y="0"/>
                </a:moveTo>
                <a:lnTo>
                  <a:pt x="1203671" y="0"/>
                </a:lnTo>
                <a:cubicBezTo>
                  <a:pt x="1457743" y="0"/>
                  <a:pt x="1663709" y="205966"/>
                  <a:pt x="1663709" y="460038"/>
                </a:cubicBezTo>
                <a:lnTo>
                  <a:pt x="1663709" y="4051300"/>
                </a:lnTo>
                <a:lnTo>
                  <a:pt x="457209" y="4051300"/>
                </a:lnTo>
                <a:lnTo>
                  <a:pt x="457209" y="457209"/>
                </a:lnTo>
                <a:cubicBezTo>
                  <a:pt x="457209" y="204699"/>
                  <a:pt x="252510" y="0"/>
                  <a:pt x="0" y="0"/>
                </a:cubicBezTo>
                <a:close/>
              </a:path>
            </a:pathLst>
          </a:custGeom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5400000">
            <a:off x="5634990" y="1840865"/>
            <a:ext cx="864235" cy="9658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9F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5400000" flipV="1">
            <a:off x="1424940" y="3047365"/>
            <a:ext cx="1524635" cy="622935"/>
          </a:xfrm>
          <a:prstGeom prst="triangl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2860040" y="2801620"/>
            <a:ext cx="3707765" cy="10160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컨텐츠에 대한 내용을 적어요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2118360" y="3079115"/>
            <a:ext cx="72517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45</a:t>
            </a:r>
            <a:r>
              <a:rPr lang="en-US" altLang="ko-KR" sz="1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%</a:t>
            </a:r>
            <a:endParaRPr lang="ko-KR" altLang="en-US" sz="1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584190" y="4573270"/>
            <a:ext cx="3707765" cy="10160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컨텐츠에 대한 내용을 적어요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9330055" y="4852670"/>
            <a:ext cx="72517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45</a:t>
            </a:r>
            <a:r>
              <a:rPr lang="en-US" altLang="ko-KR" sz="1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%</a:t>
            </a:r>
            <a:endParaRPr lang="ko-KR" altLang="en-US" sz="1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705100" y="4300855"/>
            <a:ext cx="314960" cy="314960"/>
          </a:xfrm>
          <a:prstGeom prst="ellipse"/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2705100" y="5626735"/>
            <a:ext cx="314960" cy="314960"/>
          </a:xfrm>
          <a:prstGeom prst="ellipse"/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3142615" y="420052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3142615" y="5519420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7096760" y="1991995"/>
            <a:ext cx="314960" cy="31496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7096760" y="3317875"/>
            <a:ext cx="314960" cy="314960"/>
          </a:xfrm>
          <a:prstGeom prst="ellipse"/>
          <a:solidFill>
            <a:srgbClr val="00D3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7534275" y="189166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7534275" y="3211195"/>
            <a:ext cx="2193925" cy="901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FFFFFF">
                    <a:lumMod val="75000"/>
                  </a:srgbClr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7895590" y="116205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554085" y="1691005"/>
            <a:ext cx="2193925" cy="899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컴퓨터공학부/ 정재형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UI 설계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보조 개발자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989570" y="123317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3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578985" y="116205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5237480" y="1691005"/>
            <a:ext cx="2193925" cy="899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/ 유승태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버그 탐지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672965" y="123317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2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1240790" y="1138555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1899285" y="1667510"/>
            <a:ext cx="2194560" cy="899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/ 염승윤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게임의 규칙 설계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메인 개발자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1334770" y="120904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1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1360805" y="1656080"/>
            <a:ext cx="443865" cy="44386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4732655" y="1722755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8016875" y="1705610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Introduce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Idea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10565" y="1308100"/>
            <a:ext cx="4195445" cy="1027430"/>
          </a:xfrm>
          <a:prstGeom prst="wedgeRoundRectCallout">
            <a:avLst>
              <a:gd name="adj1" fmla="val -21769"/>
              <a:gd name="adj2" fmla="val 69796"/>
              <a:gd name="adj3" fmla="val 16667"/>
            </a:avLst>
          </a:prstGeom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88670" y="1590675"/>
            <a:ext cx="4016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OOP에 가장 적합한 주제?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00735" y="3225800"/>
            <a:ext cx="4106545" cy="1703705"/>
          </a:xfrm>
          <a:prstGeom prst="roundRect"/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1184275" y="378968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950595" y="3455670"/>
            <a:ext cx="1779905" cy="1247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class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object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inheritance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927985" y="3448685"/>
            <a:ext cx="1779905" cy="8629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Abstract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068060" y="1312545"/>
            <a:ext cx="5516245" cy="2274570"/>
          </a:xfrm>
          <a:prstGeom prst="roundRect"/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PC에서 간단하게 즐길 수 있는 게임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군 복무를 워게임 센터에서 했던 경험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056630" y="4075430"/>
            <a:ext cx="5459730" cy="1704340"/>
          </a:xfrm>
          <a:prstGeom prst="roundRect"/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언어 : C++, C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 개발 환경 : Visual studio 2017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조원과 커뮤티케이션 : Git &amp; kakao talk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https://github.com/yeomyeom/OOP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440055" y="879475"/>
            <a:ext cx="11324590" cy="521144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62915" y="1432560"/>
            <a:ext cx="11268075" cy="4658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n*n의 맵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항공모함(1척), 전함(n*0.4*0.5척), 잠수함(n*0.4*0.25대), 구축함(n*0.4*0.25척)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총 n*0.4 +1 척의 배가 등장한다.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처음 시작할때 배의 위치는 랜덤하게 생성된다.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각자 행동 포인트가 존재한다.(이동하면서 사격은 불가능하다.)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50턴 제한 승패는 남아있는 배의 개수이다. (단 항공모함이 격침당하면 게임이 끝난다.)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372110" y="74422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54685" y="758825"/>
            <a:ext cx="10975340" cy="11455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항공모함(aircraft carrier)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54685" y="2084705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 중요한 역할을 한다.(1척)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킹 역할이다.(죽으면 패배)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5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승패에 직접적인 영향을 주고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공격은 할 수 없으나 상대 병력이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어디에 있는지 탐지하는 병력이다.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9928_6176888/fImage36746108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2167255"/>
            <a:ext cx="3508375" cy="2296795"/>
          </a:xfrm>
          <a:prstGeom prst="rect"/>
          <a:noFill/>
        </p:spPr>
      </p:pic>
      <p:pic>
        <p:nvPicPr>
          <p:cNvPr id="5" name="그림 4" descr="C:/Users/Yeom Seoung Yun/AppData/Roaming/PolarisOffice/ETemp/9928_6176888/fImage10467118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38040"/>
            <a:ext cx="2378075" cy="114554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"/>
          <p:cNvSpPr>
            <a:spLocks/>
          </p:cNvSpPr>
          <p:nvPr/>
        </p:nvSpPr>
        <p:spPr>
          <a:xfrm rot="0">
            <a:off x="372110" y="744855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54685" y="759460"/>
            <a:ext cx="10975340" cy="11455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전함(battle ship)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54685" y="2085340"/>
            <a:ext cx="10975975" cy="4423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싸우는 역할을 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폰 역할이다.(탱커)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4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4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병력 수가 가장 많고 체력도 높다.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eom Seoung Yun/AppData/Roaming/PolarisOffice/ETemp/9928_6176888/fImage10467122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38675"/>
            <a:ext cx="2378075" cy="1145540"/>
          </a:xfrm>
          <a:prstGeom prst="rect"/>
          <a:noFill/>
        </p:spPr>
      </p:pic>
      <p:pic>
        <p:nvPicPr>
          <p:cNvPr id="6" name="그림 5" descr="C:/Users/Yeom Seoung Yun/AppData/Roaming/PolarisOffice/ETemp/9928_6176888/fImage15426123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7920" y="2162175"/>
            <a:ext cx="3475990" cy="2272665"/>
          </a:xfrm>
          <a:prstGeom prst="rect"/>
          <a:noFill/>
        </p:spPr>
      </p:pic>
      <p:pic>
        <p:nvPicPr>
          <p:cNvPr id="7" name="그림 6" descr="C:/Users/Yeom Seoung Yun/AppData/Roaming/PolarisOffice/ETemp/9928_6176888/fImage9485124572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0300" y="4638675"/>
            <a:ext cx="2381885" cy="1132205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"/>
          <p:cNvSpPr>
            <a:spLocks/>
          </p:cNvSpPr>
          <p:nvPr/>
        </p:nvSpPr>
        <p:spPr>
          <a:xfrm rot="0">
            <a:off x="372110" y="72263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54685" y="737235"/>
            <a:ext cx="10975340" cy="11455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초계함(patrol)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654685" y="2063115"/>
            <a:ext cx="10975975" cy="45294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싸우는 역할을 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나이트 역할이다.(주 딜러)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3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실질적인 타격을 주는 병력이다.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eom Seoung Yun/AppData/Roaming/PolarisOffice/ETemp/9928_6176888/fImage10467122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16450"/>
            <a:ext cx="2378075" cy="1145540"/>
          </a:xfrm>
          <a:prstGeom prst="rect"/>
          <a:noFill/>
        </p:spPr>
      </p:pic>
      <p:pic>
        <p:nvPicPr>
          <p:cNvPr id="7" name="그림 6" descr="C:/Users/Yeom Seoung Yun/AppData/Roaming/PolarisOffice/ETemp/9928_6176888/fImage9485124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0300" y="4616450"/>
            <a:ext cx="2381885" cy="1132205"/>
          </a:xfrm>
          <a:prstGeom prst="rect"/>
          <a:noFill/>
        </p:spPr>
      </p:pic>
      <p:pic>
        <p:nvPicPr>
          <p:cNvPr id="9" name="그림 8" descr="C:/Users/Yeom Seoung Yun/AppData/Roaming/PolarisOffice/ETemp/9928_6176888/fImage34929453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0280" y="2003425"/>
            <a:ext cx="3463290" cy="2261235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304165" y="71120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86740" y="725805"/>
            <a:ext cx="10976610" cy="11468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잠수함(submarine)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 rot="0">
            <a:off x="586740" y="2051685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암살하는 역할을 한다.(1척)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룩, 비숍 역할이다.(주 딜러)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2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2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항공모함의 탐지에 걸리지 않은 병력이라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잘 사용해야 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eom Seoung Yun/AppData/Roaming/PolarisOffice/ETemp/9928_6176888/fImage10467138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16165" y="4605020"/>
            <a:ext cx="2378075" cy="1145540"/>
          </a:xfrm>
          <a:prstGeom prst="rect"/>
          <a:noFill/>
        </p:spPr>
      </p:pic>
      <p:pic>
        <p:nvPicPr>
          <p:cNvPr id="8" name="그림 7" descr="C:/Users/Yeom Seoung Yun/AppData/Roaming/PolarisOffice/ETemp/9928_6176888/fImage43791141696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381240" y="2083435"/>
            <a:ext cx="3479165" cy="2227580"/>
          </a:xfrm>
          <a:prstGeom prst="rect"/>
          <a:noFill/>
        </p:spPr>
      </p:pic>
      <p:pic>
        <p:nvPicPr>
          <p:cNvPr id="9" name="그림 8" descr="C:/Users/Yeom Seoung Yun/AppData/Roaming/PolarisOffice/ETemp/9928_6176888/fImage8663143446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11085" y="4616450"/>
            <a:ext cx="2395855" cy="1134110"/>
          </a:xfrm>
          <a:prstGeom prst="rect"/>
          <a:noFill/>
        </p:spPr>
      </p:pic>
      <p:sp>
        <p:nvSpPr>
          <p:cNvPr id="11" name="도형 10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Who Doctor</cp:lastModifiedBy>
</cp:coreProperties>
</file>