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theme" Target="theme/theme1.xml"></Relationship><Relationship Id="rId8" Type="http://schemas.openxmlformats.org/officeDocument/2006/relationships/presProps" Target="presProps.xml"></Relationship><Relationship Id="rId9" Type="http://schemas.openxmlformats.org/officeDocument/2006/relationships/viewProps" Target="viewProps.xml"></Relationship><Relationship Id="rId10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생각하는 UML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13030" y="293370"/>
            <a:ext cx="4399280" cy="3440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id : int // 플레이어 아이디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s:ship vector 또는 array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//player가 가지고 있는 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index:iterator 또는 int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//player가 가지고 있는 배의 vector나 array에 접근하기 위한 인덱스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90170" y="3767455"/>
            <a:ext cx="4410710" cy="25609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void shoot(int x, int y, player p, map m)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//x,y좌표에 공격 하는 함수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만약 그 위치(m)에 3이 있다면 player(p)에 3번째 vector나 배열에 있는 ship객체에 hit 함수 호출함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void hit(int x, int y, player p, map m)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//x,y좌표에 공격을 당하는 함수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685030" y="297180"/>
            <a:ext cx="4399280" cy="3440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ship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kind : int // GUI표현하기 위해 배 종류 저장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index : int//player의 벡터 또는 배열 몇번째에 저장되어있는가?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x,y:int // 배 기준 블록 위치(함미)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compass:int // 0~4 북동남서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health:int // 체력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block:int // 배 블록 갯수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movepoint:int//배 행동력(움직일까 쏠까)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기본값 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662170" y="3771265"/>
            <a:ext cx="4410710" cy="25609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 hit():아직 못정함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 shoot():아직 못정함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 move(): 직진 좌회전 우회전만 가능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 drawship(map m)// 배를 map에 그리는 함수로 block,compass,index를 참조한다. 아마 이 함수에서 겹치는거 체크를 해야할듯 그래서 return값이 있어야함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9079865" y="1455420"/>
            <a:ext cx="3181350" cy="1353820"/>
          </a:xfrm>
          <a:prstGeom prst="rec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약간의 밸런스를 위해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공격력 = block수 = 초기 health값으로 합시다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피탄 면적이 넓을수록 공격력 높음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31825" y="304800"/>
            <a:ext cx="4399280" cy="3440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m:map //이차원 배열이다.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08965" y="3778885"/>
            <a:ext cx="4410710" cy="25609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map에 함수가 필요할까?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추가로 넣고 싶은것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bot : 싱글 플레이할때 상대임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(행동 방식은 random하게 공격 또는 이동을 선택하고 공격할때 랜덤으로 공격하다가 어느 한곳에 맞으면 그 주변에 포탄을 뿌리는 방식임 기본 프로그램만 잘 짜진다면 구연에 큰 어려움은 없음)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GUI : QT 과연 할 수 있을지 모르겠는데 안되면 그냥 콘솔로 합시다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파일에 유닛들 기본 데이터(예를들어 항공모함 = 5칸짜리, 공격안하는 대신 정찰만함, 행동력 1 이런거)를 저장하고 유닛 생성할때 파일에 있는 값을 읽어옴 그러면 txt파일에 있는 값만 변경하면 되서 reuse하다를 보여줄 생각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31825" y="372745"/>
            <a:ext cx="11306175" cy="61842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싱글 플레이(4p, 2p) / 멀티 플레이(2p)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선택이후 맵 크기에 따라서 유닛들 생성 수가 달라짐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(ship 생성자 호출할때 약간에 밸런스를 위한 규칙함수가 필요 예를들어 맵에 20%만 유닛을 만들 수 있도록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한다 하면 10*10 맵에 유닛들의 총 블록수가 20칸이니까항공모함 1척 5칸(반드시 1개), 전함 2척 4칸,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구축함 2척 3칸 5+8+6해서 총 19칸 이런식으로)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유닛 생성 수가 정해지면 랜덤 배치 이때 ship 생성자가 불릴때마다 player s(ship 벡터나 배열)에 copy함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(겹치는 경우가 반드시 생길텐데 이때 겹치는 것이 발생하면 배의 x,y,compass값을 다시 랜덤하게 생성 반복)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배치가 완료되면 먼저하는 사람의 s벡터나 배열에 가장 먼저 저장된 유닛부터 이동할것인지 공격할것인지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이동하면 직진,좌,우 공격이면 어느 좌표인지를 입력받음 이동시 겹치는거 체크하고 공격인 경우 어느 부분에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공격을 가했는지 상대방에게 좌표 알려줘야함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배가 맞으면 이동 불가 판정 필요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 벡터나 배열에 있는 모든 유닛의 행동력이 0이면 상대방 차례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6. 4반복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7. 항공모함이 격침당하거나 50턴에 가장 많이 맞은 사람이 패배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멀티는 다음장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15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Who Doctor</dc:creator>
  <cp:lastModifiedBy>Who Doctor</cp:lastModifiedBy>
</cp:coreProperties>
</file>