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369" r:id="rId3"/>
    <p:sldId id="390" r:id="rId4"/>
    <p:sldId id="396" r:id="rId5"/>
    <p:sldId id="395" r:id="rId6"/>
    <p:sldId id="402" r:id="rId7"/>
    <p:sldId id="397" r:id="rId8"/>
    <p:sldId id="398" r:id="rId9"/>
    <p:sldId id="399" r:id="rId10"/>
    <p:sldId id="400" r:id="rId11"/>
    <p:sldId id="388" r:id="rId12"/>
    <p:sldId id="401" r:id="rId13"/>
    <p:sldId id="403" r:id="rId14"/>
    <p:sldId id="404" r:id="rId15"/>
    <p:sldId id="405" r:id="rId16"/>
    <p:sldId id="379" r:id="rId17"/>
    <p:sldId id="393" r:id="rId18"/>
    <p:sldId id="391" r:id="rId19"/>
    <p:sldId id="392" r:id="rId20"/>
    <p:sldId id="380" r:id="rId21"/>
    <p:sldId id="381" r:id="rId22"/>
    <p:sldId id="259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94"/>
  </p:normalViewPr>
  <p:slideViewPr>
    <p:cSldViewPr>
      <p:cViewPr varScale="1">
        <p:scale>
          <a:sx n="70" d="100"/>
          <a:sy n="70" d="100"/>
        </p:scale>
        <p:origin x="1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78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364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60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913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689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802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579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54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78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935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853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401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2124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584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385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184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004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690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351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64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3019599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chemeClr val="bg1"/>
                </a:solidFill>
              </a:rPr>
              <a:t>Ad blog block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587551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2019 Capstone Design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E89E3-3F4A-4930-ABF5-BA52750F2C9F}"/>
              </a:ext>
            </a:extLst>
          </p:cNvPr>
          <p:cNvSpPr txBox="1"/>
          <p:nvPr/>
        </p:nvSpPr>
        <p:spPr>
          <a:xfrm>
            <a:off x="5652120" y="5229200"/>
            <a:ext cx="31317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</a:rPr>
              <a:t>Presenter: </a:t>
            </a:r>
          </a:p>
          <a:p>
            <a:r>
              <a:rPr lang="en-US" altLang="ko-KR" sz="3000" dirty="0">
                <a:solidFill>
                  <a:schemeClr val="bg1"/>
                </a:solidFill>
              </a:rPr>
              <a:t>Seung Yun Yeom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67544" y="940760"/>
            <a:ext cx="5296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1. Current Progress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C2693D-756C-4444-BF29-174079E3F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2878"/>
            <a:ext cx="7848871" cy="2016122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B20242C-CB48-426B-A3E4-8850B6FDBC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2878"/>
            <a:ext cx="7848871" cy="509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9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67544" y="940760"/>
            <a:ext cx="5296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2. Problem solving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B5D9DF5-4A34-4AEF-A66C-1CBAFA2FACD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838256" cy="43513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altLang="ko-KR" sz="2000" dirty="0"/>
              <a:t>Same-Origin Policy</a:t>
            </a:r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E1A83D-37AA-43BE-BF28-3C52C0166FBC}"/>
              </a:ext>
            </a:extLst>
          </p:cNvPr>
          <p:cNvSpPr/>
          <p:nvPr/>
        </p:nvSpPr>
        <p:spPr>
          <a:xfrm>
            <a:off x="977344" y="3316409"/>
            <a:ext cx="2758636" cy="6848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chrome://[Extensions ID]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A86D1D-3464-47D2-A056-A26A75E987ED}"/>
              </a:ext>
            </a:extLst>
          </p:cNvPr>
          <p:cNvSpPr txBox="1"/>
          <p:nvPr/>
        </p:nvSpPr>
        <p:spPr>
          <a:xfrm>
            <a:off x="1625853" y="4096631"/>
            <a:ext cx="14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jQuery.ajax</a:t>
            </a:r>
            <a:r>
              <a:rPr lang="en-US" altLang="ko-KR" dirty="0"/>
              <a:t>{}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9EB61-45F4-4A1D-9140-E5EE313E7E55}"/>
              </a:ext>
            </a:extLst>
          </p:cNvPr>
          <p:cNvSpPr/>
          <p:nvPr/>
        </p:nvSpPr>
        <p:spPr>
          <a:xfrm>
            <a:off x="4516088" y="2489212"/>
            <a:ext cx="3746187" cy="6848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chrome://[Extensions ID]/</a:t>
            </a:r>
            <a:r>
              <a:rPr lang="en-US" altLang="ko-KR" dirty="0" err="1"/>
              <a:t>data.json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980DE8-FCCC-4138-BE96-16E0128DC70F}"/>
              </a:ext>
            </a:extLst>
          </p:cNvPr>
          <p:cNvSpPr/>
          <p:nvPr/>
        </p:nvSpPr>
        <p:spPr>
          <a:xfrm>
            <a:off x="4516088" y="4437112"/>
            <a:ext cx="4077531" cy="6848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https://[Ad_decision_server]/data.json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D64CC56-075B-4127-B16A-52D8EE36FBEA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3735980" y="2831655"/>
            <a:ext cx="780108" cy="82719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BA07063-BAD1-4E84-847C-893EF7E8A3BA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735980" y="3658852"/>
            <a:ext cx="780108" cy="11207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469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67544" y="940760"/>
            <a:ext cx="5296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2. Problem solving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B5D9DF5-4A34-4AEF-A66C-1CBAFA2FACD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838256" cy="43513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Solution</a:t>
            </a:r>
          </a:p>
          <a:p>
            <a:pPr marL="0" indent="0">
              <a:buNone/>
            </a:pPr>
            <a:r>
              <a:rPr lang="en-US" altLang="ko-KR" sz="2000" dirty="0"/>
              <a:t>Using CORS(cross-origin resource sharing)</a:t>
            </a:r>
          </a:p>
          <a:p>
            <a:pPr marL="0" indent="0">
              <a:buNone/>
            </a:pPr>
            <a:r>
              <a:rPr lang="en-US" altLang="ko-KR" sz="2000" dirty="0"/>
              <a:t>Add Access-Control-Allow-Origin in header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Add server access policy in chrome extension </a:t>
            </a:r>
            <a:r>
              <a:rPr lang="en-US" altLang="ko-KR" sz="2000" dirty="0" err="1"/>
              <a:t>manifest.json</a:t>
            </a:r>
            <a:r>
              <a:rPr lang="en-US" altLang="ko-KR" sz="2000" dirty="0"/>
              <a:t> file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CF1F1106-4F96-4CDB-A4A8-06BECACDE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079" y="4581128"/>
            <a:ext cx="3616539" cy="1408120"/>
          </a:xfrm>
          <a:prstGeom prst="rect">
            <a:avLst/>
          </a:prstGeom>
        </p:spPr>
      </p:pic>
      <p:pic>
        <p:nvPicPr>
          <p:cNvPr id="17" name="그림 16" descr="그리기이(가) 표시된 사진&#10;&#10;자동 생성된 설명">
            <a:extLst>
              <a:ext uri="{FF2B5EF4-FFF2-40B4-BE49-F238E27FC236}">
                <a16:creationId xmlns:a16="http://schemas.microsoft.com/office/drawing/2014/main" id="{8440A00E-9914-48BA-880E-A05572D153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080" y="2990632"/>
            <a:ext cx="3616538" cy="101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89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1AF2AF3-E24A-46CB-A24D-459B1ABA636D}"/>
              </a:ext>
            </a:extLst>
          </p:cNvPr>
          <p:cNvSpPr txBox="1">
            <a:spLocks/>
          </p:cNvSpPr>
          <p:nvPr/>
        </p:nvSpPr>
        <p:spPr>
          <a:xfrm>
            <a:off x="683568" y="1482463"/>
            <a:ext cx="7704856" cy="46945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    1. positive/negative</a:t>
            </a:r>
            <a:r>
              <a:rPr lang="ko-KR" altLang="en-US" sz="2000" dirty="0"/>
              <a:t> </a:t>
            </a:r>
            <a:r>
              <a:rPr lang="en-US" altLang="ko-KR" sz="2000" dirty="0"/>
              <a:t>dictionary</a:t>
            </a:r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000" dirty="0"/>
              <a:t>Problem: too many words still need</a:t>
            </a:r>
            <a:r>
              <a:rPr lang="ko-KR" altLang="en-US" sz="2000" dirty="0"/>
              <a:t> </a:t>
            </a:r>
            <a:r>
              <a:rPr lang="en-US" altLang="ko-KR" sz="2000" dirty="0"/>
              <a:t>to check because words typed by man’s hands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000" dirty="0"/>
              <a:t>Example:</a:t>
            </a:r>
            <a:r>
              <a:rPr lang="ko-KR" altLang="en-US" sz="2000" dirty="0"/>
              <a:t> </a:t>
            </a:r>
            <a:r>
              <a:rPr lang="en-US" altLang="ko-KR" sz="2000" dirty="0" err="1"/>
              <a:t>konlpy</a:t>
            </a:r>
            <a:r>
              <a:rPr lang="en-US" altLang="ko-KR" sz="2000" dirty="0"/>
              <a:t>: “</a:t>
            </a:r>
            <a:r>
              <a:rPr lang="ko-KR" altLang="en-US" sz="2000" dirty="0"/>
              <a:t>기쁘</a:t>
            </a:r>
            <a:r>
              <a:rPr lang="en-US" altLang="ko-KR" sz="2000" dirty="0"/>
              <a:t>”, dictionary: ”</a:t>
            </a:r>
            <a:r>
              <a:rPr lang="ko-KR" altLang="en-US" sz="2000" dirty="0"/>
              <a:t>기쁘다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    What if dictionary: “</a:t>
            </a:r>
            <a:r>
              <a:rPr lang="ko-KR" altLang="en-US" sz="2000" dirty="0"/>
              <a:t>기쁜</a:t>
            </a:r>
            <a:r>
              <a:rPr lang="en-US" altLang="ko-KR" sz="2000" dirty="0"/>
              <a:t>” -&gt; “</a:t>
            </a:r>
            <a:r>
              <a:rPr lang="ko-KR" altLang="en-US" sz="2000" dirty="0"/>
              <a:t>기쁘</a:t>
            </a:r>
            <a:r>
              <a:rPr lang="en-US" altLang="ko-KR" sz="2000" dirty="0"/>
              <a:t>” can’t be recognized  	as  a substring of “</a:t>
            </a:r>
            <a:r>
              <a:rPr lang="ko-KR" altLang="en-US" sz="2000" dirty="0"/>
              <a:t>기쁜</a:t>
            </a:r>
            <a:r>
              <a:rPr lang="en-US" altLang="ko-KR" sz="2000" dirty="0"/>
              <a:t>”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000" dirty="0"/>
              <a:t>Solution: check few words which are used more frequently.</a:t>
            </a:r>
          </a:p>
          <a:p>
            <a:pPr marL="457200" lvl="1" indent="0">
              <a:buNone/>
            </a:pPr>
            <a:r>
              <a:rPr lang="en-US" altLang="ko-KR" sz="2000" dirty="0"/>
              <a:t>		 We can’t cover all the words perfectly.</a:t>
            </a:r>
          </a:p>
          <a:p>
            <a:pPr marL="457200" lvl="1" indent="0">
              <a:buNone/>
            </a:pPr>
            <a:endParaRPr lang="en-US" altLang="ko-KR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62D5C8-1D4D-4C7F-87FF-CDAA8F715DED}"/>
              </a:ext>
            </a:extLst>
          </p:cNvPr>
          <p:cNvSpPr txBox="1"/>
          <p:nvPr/>
        </p:nvSpPr>
        <p:spPr>
          <a:xfrm>
            <a:off x="467544" y="940760"/>
            <a:ext cx="5296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2. Problem solving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03850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62D5C8-1D4D-4C7F-87FF-CDAA8F715DED}"/>
              </a:ext>
            </a:extLst>
          </p:cNvPr>
          <p:cNvSpPr txBox="1"/>
          <p:nvPr/>
        </p:nvSpPr>
        <p:spPr>
          <a:xfrm>
            <a:off x="467544" y="940760"/>
            <a:ext cx="5296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2. Problem solving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F670DA9-92BD-43F5-8DEB-983FC08E9F25}"/>
              </a:ext>
            </a:extLst>
          </p:cNvPr>
          <p:cNvSpPr txBox="1">
            <a:spLocks/>
          </p:cNvSpPr>
          <p:nvPr/>
        </p:nvSpPr>
        <p:spPr>
          <a:xfrm>
            <a:off x="796888" y="1713116"/>
            <a:ext cx="7550224" cy="367903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2. Title, Tag and blog content similarity check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Problem: The better way is using ‘word2vec’ method which show similarity between words. Because of colloquialism and typos, the results are not as good as expected.</a:t>
            </a:r>
          </a:p>
          <a:p>
            <a:endParaRPr lang="en-US" altLang="ko-KR" sz="2000" dirty="0"/>
          </a:p>
          <a:p>
            <a:r>
              <a:rPr lang="en-US" altLang="ko-KR" sz="2000" dirty="0"/>
              <a:t>Solution: Check</a:t>
            </a:r>
            <a:r>
              <a:rPr lang="ko-KR" altLang="en-US" sz="2000" dirty="0"/>
              <a:t> </a:t>
            </a:r>
            <a:r>
              <a:rPr lang="en-US" altLang="ko-KR" sz="2000" dirty="0"/>
              <a:t>the</a:t>
            </a:r>
            <a:r>
              <a:rPr lang="ko-KR" altLang="en-US" sz="2000" dirty="0"/>
              <a:t> </a:t>
            </a:r>
            <a:r>
              <a:rPr lang="en-US" altLang="ko-KR" sz="2000" dirty="0"/>
              <a:t>number</a:t>
            </a:r>
            <a:r>
              <a:rPr lang="ko-KR" altLang="en-US" sz="2000" dirty="0"/>
              <a:t> </a:t>
            </a:r>
            <a:r>
              <a:rPr lang="en-US" altLang="ko-KR" sz="2000" dirty="0"/>
              <a:t>of</a:t>
            </a:r>
            <a:r>
              <a:rPr lang="ko-KR" altLang="en-US" sz="2000" dirty="0"/>
              <a:t> </a:t>
            </a:r>
            <a:r>
              <a:rPr lang="en-US" altLang="ko-KR" sz="2000" dirty="0"/>
              <a:t>noun</a:t>
            </a:r>
            <a:r>
              <a:rPr lang="ko-KR" altLang="en-US" sz="2000" dirty="0"/>
              <a:t> </a:t>
            </a:r>
            <a:r>
              <a:rPr lang="en-US" altLang="ko-KR" sz="2000" dirty="0"/>
              <a:t>in</a:t>
            </a:r>
            <a:r>
              <a:rPr lang="ko-KR" altLang="en-US" sz="2000" dirty="0"/>
              <a:t> </a:t>
            </a:r>
            <a:r>
              <a:rPr lang="en-US" altLang="ko-KR" sz="2000" dirty="0"/>
              <a:t>title and tag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-&gt;</a:t>
            </a:r>
            <a:r>
              <a:rPr lang="ko-KR" altLang="en-US" sz="2000" dirty="0"/>
              <a:t> </a:t>
            </a:r>
            <a:r>
              <a:rPr lang="en-US" altLang="ko-KR" sz="2000" dirty="0"/>
              <a:t>and</a:t>
            </a:r>
            <a:r>
              <a:rPr lang="ko-KR" altLang="en-US" sz="2000" dirty="0"/>
              <a:t> </a:t>
            </a:r>
            <a:r>
              <a:rPr lang="en-US" altLang="ko-KR" sz="2000" dirty="0"/>
              <a:t>then</a:t>
            </a:r>
            <a:r>
              <a:rPr lang="ko-KR" altLang="en-US" sz="2000" dirty="0"/>
              <a:t> </a:t>
            </a:r>
            <a:r>
              <a:rPr lang="en-US" altLang="ko-KR" sz="2000" dirty="0"/>
              <a:t>check</a:t>
            </a:r>
            <a:r>
              <a:rPr lang="ko-KR" altLang="en-US" sz="2000" dirty="0"/>
              <a:t> </a:t>
            </a:r>
            <a:r>
              <a:rPr lang="en-US" altLang="ko-KR" sz="2000" dirty="0"/>
              <a:t>how</a:t>
            </a:r>
            <a:r>
              <a:rPr lang="ko-KR" altLang="en-US" sz="2000" dirty="0"/>
              <a:t> </a:t>
            </a:r>
            <a:r>
              <a:rPr lang="en-US" altLang="ko-KR" sz="2000" dirty="0"/>
              <a:t>many</a:t>
            </a:r>
            <a:r>
              <a:rPr lang="ko-KR" altLang="en-US" sz="2000" dirty="0"/>
              <a:t> </a:t>
            </a:r>
            <a:r>
              <a:rPr lang="en-US" altLang="ko-KR" sz="2000" dirty="0"/>
              <a:t>times</a:t>
            </a:r>
            <a:r>
              <a:rPr lang="ko-KR" altLang="en-US" sz="2000" dirty="0"/>
              <a:t> </a:t>
            </a:r>
            <a:r>
              <a:rPr lang="en-US" altLang="ko-KR" sz="2000" dirty="0"/>
              <a:t>appears</a:t>
            </a:r>
            <a:r>
              <a:rPr lang="ko-KR" altLang="en-US" sz="2000" dirty="0"/>
              <a:t> </a:t>
            </a:r>
            <a:r>
              <a:rPr lang="en-US" altLang="ko-KR" sz="2000" dirty="0"/>
              <a:t>in</a:t>
            </a:r>
            <a:r>
              <a:rPr lang="ko-KR" altLang="en-US" sz="2000" dirty="0"/>
              <a:t> </a:t>
            </a:r>
            <a:r>
              <a:rPr lang="en-US" altLang="ko-KR" sz="2000" dirty="0"/>
              <a:t>the</a:t>
            </a:r>
            <a:r>
              <a:rPr lang="ko-KR" altLang="en-US" sz="2000" dirty="0"/>
              <a:t> </a:t>
            </a:r>
            <a:r>
              <a:rPr lang="en-US" altLang="ko-KR" sz="2000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20192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62D5C8-1D4D-4C7F-87FF-CDAA8F715DED}"/>
              </a:ext>
            </a:extLst>
          </p:cNvPr>
          <p:cNvSpPr txBox="1"/>
          <p:nvPr/>
        </p:nvSpPr>
        <p:spPr>
          <a:xfrm>
            <a:off x="467544" y="940760"/>
            <a:ext cx="5296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2. Problem solving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7F341F1-BE7C-424A-AA57-D00FD1637B5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766248" cy="43513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3. Sticker check</a:t>
            </a:r>
          </a:p>
          <a:p>
            <a:pPr lvl="1"/>
            <a:r>
              <a:rPr lang="en-US" altLang="ko-KR" sz="2000" dirty="0"/>
              <a:t>Problem: only some specific users use stickers.</a:t>
            </a:r>
          </a:p>
          <a:p>
            <a:pPr lvl="1"/>
            <a:r>
              <a:rPr lang="en-US" altLang="ko-KR" sz="2000" dirty="0"/>
              <a:t>Solution: With crawled data from the strongly reinforced web crawler. So that we can classify which stickers are used for advertising frequently.</a:t>
            </a:r>
          </a:p>
        </p:txBody>
      </p:sp>
    </p:spTree>
    <p:extLst>
      <p:ext uri="{BB962C8B-B14F-4D97-AF65-F5344CB8AC3E}">
        <p14:creationId xmlns:p14="http://schemas.microsoft.com/office/powerpoint/2010/main" val="1157010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1912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Schedule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DA5A7-AAEE-4D38-9BC5-0437B34EE06C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A3812607-5B1A-4031-BEC3-BC3E64D69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45" y="1415198"/>
            <a:ext cx="6967710" cy="417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25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1912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Schedule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8E0BB8-83E9-4439-82B5-DA4D6F515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5" y="1307052"/>
            <a:ext cx="7560840" cy="49934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EF391F-4520-4CC1-ABF1-D342326ACD67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3836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1912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Schedule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7A816398-2E6D-4111-AE28-591D81927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26481"/>
            <a:ext cx="7560840" cy="48790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37EFFD-3C28-4E6A-9A44-5DB21BEF4CA5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3974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1912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Schedule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7E32713-C994-48B7-9DC0-BCAB25FEE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26672"/>
            <a:ext cx="7560840" cy="21290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E04784-3D68-4BCA-87AE-4B5A4D50F7B6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044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633B1-659B-C24F-939E-A89D57A6ED79}"/>
              </a:ext>
            </a:extLst>
          </p:cNvPr>
          <p:cNvSpPr txBox="1"/>
          <p:nvPr/>
        </p:nvSpPr>
        <p:spPr>
          <a:xfrm>
            <a:off x="539552" y="1484784"/>
            <a:ext cx="6768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spc="-150" dirty="0">
                <a:latin typeface="+mj-ea"/>
              </a:rPr>
              <a:t>Current progress</a:t>
            </a:r>
          </a:p>
          <a:p>
            <a:pPr marL="342900" indent="-342900">
              <a:buAutoNum type="arabicPeriod"/>
            </a:pPr>
            <a:endParaRPr lang="en-US" altLang="ko-KR" b="1" spc="-150" dirty="0">
              <a:latin typeface="+mj-ea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b="1" spc="-150" dirty="0">
                <a:latin typeface="+mj-ea"/>
              </a:rPr>
              <a:t>Problem solving</a:t>
            </a:r>
          </a:p>
          <a:p>
            <a:pPr marL="342900" indent="-342900">
              <a:buFontTx/>
              <a:buAutoNum type="arabicPeriod"/>
            </a:pPr>
            <a:endParaRPr lang="en-US" altLang="ko-KR" b="1" spc="-150" dirty="0">
              <a:latin typeface="+mj-ea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b="1" spc="-150" dirty="0">
                <a:latin typeface="+mj-ea"/>
              </a:rPr>
              <a:t>Schedule</a:t>
            </a:r>
          </a:p>
          <a:p>
            <a:endParaRPr lang="en-US" altLang="ko-KR" b="1" spc="-150" dirty="0">
              <a:latin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2200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Content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3431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1912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Schedule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724BFB-0F98-4C9A-972F-B16C5F0BD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5" y="1151797"/>
            <a:ext cx="7416824" cy="52537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4916FD-5E42-476B-88FF-90136F91D681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937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1912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Schedule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E8401B-500A-4188-8A24-4786FA5C0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608" y="1372508"/>
            <a:ext cx="6912768" cy="48648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168EC3-8767-4515-839E-9873FDBCBA44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7819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67544" y="940760"/>
            <a:ext cx="5296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1. Current Progress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22" name="그림 21" descr="스크린샷이(가) 표시된 사진&#10;&#10;자동 생성된 설명">
            <a:extLst>
              <a:ext uri="{FF2B5EF4-FFF2-40B4-BE49-F238E27FC236}">
                <a16:creationId xmlns:a16="http://schemas.microsoft.com/office/drawing/2014/main" id="{27D03A40-DF53-4DEE-BC01-F6C7BB49F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36" y="1482463"/>
            <a:ext cx="8137412" cy="3691719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06C1DAD5-04A2-4AEB-8C10-172055DEF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43" y="1556793"/>
            <a:ext cx="8137412" cy="3960440"/>
          </a:xfrm>
          <a:prstGeom prst="rect">
            <a:avLst/>
          </a:prstGeom>
        </p:spPr>
      </p:pic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2E654C61-CE86-4B64-89C9-53705A771D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07" y="1533191"/>
            <a:ext cx="8137412" cy="4502766"/>
          </a:xfrm>
          <a:prstGeom prst="rect">
            <a:avLst/>
          </a:prstGeom>
        </p:spPr>
      </p:pic>
      <p:pic>
        <p:nvPicPr>
          <p:cNvPr id="20" name="그림 19" descr="스크린샷이(가) 표시된 사진&#10;&#10;자동 생성된 설명">
            <a:extLst>
              <a:ext uri="{FF2B5EF4-FFF2-40B4-BE49-F238E27FC236}">
                <a16:creationId xmlns:a16="http://schemas.microsoft.com/office/drawing/2014/main" id="{10D1C7F1-A437-4F3F-B6A9-98A7A551FF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861048"/>
            <a:ext cx="5861713" cy="225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9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67544" y="940760"/>
            <a:ext cx="5296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1. Current Progress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1D4BD97-8404-4219-9D7D-8B7111A4B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23270"/>
            <a:ext cx="6912767" cy="466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82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67544" y="940760"/>
            <a:ext cx="5296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1. Current Progress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AD7D956-14FD-46E8-B289-D523ACE36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36" y="1627511"/>
            <a:ext cx="3152633" cy="1187355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6D33F952-1B7D-450B-8499-92E412C50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319456"/>
            <a:ext cx="7920880" cy="412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67544" y="940760"/>
            <a:ext cx="5296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1. Current Progress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D26CE3FE-7F0B-484E-9784-92C25F48F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792"/>
            <a:ext cx="7920880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1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67544" y="940760"/>
            <a:ext cx="5296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1. Current Progress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51C764-EC46-49B5-A396-46E2F6A59ECE}"/>
              </a:ext>
            </a:extLst>
          </p:cNvPr>
          <p:cNvSpPr/>
          <p:nvPr/>
        </p:nvSpPr>
        <p:spPr>
          <a:xfrm>
            <a:off x="611560" y="1484784"/>
            <a:ext cx="2201346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Client</a:t>
            </a:r>
          </a:p>
          <a:p>
            <a:pPr algn="ctr"/>
            <a:endParaRPr lang="en-US" altLang="ko-KR" dirty="0">
              <a:ln w="0"/>
              <a:solidFill>
                <a:schemeClr val="tx1"/>
              </a:solidFill>
            </a:endParaRPr>
          </a:p>
          <a:p>
            <a:pPr algn="ctr"/>
            <a:endParaRPr lang="en-US" altLang="ko-KR" dirty="0">
              <a:ln w="0"/>
              <a:solidFill>
                <a:schemeClr val="tx1"/>
              </a:solidFill>
            </a:endParaRPr>
          </a:p>
          <a:p>
            <a:pPr algn="ctr"/>
            <a:endParaRPr lang="en-US" altLang="ko-KR" dirty="0">
              <a:ln w="0"/>
              <a:solidFill>
                <a:schemeClr val="tx1"/>
              </a:solidFill>
            </a:endParaRPr>
          </a:p>
          <a:p>
            <a:pPr algn="ctr"/>
            <a:endParaRPr lang="en-US" altLang="ko-KR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1. check URL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(Naver blog or not)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7E10E1-28DF-4579-8907-58E325E00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71" y="1889331"/>
            <a:ext cx="1944216" cy="842748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B2AA232-7C06-48B8-AAAA-327EDA5097E2}"/>
              </a:ext>
            </a:extLst>
          </p:cNvPr>
          <p:cNvCxnSpPr>
            <a:cxnSpLocks/>
          </p:cNvCxnSpPr>
          <p:nvPr/>
        </p:nvCxnSpPr>
        <p:spPr>
          <a:xfrm>
            <a:off x="2812906" y="2073997"/>
            <a:ext cx="24791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C1BD65-C016-4BD0-AB16-8AB8083C9F25}"/>
              </a:ext>
            </a:extLst>
          </p:cNvPr>
          <p:cNvSpPr txBox="1"/>
          <p:nvPr/>
        </p:nvSpPr>
        <p:spPr>
          <a:xfrm>
            <a:off x="2921303" y="2203907"/>
            <a:ext cx="2370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[blog.naver.com/</a:t>
            </a:r>
            <a:r>
              <a:rPr lang="en-US" altLang="ko-KR" sz="1200" dirty="0" err="1"/>
              <a:t>blogid</a:t>
            </a:r>
            <a:r>
              <a:rPr lang="en-US" altLang="ko-KR" sz="1200" dirty="0"/>
              <a:t>=21312]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E4706F-9B8C-457B-BE41-1BD256F29018}"/>
              </a:ext>
            </a:extLst>
          </p:cNvPr>
          <p:cNvSpPr txBox="1"/>
          <p:nvPr/>
        </p:nvSpPr>
        <p:spPr>
          <a:xfrm>
            <a:off x="2998118" y="1704665"/>
            <a:ext cx="2018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current page URL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3F80F1F-3DF0-4456-8148-9B441B15F2E5}"/>
              </a:ext>
            </a:extLst>
          </p:cNvPr>
          <p:cNvSpPr/>
          <p:nvPr/>
        </p:nvSpPr>
        <p:spPr>
          <a:xfrm>
            <a:off x="5364088" y="1484783"/>
            <a:ext cx="3024336" cy="4752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Parsing blog content by accessing the received URL.</a:t>
            </a: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Compute 6 features  using TF-IDF, emotion dictionary, etc.</a:t>
            </a: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Send 6 features data in JSON format.</a:t>
            </a: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52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67544" y="940760"/>
            <a:ext cx="5296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1. Current Progress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67C3E850-373D-44EB-908C-588832DBC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2878"/>
            <a:ext cx="7704856" cy="475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2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67544" y="940760"/>
            <a:ext cx="5296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1. Current Progress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51C764-EC46-49B5-A396-46E2F6A59ECE}"/>
              </a:ext>
            </a:extLst>
          </p:cNvPr>
          <p:cNvSpPr/>
          <p:nvPr/>
        </p:nvSpPr>
        <p:spPr>
          <a:xfrm>
            <a:off x="611560" y="1484783"/>
            <a:ext cx="2201346" cy="46085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Client</a:t>
            </a:r>
          </a:p>
          <a:p>
            <a:pPr algn="ctr"/>
            <a:endParaRPr lang="en-US" altLang="ko-KR" dirty="0">
              <a:ln w="0"/>
              <a:solidFill>
                <a:schemeClr val="tx1"/>
              </a:solidFill>
            </a:endParaRPr>
          </a:p>
          <a:p>
            <a:pPr algn="ctr"/>
            <a:endParaRPr lang="en-US" altLang="ko-KR" dirty="0">
              <a:ln w="0"/>
              <a:solidFill>
                <a:schemeClr val="tx1"/>
              </a:solidFill>
            </a:endParaRPr>
          </a:p>
          <a:p>
            <a:pPr algn="ctr"/>
            <a:endParaRPr lang="en-US" altLang="ko-KR" dirty="0">
              <a:ln w="0"/>
              <a:solidFill>
                <a:schemeClr val="tx1"/>
              </a:solidFill>
            </a:endParaRPr>
          </a:p>
          <a:p>
            <a:pPr algn="ctr"/>
            <a:endParaRPr lang="en-US" altLang="ko-KR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1. check URL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(Naver blog or not)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5. Display data received from server to client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7E10E1-28DF-4579-8907-58E325E00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71" y="1889331"/>
            <a:ext cx="1944216" cy="842748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B2AA232-7C06-48B8-AAAA-327EDA5097E2}"/>
              </a:ext>
            </a:extLst>
          </p:cNvPr>
          <p:cNvCxnSpPr>
            <a:cxnSpLocks/>
          </p:cNvCxnSpPr>
          <p:nvPr/>
        </p:nvCxnSpPr>
        <p:spPr>
          <a:xfrm>
            <a:off x="2812906" y="2073997"/>
            <a:ext cx="24791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C1BD65-C016-4BD0-AB16-8AB8083C9F25}"/>
              </a:ext>
            </a:extLst>
          </p:cNvPr>
          <p:cNvSpPr txBox="1"/>
          <p:nvPr/>
        </p:nvSpPr>
        <p:spPr>
          <a:xfrm>
            <a:off x="2921303" y="2203907"/>
            <a:ext cx="2370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[blog.naver.com/</a:t>
            </a:r>
            <a:r>
              <a:rPr lang="en-US" altLang="ko-KR" sz="1200" dirty="0" err="1"/>
              <a:t>blogid</a:t>
            </a:r>
            <a:r>
              <a:rPr lang="en-US" altLang="ko-KR" sz="1200" dirty="0"/>
              <a:t>=21312]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E4706F-9B8C-457B-BE41-1BD256F29018}"/>
              </a:ext>
            </a:extLst>
          </p:cNvPr>
          <p:cNvSpPr txBox="1"/>
          <p:nvPr/>
        </p:nvSpPr>
        <p:spPr>
          <a:xfrm>
            <a:off x="2998118" y="1704665"/>
            <a:ext cx="2018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current page URL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3F80F1F-3DF0-4456-8148-9B441B15F2E5}"/>
              </a:ext>
            </a:extLst>
          </p:cNvPr>
          <p:cNvSpPr/>
          <p:nvPr/>
        </p:nvSpPr>
        <p:spPr>
          <a:xfrm>
            <a:off x="5364088" y="1484783"/>
            <a:ext cx="3024336" cy="4752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Font typeface="+mj-lt"/>
              <a:buAutoNum type="arabicPeriod" startAt="2"/>
            </a:pPr>
            <a:r>
              <a:rPr lang="en-US" altLang="ko-KR" dirty="0">
                <a:solidFill>
                  <a:schemeClr val="tx1"/>
                </a:solidFill>
              </a:rPr>
              <a:t>Parsing blog content by accessing the received URL.</a:t>
            </a:r>
          </a:p>
          <a:p>
            <a:pPr marL="342900" indent="-342900" algn="ctr"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 startAt="2"/>
            </a:pPr>
            <a:r>
              <a:rPr lang="en-US" altLang="ko-KR" dirty="0">
                <a:solidFill>
                  <a:schemeClr val="tx1"/>
                </a:solidFill>
              </a:rPr>
              <a:t>Compute 6 features  using TF-IDF, emotion dictionary, etc.</a:t>
            </a:r>
          </a:p>
          <a:p>
            <a:pPr marL="342900" indent="-342900" algn="ctr"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 startAt="2"/>
            </a:pPr>
            <a:r>
              <a:rPr lang="en-US" altLang="ko-KR" dirty="0">
                <a:solidFill>
                  <a:schemeClr val="tx1"/>
                </a:solidFill>
              </a:rPr>
              <a:t>Send 6 features data in JSON format.</a:t>
            </a:r>
          </a:p>
          <a:p>
            <a:pPr marL="342900" indent="-342900" algn="ctr"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 startAt="2"/>
            </a:pP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DA058C1-84DE-48BC-8C1E-4166D0CABD4D}"/>
              </a:ext>
            </a:extLst>
          </p:cNvPr>
          <p:cNvCxnSpPr>
            <a:cxnSpLocks/>
          </p:cNvCxnSpPr>
          <p:nvPr/>
        </p:nvCxnSpPr>
        <p:spPr>
          <a:xfrm flipH="1">
            <a:off x="2812906" y="5445224"/>
            <a:ext cx="2551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46F2D70-C679-42D2-BB7C-F035FFC69D92}"/>
              </a:ext>
            </a:extLst>
          </p:cNvPr>
          <p:cNvSpPr txBox="1"/>
          <p:nvPr/>
        </p:nvSpPr>
        <p:spPr>
          <a:xfrm>
            <a:off x="3244338" y="5038315"/>
            <a:ext cx="1525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JSON format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EC5F61D-7110-4650-922A-34C30889B8D9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611560" y="3789039"/>
            <a:ext cx="22013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360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2746</TotalTime>
  <Words>777</Words>
  <Application>Microsoft Office PowerPoint</Application>
  <PresentationFormat>화면 슬라이드 쇼(4:3)</PresentationFormat>
  <Paragraphs>354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 </cp:lastModifiedBy>
  <cp:revision>223</cp:revision>
  <dcterms:created xsi:type="dcterms:W3CDTF">2016-11-03T20:47:04Z</dcterms:created>
  <dcterms:modified xsi:type="dcterms:W3CDTF">2019-11-12T20:14:02Z</dcterms:modified>
</cp:coreProperties>
</file>