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3" r:id="rId2"/>
    <p:sldId id="384" r:id="rId3"/>
    <p:sldId id="382" r:id="rId4"/>
    <p:sldId id="385" r:id="rId5"/>
    <p:sldId id="387" r:id="rId6"/>
    <p:sldId id="38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94"/>
  </p:normalViewPr>
  <p:slideViewPr>
    <p:cSldViewPr>
      <p:cViewPr varScale="1">
        <p:scale>
          <a:sx n="67" d="100"/>
          <a:sy n="67" d="100"/>
        </p:scale>
        <p:origin x="67" y="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2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3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6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483" y="2411310"/>
                <a:ext cx="8321026" cy="339395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Sample data #: 649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Test data split: 90% train, 10% test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Features: </a:t>
                </a:r>
                <a:r>
                  <a:rPr lang="en-US" altLang="ko-KR" sz="2400" dirty="0" err="1">
                    <a:solidFill>
                      <a:srgbClr val="000000"/>
                    </a:solidFill>
                  </a:rPr>
                  <a:t>tf-idf</a:t>
                </a:r>
                <a:r>
                  <a:rPr lang="en-US" altLang="ko-KR" sz="2400" dirty="0">
                    <a:solidFill>
                      <a:srgbClr val="000000"/>
                    </a:solidFill>
                  </a:rPr>
                  <a:t> of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words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Score measurement: Mean accuracy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</a:rPr>
                  <a:t>※Result is very unstable due to random split in small data</a:t>
                </a:r>
              </a:p>
            </p:txBody>
          </p:sp>
        </mc:Choice>
        <mc:Fallback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3" y="2411310"/>
                <a:ext cx="8321026" cy="3393953"/>
              </a:xfrm>
              <a:prstGeom prst="rect">
                <a:avLst/>
              </a:prstGeom>
              <a:blipFill>
                <a:blip r:embed="rId6"/>
                <a:stretch>
                  <a:fillRect b="-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3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/>
        </p:nvGraphicFramePr>
        <p:xfrm>
          <a:off x="375483" y="2061364"/>
          <a:ext cx="8321026" cy="309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2.771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5.806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8939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Gamma = auto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69864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Features: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100 words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  <a:blipFill>
                <a:blip r:embed="rId6"/>
                <a:stretch>
                  <a:fillRect t="-6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3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84340"/>
              </p:ext>
            </p:extLst>
          </p:nvPr>
        </p:nvGraphicFramePr>
        <p:xfrm>
          <a:off x="375483" y="2061364"/>
          <a:ext cx="8321026" cy="309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5.417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0.585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8939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Gamma = auto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69864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80181"/>
              </p:ext>
            </p:extLst>
          </p:nvPr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Features: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1000 words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  <a:blipFill>
                <a:blip r:embed="rId6"/>
                <a:stretch>
                  <a:fillRect t="-6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7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483" y="2411310"/>
                <a:ext cx="8321026" cy="339395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Sample data #: 1449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Test data split: 90% train, 10% test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Features: </a:t>
                </a:r>
                <a:r>
                  <a:rPr lang="en-US" altLang="ko-KR" sz="2400" dirty="0" err="1">
                    <a:solidFill>
                      <a:srgbClr val="000000"/>
                    </a:solidFill>
                  </a:rPr>
                  <a:t>tf-idf</a:t>
                </a:r>
                <a:r>
                  <a:rPr lang="en-US" altLang="ko-KR" sz="2400" dirty="0">
                    <a:solidFill>
                      <a:srgbClr val="000000"/>
                    </a:solidFill>
                  </a:rPr>
                  <a:t> of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words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Score measurement: Mean accuracy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</a:rPr>
                  <a:t>※Result is still little unstable, but consistent.</a:t>
                </a:r>
              </a:p>
            </p:txBody>
          </p:sp>
        </mc:Choice>
        <mc:Fallback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83" y="2411310"/>
                <a:ext cx="8321026" cy="3393953"/>
              </a:xfrm>
              <a:prstGeom prst="rect">
                <a:avLst/>
              </a:prstGeom>
              <a:blipFill>
                <a:blip r:embed="rId6"/>
                <a:stretch>
                  <a:fillRect b="-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47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15693"/>
              </p:ext>
            </p:extLst>
          </p:nvPr>
        </p:nvGraphicFramePr>
        <p:xfrm>
          <a:off x="375483" y="2061364"/>
          <a:ext cx="8321026" cy="309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3.312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0.710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8939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Gamma = auto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69864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Features: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10 words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  <a:blipFill>
                <a:blip r:embed="rId6"/>
                <a:stretch>
                  <a:fillRect t="-6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7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51008"/>
              </p:ext>
            </p:extLst>
          </p:nvPr>
        </p:nvGraphicFramePr>
        <p:xfrm>
          <a:off x="375483" y="2061364"/>
          <a:ext cx="8321026" cy="309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3.680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6.856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0.710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89399"/>
                  </a:ext>
                </a:extLst>
              </a:tr>
              <a:tr h="81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Gamma = auto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 trees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69864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2400" dirty="0">
                    <a:solidFill>
                      <a:srgbClr val="000000"/>
                    </a:solidFill>
                  </a:rPr>
                  <a:t>Features: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100 words</a:t>
                </a:r>
                <a:endParaRPr lang="ko-KR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BE661386-8D74-44EC-983F-A31E6E5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5" y="5310639"/>
                <a:ext cx="8321026" cy="772222"/>
              </a:xfrm>
              <a:prstGeom prst="rect">
                <a:avLst/>
              </a:prstGeom>
              <a:blipFill>
                <a:blip r:embed="rId6"/>
                <a:stretch>
                  <a:fillRect t="-6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366</Words>
  <Application>Microsoft Office PowerPoint</Application>
  <PresentationFormat>화면 슬라이드 쇼(4:3)</PresentationFormat>
  <Paragraphs>190</Paragraphs>
  <Slides>6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HY헤드라인M</vt:lpstr>
      <vt:lpstr>맑은 고딕</vt:lpstr>
      <vt:lpstr>Arial</vt:lpstr>
      <vt:lpstr>Cambria Math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Lodjur</cp:lastModifiedBy>
  <cp:revision>162</cp:revision>
  <dcterms:created xsi:type="dcterms:W3CDTF">2016-11-03T20:47:04Z</dcterms:created>
  <dcterms:modified xsi:type="dcterms:W3CDTF">2019-11-12T12:34:04Z</dcterms:modified>
</cp:coreProperties>
</file>