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EE83-2715-4508-B897-DDC1892E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DBA79-EF33-4077-AFD9-0C0B11D4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C8536-569C-4B60-8FD0-1FCE7F63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7060-E64F-408C-B6C9-E6782FAA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5BD6-2FD4-40B0-800C-AF9E2BAA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D168-4A5D-4A42-9918-50D6BBB2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54F56-B5E7-4543-9ACD-369F35A24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B3257-81F5-4220-9E81-8197916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98D68-9C5C-490F-B6D3-7B81C4F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6375E-DB39-4C57-B893-99907EB9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233F1C-278A-4653-9166-F3A824D5D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64AB8-0542-4A1D-9E61-A141EB8B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F7B66-32BC-4403-BC4D-35CA0CAE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56DB0-8C1D-4107-98CE-6F6007A6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0B919-4E32-4FEF-9932-CB63567E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8BD4C-0F2F-49D8-AA32-60F8E75C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1154-84FE-422F-8370-C69BC1A7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45F5D-B3EA-441B-8E55-122E8FD2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F641D-6184-4E24-B31D-05E4388C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AA996-C6C2-4DE4-855A-07D15B34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0E262-7402-4ABB-B931-BBEA7C99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439DB-422B-49C2-9AE6-5515420C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D41BF-056D-4EC8-810B-75D56CB8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662F7-4379-439B-8354-E5221B9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D31EA-05D9-4962-9FA9-18018AA3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D74EB-7A16-452A-BC75-CAB47642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E797E-6188-4F1F-A2FF-3B95EC02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342F-95A4-4D5A-8E49-A1756C28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C1FF3-3CAD-466D-843D-C548BA8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9E9E9-56FE-489C-9696-E5023C79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E9389-D446-4AFB-B46A-558186D8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0351F-1BEB-494A-AF5E-5160D55B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4143-B4A1-4C8D-AFAF-7E8B9AFB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6560E-D5A9-4F4C-B857-C79E8F57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1C54DE-15A5-4DFC-9400-1BF6023CE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72FA9-AAA5-4C3E-AA67-0297FC59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5F8A3-65AF-434E-AC78-1CA36E6A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E1993-3E75-4D68-B206-1B5805A8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B1493-D52B-4941-BABF-F345AF21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E13D4-DE30-481A-A4DD-7315FB94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CA5C7-2120-46B2-98F6-E4C3D06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E7B51-A0D4-4BEF-9FAA-1747D600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997B2-5B9A-4879-AB8C-468D97E8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FB942-E1C2-4FAB-94B6-14939CFD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80E139-0DD8-416E-A2AF-1A25AD4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8E4CA-4DBB-4E94-BBC0-CE88A085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FBAD-0CE8-4127-A65A-8425E644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58256-85D6-42EF-9547-8ECB7944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4CFCB-2852-487B-98AF-0EEBC44E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C7A2B-9932-4D35-B0CB-08E11232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21D25-3637-4C9E-B88E-EFC2DD53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7FAF0-9262-4560-89C8-9D593FD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3B01B-2162-4F7B-8966-17C40A8E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232DFE-4D6C-47FB-9857-3F524BBA3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699A2-E415-4A2A-9E32-1008A8E1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710A1-D913-4D73-B46B-69CCF568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39998-7496-4251-A12B-D1CACD91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E9B5E-14E7-441B-97F9-467B4BF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DA8220-5175-4EEA-841B-D048C29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A5C3B-F6F6-4F53-B6D3-076438F5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89245-FD63-4846-8469-DF6F5ACA2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D00C-A261-4AE5-A6D1-D51683E81DF4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B7D4C-D842-43F8-98B7-C42202CC3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8ACA1-7281-4E90-A4FD-177C63C60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AE33-A766-438E-8656-20362BC4C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CCE13-4BFD-42DE-B1B8-EEA82931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크롬 확장 프로그램이란</a:t>
            </a:r>
            <a:r>
              <a:rPr lang="en-US" altLang="ko-KR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6DC936-9A07-4655-B695-87B12EBB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88" y="4042748"/>
            <a:ext cx="3381375" cy="105727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94E80D-99B6-4C6F-A40A-827AAA27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35" y="3179318"/>
            <a:ext cx="1488056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1735A-6F15-4C78-A7A0-395E03D1A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2" y="3178103"/>
            <a:ext cx="1304322" cy="1729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3A3117-A483-4373-B4AC-C7872C31A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35" y="5003970"/>
            <a:ext cx="3705225" cy="895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082CE0-7F91-46A4-93E6-940627B49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6" y="1406355"/>
            <a:ext cx="4210050" cy="17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1542-E1BE-496A-A78B-A8EA8EE9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확장 프로그램 파일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2AC17C-1547-468F-BF3F-1D8C29E8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94" y="1838605"/>
            <a:ext cx="5257800" cy="3887495"/>
          </a:xfrm>
        </p:spPr>
      </p:pic>
    </p:spTree>
    <p:extLst>
      <p:ext uri="{BB962C8B-B14F-4D97-AF65-F5344CB8AC3E}">
        <p14:creationId xmlns:p14="http://schemas.microsoft.com/office/powerpoint/2010/main" val="313531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EA08-7327-4AAD-A4D6-D1C9B35A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211FAE-AD06-4BD6-9FFE-C8B908AF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82" y="2060020"/>
            <a:ext cx="7211161" cy="35587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F1334-F950-4060-9694-FA6DE70E287E}"/>
              </a:ext>
            </a:extLst>
          </p:cNvPr>
          <p:cNvSpPr txBox="1"/>
          <p:nvPr/>
        </p:nvSpPr>
        <p:spPr>
          <a:xfrm>
            <a:off x="838200" y="1690688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네이버 블로그의 </a:t>
            </a:r>
            <a:r>
              <a:rPr lang="en-US" altLang="ko-KR" dirty="0"/>
              <a:t>HTML </a:t>
            </a:r>
            <a:r>
              <a:rPr lang="ko-KR" altLang="en-US" dirty="0"/>
              <a:t>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17E6-04DD-4DE4-A0B5-F567005D4422}"/>
              </a:ext>
            </a:extLst>
          </p:cNvPr>
          <p:cNvSpPr txBox="1"/>
          <p:nvPr/>
        </p:nvSpPr>
        <p:spPr>
          <a:xfrm>
            <a:off x="3294529" y="5803441"/>
            <a:ext cx="497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https://blog.naver.com/ssyj963/221505966350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912BA3-FCE6-4CE4-AA0A-23CDF93327BB}"/>
              </a:ext>
            </a:extLst>
          </p:cNvPr>
          <p:cNvSpPr/>
          <p:nvPr/>
        </p:nvSpPr>
        <p:spPr>
          <a:xfrm>
            <a:off x="2245659" y="2429352"/>
            <a:ext cx="7548259" cy="13581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7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C9B3-294E-435E-BAA1-448C12A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C18A3F-AA31-43B0-80C1-6B483264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22" y="1690688"/>
            <a:ext cx="4269161" cy="3783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81A95-545A-42E1-802E-58C48B0B5F11}"/>
              </a:ext>
            </a:extLst>
          </p:cNvPr>
          <p:cNvSpPr txBox="1"/>
          <p:nvPr/>
        </p:nvSpPr>
        <p:spPr>
          <a:xfrm>
            <a:off x="265337" y="5715001"/>
            <a:ext cx="119266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https://blog.naver.com/PostView.nhn?blogId=ssyj963&amp;logNo=221505966350&amp;redirect=Dlog&amp;widgetTypeCall=true&amp;directAccess=false</a:t>
            </a:r>
            <a:endParaRPr lang="ko-KR" altLang="en-US" sz="15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135A13-756E-417E-9D64-35007B87F295}"/>
              </a:ext>
            </a:extLst>
          </p:cNvPr>
          <p:cNvSpPr/>
          <p:nvPr/>
        </p:nvSpPr>
        <p:spPr>
          <a:xfrm>
            <a:off x="981635" y="4424082"/>
            <a:ext cx="5114365" cy="1050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AB22FE13-BBB1-43E6-A9AE-A6C6BD1AE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4" y="1495426"/>
            <a:ext cx="511436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크롬 확장 프로그램이란?</vt:lpstr>
      <vt:lpstr>크롬 확장 프로그램 파일 구성</vt:lpstr>
      <vt:lpstr>웹 크롤링</vt:lpstr>
      <vt:lpstr>웹 크롤링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Yeom Seoung Yun</dc:creator>
  <cp:lastModifiedBy>Yeom Seoung Yun</cp:lastModifiedBy>
  <cp:revision>11</cp:revision>
  <dcterms:created xsi:type="dcterms:W3CDTF">2019-09-23T13:39:11Z</dcterms:created>
  <dcterms:modified xsi:type="dcterms:W3CDTF">2019-09-23T15:23:22Z</dcterms:modified>
</cp:coreProperties>
</file>