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69" r:id="rId3"/>
    <p:sldId id="344" r:id="rId4"/>
    <p:sldId id="338" r:id="rId5"/>
    <p:sldId id="352" r:id="rId6"/>
    <p:sldId id="356" r:id="rId7"/>
    <p:sldId id="353" r:id="rId8"/>
    <p:sldId id="355" r:id="rId9"/>
    <p:sldId id="357" r:id="rId10"/>
    <p:sldId id="358" r:id="rId11"/>
    <p:sldId id="354" r:id="rId12"/>
    <p:sldId id="365" r:id="rId13"/>
    <p:sldId id="363" r:id="rId14"/>
    <p:sldId id="361" r:id="rId15"/>
    <p:sldId id="360" r:id="rId16"/>
    <p:sldId id="364" r:id="rId17"/>
    <p:sldId id="359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>
      <p:cViewPr varScale="1">
        <p:scale>
          <a:sx n="70" d="100"/>
          <a:sy n="70" d="100"/>
        </p:scale>
        <p:origin x="477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FDE3A-D09F-4273-A550-559B57E81CF6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FB682E4-656E-4463-9CD5-9C57C73ECC02}">
      <dgm:prSet phldrT="[텍스트]"/>
      <dgm:spPr/>
      <dgm:t>
        <a:bodyPr/>
        <a:lstStyle/>
        <a:p>
          <a:pPr latinLnBrk="1"/>
          <a:r>
            <a:rPr lang="en-US" altLang="ko-KR"/>
            <a:t>SVM</a:t>
          </a:r>
          <a:endParaRPr lang="ko-KR" altLang="en-US" dirty="0"/>
        </a:p>
      </dgm:t>
    </dgm:pt>
    <dgm:pt modelId="{FBC5BB56-BC83-45A0-899E-04A9A580DC99}" type="par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B8C91B79-75FA-4CE1-887C-91E4A3B18576}" type="sibTrans" cxnId="{3F77C11C-A90B-4EC5-A491-3002544E97F2}">
      <dgm:prSet/>
      <dgm:spPr/>
      <dgm:t>
        <a:bodyPr/>
        <a:lstStyle/>
        <a:p>
          <a:pPr latinLnBrk="1"/>
          <a:endParaRPr lang="ko-KR" altLang="en-US"/>
        </a:p>
      </dgm:t>
    </dgm:pt>
    <dgm:pt modelId="{4B774EB3-EBF1-4132-BFF2-ED03F81F5B2B}">
      <dgm:prSet phldrT="[텍스트]"/>
      <dgm:spPr/>
      <dgm:t>
        <a:bodyPr/>
        <a:lstStyle/>
        <a:p>
          <a:pPr latinLnBrk="1"/>
          <a:r>
            <a:rPr lang="en-US" altLang="ko-KR" dirty="0"/>
            <a:t>Well functions with few learning data</a:t>
          </a:r>
          <a:endParaRPr lang="ko-KR" altLang="en-US" dirty="0"/>
        </a:p>
      </dgm:t>
    </dgm:pt>
    <dgm:pt modelId="{26F05105-8EB4-4ECA-811B-7BE5FD87E708}" type="par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0D77ACDD-35E6-4C9E-8A20-A38E04F273B4}" type="sibTrans" cxnId="{3748BAF7-6FFA-42D3-B919-C59A325610C8}">
      <dgm:prSet/>
      <dgm:spPr/>
      <dgm:t>
        <a:bodyPr/>
        <a:lstStyle/>
        <a:p>
          <a:pPr latinLnBrk="1"/>
          <a:endParaRPr lang="ko-KR" altLang="en-US"/>
        </a:p>
      </dgm:t>
    </dgm:pt>
    <dgm:pt modelId="{A06557BD-BAAA-4EE2-918E-BA9D4F2DB35E}">
      <dgm:prSet phldrT="[텍스트]"/>
      <dgm:spPr/>
      <dgm:t>
        <a:bodyPr/>
        <a:lstStyle/>
        <a:p>
          <a:pPr latinLnBrk="1"/>
          <a:r>
            <a:rPr lang="en-US" altLang="ko-KR"/>
            <a:t>K-means</a:t>
          </a:r>
          <a:endParaRPr lang="ko-KR" altLang="en-US" dirty="0"/>
        </a:p>
      </dgm:t>
    </dgm:pt>
    <dgm:pt modelId="{B040B0EE-E0D5-46CC-A608-72D8D2374179}" type="par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9F6EBA69-A7F1-4FA4-9B6D-C2CCBA943978}" type="sibTrans" cxnId="{17DF9BF8-401F-48B2-A557-1D56D839E873}">
      <dgm:prSet/>
      <dgm:spPr/>
      <dgm:t>
        <a:bodyPr/>
        <a:lstStyle/>
        <a:p>
          <a:pPr latinLnBrk="1"/>
          <a:endParaRPr lang="ko-KR" altLang="en-US"/>
        </a:p>
      </dgm:t>
    </dgm:pt>
    <dgm:pt modelId="{190D7798-E1C9-41F5-A9E5-932FB3CE8B1A}">
      <dgm:prSet phldrT="[텍스트]"/>
      <dgm:spPr/>
      <dgm:t>
        <a:bodyPr/>
        <a:lstStyle/>
        <a:p>
          <a:pPr latinLnBrk="1"/>
          <a:r>
            <a:rPr lang="en-US" altLang="ko-KR" dirty="0"/>
            <a:t>Requires huge dataset</a:t>
          </a:r>
          <a:endParaRPr lang="ko-KR" altLang="en-US" dirty="0"/>
        </a:p>
      </dgm:t>
    </dgm:pt>
    <dgm:pt modelId="{CE9AF399-E256-4D55-A987-D698EB7D0864}" type="par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C7DA45E5-AFBA-4F7B-82B1-C990246CFF4E}" type="sibTrans" cxnId="{A0EC3441-61F0-428B-92D9-BAB402C35059}">
      <dgm:prSet/>
      <dgm:spPr/>
      <dgm:t>
        <a:bodyPr/>
        <a:lstStyle/>
        <a:p>
          <a:pPr latinLnBrk="1"/>
          <a:endParaRPr lang="ko-KR" altLang="en-US"/>
        </a:p>
      </dgm:t>
    </dgm:pt>
    <dgm:pt modelId="{D623E7A3-451E-40E9-9064-B317DD3AB4ED}">
      <dgm:prSet phldrT="[텍스트]"/>
      <dgm:spPr/>
      <dgm:t>
        <a:bodyPr/>
        <a:lstStyle/>
        <a:p>
          <a:pPr latinLnBrk="1"/>
          <a:r>
            <a:rPr lang="en-US" altLang="ko-KR" dirty="0"/>
            <a:t>Doesn’t work well for outlier</a:t>
          </a:r>
          <a:endParaRPr lang="ko-KR" altLang="en-US" dirty="0"/>
        </a:p>
      </dgm:t>
    </dgm:pt>
    <dgm:pt modelId="{7221E395-F48D-448E-A39C-E90C35C4B703}" type="par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47531EF1-EE59-42B9-AC8D-C4FC5555BEB2}" type="sibTrans" cxnId="{08C04334-9BC3-49A4-B100-1F56646F15A2}">
      <dgm:prSet/>
      <dgm:spPr/>
      <dgm:t>
        <a:bodyPr/>
        <a:lstStyle/>
        <a:p>
          <a:pPr latinLnBrk="1"/>
          <a:endParaRPr lang="ko-KR" altLang="en-US"/>
        </a:p>
      </dgm:t>
    </dgm:pt>
    <dgm:pt modelId="{8C619CE7-53F5-4105-9F76-F07738E0F891}" type="pres">
      <dgm:prSet presAssocID="{5A6FDE3A-D09F-4273-A550-559B57E81CF6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84D2B48-8783-44B3-AB97-F50785166502}" type="pres">
      <dgm:prSet presAssocID="{5A6FDE3A-D09F-4273-A550-559B57E81CF6}" presName="Background" presStyleLbl="node1" presStyleIdx="0" presStyleCnt="1" custScaleX="123806"/>
      <dgm:spPr/>
    </dgm:pt>
    <dgm:pt modelId="{20CFFF7D-31ED-40AE-96D8-CB93AD10EFD2}" type="pres">
      <dgm:prSet presAssocID="{5A6FDE3A-D09F-4273-A550-559B57E81CF6}" presName="Divider" presStyleLbl="callout" presStyleIdx="0" presStyleCnt="1"/>
      <dgm:spPr/>
    </dgm:pt>
    <dgm:pt modelId="{371CA87A-E2F9-4048-B36E-612FA220D765}" type="pres">
      <dgm:prSet presAssocID="{5A6FDE3A-D09F-4273-A550-559B57E81CF6}" presName="ChildText1" presStyleLbl="revTx" presStyleIdx="0" presStyleCnt="0" custScaleX="147767">
        <dgm:presLayoutVars>
          <dgm:chMax val="0"/>
          <dgm:chPref val="0"/>
          <dgm:bulletEnabled val="1"/>
        </dgm:presLayoutVars>
      </dgm:prSet>
      <dgm:spPr/>
    </dgm:pt>
    <dgm:pt modelId="{97EC8AD7-378D-4A49-8543-0CFE3CEFD128}" type="pres">
      <dgm:prSet presAssocID="{5A6FDE3A-D09F-4273-A550-559B57E81CF6}" presName="ChildText2" presStyleLbl="revTx" presStyleIdx="0" presStyleCnt="0" custScaleX="107866" custLinFactNeighborX="11278" custLinFactNeighborY="-509">
        <dgm:presLayoutVars>
          <dgm:chMax val="0"/>
          <dgm:chPref val="0"/>
          <dgm:bulletEnabled val="1"/>
        </dgm:presLayoutVars>
      </dgm:prSet>
      <dgm:spPr/>
    </dgm:pt>
    <dgm:pt modelId="{3B353B2E-246C-4C39-9A3E-49A4E06921D0}" type="pres">
      <dgm:prSet presAssocID="{5A6FDE3A-D09F-4273-A550-559B57E81CF6}" presName="ParentText1" presStyleLbl="revTx" presStyleIdx="0" presStyleCnt="0">
        <dgm:presLayoutVars>
          <dgm:chMax val="1"/>
          <dgm:chPref val="1"/>
        </dgm:presLayoutVars>
      </dgm:prSet>
      <dgm:spPr/>
    </dgm:pt>
    <dgm:pt modelId="{88E18968-8649-43CF-9F88-32CC05251436}" type="pres">
      <dgm:prSet presAssocID="{5A6FDE3A-D09F-4273-A550-559B57E81CF6}" presName="ParentShape1" presStyleLbl="alignImgPlace1" presStyleIdx="0" presStyleCnt="2" custLinFactNeighborX="-78935" custLinFactNeighborY="-2676">
        <dgm:presLayoutVars/>
      </dgm:prSet>
      <dgm:spPr/>
    </dgm:pt>
    <dgm:pt modelId="{E1D77BCD-A29F-42F5-9EC3-B3A7056D65ED}" type="pres">
      <dgm:prSet presAssocID="{5A6FDE3A-D09F-4273-A550-559B57E81CF6}" presName="ParentText2" presStyleLbl="revTx" presStyleIdx="0" presStyleCnt="0">
        <dgm:presLayoutVars>
          <dgm:chMax val="1"/>
          <dgm:chPref val="1"/>
        </dgm:presLayoutVars>
      </dgm:prSet>
      <dgm:spPr/>
    </dgm:pt>
    <dgm:pt modelId="{50D8017B-B2AE-4A98-863B-2876DB1A8549}" type="pres">
      <dgm:prSet presAssocID="{5A6FDE3A-D09F-4273-A550-559B57E81CF6}" presName="ParentShape2" presStyleLbl="alignImgPlace1" presStyleIdx="1" presStyleCnt="2" custLinFactNeighborX="68666" custLinFactNeighborY="-13">
        <dgm:presLayoutVars/>
      </dgm:prSet>
      <dgm:spPr/>
    </dgm:pt>
  </dgm:ptLst>
  <dgm:cxnLst>
    <dgm:cxn modelId="{4513D217-18CE-4A04-96BA-DA933850BA91}" type="presOf" srcId="{9FB682E4-656E-4463-9CD5-9C57C73ECC02}" destId="{3B353B2E-246C-4C39-9A3E-49A4E06921D0}" srcOrd="0" destOrd="0" presId="urn:microsoft.com/office/officeart/2009/3/layout/OpposingIdeas"/>
    <dgm:cxn modelId="{3F77C11C-A90B-4EC5-A491-3002544E97F2}" srcId="{5A6FDE3A-D09F-4273-A550-559B57E81CF6}" destId="{9FB682E4-656E-4463-9CD5-9C57C73ECC02}" srcOrd="0" destOrd="0" parTransId="{FBC5BB56-BC83-45A0-899E-04A9A580DC99}" sibTransId="{B8C91B79-75FA-4CE1-887C-91E4A3B18576}"/>
    <dgm:cxn modelId="{08C04334-9BC3-49A4-B100-1F56646F15A2}" srcId="{A06557BD-BAAA-4EE2-918E-BA9D4F2DB35E}" destId="{D623E7A3-451E-40E9-9064-B317DD3AB4ED}" srcOrd="1" destOrd="0" parTransId="{7221E395-F48D-448E-A39C-E90C35C4B703}" sibTransId="{47531EF1-EE59-42B9-AC8D-C4FC5555BEB2}"/>
    <dgm:cxn modelId="{92952A60-19F1-44C9-B3F8-9EEF98E50622}" type="presOf" srcId="{D623E7A3-451E-40E9-9064-B317DD3AB4ED}" destId="{97EC8AD7-378D-4A49-8543-0CFE3CEFD128}" srcOrd="0" destOrd="1" presId="urn:microsoft.com/office/officeart/2009/3/layout/OpposingIdeas"/>
    <dgm:cxn modelId="{A0EC3441-61F0-428B-92D9-BAB402C35059}" srcId="{A06557BD-BAAA-4EE2-918E-BA9D4F2DB35E}" destId="{190D7798-E1C9-41F5-A9E5-932FB3CE8B1A}" srcOrd="0" destOrd="0" parTransId="{CE9AF399-E256-4D55-A987-D698EB7D0864}" sibTransId="{C7DA45E5-AFBA-4F7B-82B1-C990246CFF4E}"/>
    <dgm:cxn modelId="{608AA98F-F594-4915-9EDD-7660FD88F25A}" type="presOf" srcId="{A06557BD-BAAA-4EE2-918E-BA9D4F2DB35E}" destId="{E1D77BCD-A29F-42F5-9EC3-B3A7056D65ED}" srcOrd="0" destOrd="0" presId="urn:microsoft.com/office/officeart/2009/3/layout/OpposingIdeas"/>
    <dgm:cxn modelId="{4445CADB-8D0C-4DC0-8B90-CDFEF7A354BD}" type="presOf" srcId="{9FB682E4-656E-4463-9CD5-9C57C73ECC02}" destId="{88E18968-8649-43CF-9F88-32CC05251436}" srcOrd="1" destOrd="0" presId="urn:microsoft.com/office/officeart/2009/3/layout/OpposingIdeas"/>
    <dgm:cxn modelId="{47542FE8-2C5C-41E6-AB80-05E55D611D07}" type="presOf" srcId="{A06557BD-BAAA-4EE2-918E-BA9D4F2DB35E}" destId="{50D8017B-B2AE-4A98-863B-2876DB1A8549}" srcOrd="1" destOrd="0" presId="urn:microsoft.com/office/officeart/2009/3/layout/OpposingIdeas"/>
    <dgm:cxn modelId="{C5AF4FE8-3F31-4C55-A862-E28C724A2D09}" type="presOf" srcId="{5A6FDE3A-D09F-4273-A550-559B57E81CF6}" destId="{8C619CE7-53F5-4105-9F76-F07738E0F891}" srcOrd="0" destOrd="0" presId="urn:microsoft.com/office/officeart/2009/3/layout/OpposingIdeas"/>
    <dgm:cxn modelId="{10205CEA-C4A6-49D0-A86E-BAE4D6471857}" type="presOf" srcId="{4B774EB3-EBF1-4132-BFF2-ED03F81F5B2B}" destId="{371CA87A-E2F9-4048-B36E-612FA220D765}" srcOrd="0" destOrd="0" presId="urn:microsoft.com/office/officeart/2009/3/layout/OpposingIdeas"/>
    <dgm:cxn modelId="{1DF151EF-105A-49F8-A36C-B92E6C6B21E5}" type="presOf" srcId="{190D7798-E1C9-41F5-A9E5-932FB3CE8B1A}" destId="{97EC8AD7-378D-4A49-8543-0CFE3CEFD128}" srcOrd="0" destOrd="0" presId="urn:microsoft.com/office/officeart/2009/3/layout/OpposingIdeas"/>
    <dgm:cxn modelId="{3748BAF7-6FFA-42D3-B919-C59A325610C8}" srcId="{9FB682E4-656E-4463-9CD5-9C57C73ECC02}" destId="{4B774EB3-EBF1-4132-BFF2-ED03F81F5B2B}" srcOrd="0" destOrd="0" parTransId="{26F05105-8EB4-4ECA-811B-7BE5FD87E708}" sibTransId="{0D77ACDD-35E6-4C9E-8A20-A38E04F273B4}"/>
    <dgm:cxn modelId="{17DF9BF8-401F-48B2-A557-1D56D839E873}" srcId="{5A6FDE3A-D09F-4273-A550-559B57E81CF6}" destId="{A06557BD-BAAA-4EE2-918E-BA9D4F2DB35E}" srcOrd="1" destOrd="0" parTransId="{B040B0EE-E0D5-46CC-A608-72D8D2374179}" sibTransId="{9F6EBA69-A7F1-4FA4-9B6D-C2CCBA943978}"/>
    <dgm:cxn modelId="{6E535DDB-5B19-48C1-A37D-50E1F2F2EF58}" type="presParOf" srcId="{8C619CE7-53F5-4105-9F76-F07738E0F891}" destId="{484D2B48-8783-44B3-AB97-F50785166502}" srcOrd="0" destOrd="0" presId="urn:microsoft.com/office/officeart/2009/3/layout/OpposingIdeas"/>
    <dgm:cxn modelId="{0FC15A87-C4F9-4376-86E4-94CB9FC6BE73}" type="presParOf" srcId="{8C619CE7-53F5-4105-9F76-F07738E0F891}" destId="{20CFFF7D-31ED-40AE-96D8-CB93AD10EFD2}" srcOrd="1" destOrd="0" presId="urn:microsoft.com/office/officeart/2009/3/layout/OpposingIdeas"/>
    <dgm:cxn modelId="{1A29503D-63E6-490E-9CDC-61C8542949CA}" type="presParOf" srcId="{8C619CE7-53F5-4105-9F76-F07738E0F891}" destId="{371CA87A-E2F9-4048-B36E-612FA220D765}" srcOrd="2" destOrd="0" presId="urn:microsoft.com/office/officeart/2009/3/layout/OpposingIdeas"/>
    <dgm:cxn modelId="{C8B72DD4-F865-43CB-8502-B925BC6449DC}" type="presParOf" srcId="{8C619CE7-53F5-4105-9F76-F07738E0F891}" destId="{97EC8AD7-378D-4A49-8543-0CFE3CEFD128}" srcOrd="3" destOrd="0" presId="urn:microsoft.com/office/officeart/2009/3/layout/OpposingIdeas"/>
    <dgm:cxn modelId="{1E704824-4D59-4D82-A2BF-72810080EDDB}" type="presParOf" srcId="{8C619CE7-53F5-4105-9F76-F07738E0F891}" destId="{3B353B2E-246C-4C39-9A3E-49A4E06921D0}" srcOrd="4" destOrd="0" presId="urn:microsoft.com/office/officeart/2009/3/layout/OpposingIdeas"/>
    <dgm:cxn modelId="{E1C21B70-71DE-4BFC-908A-0193BC7CB57D}" type="presParOf" srcId="{8C619CE7-53F5-4105-9F76-F07738E0F891}" destId="{88E18968-8649-43CF-9F88-32CC05251436}" srcOrd="5" destOrd="0" presId="urn:microsoft.com/office/officeart/2009/3/layout/OpposingIdeas"/>
    <dgm:cxn modelId="{28535A73-1A22-4886-8981-96766EC76A4D}" type="presParOf" srcId="{8C619CE7-53F5-4105-9F76-F07738E0F891}" destId="{E1D77BCD-A29F-42F5-9EC3-B3A7056D65ED}" srcOrd="6" destOrd="0" presId="urn:microsoft.com/office/officeart/2009/3/layout/OpposingIdeas"/>
    <dgm:cxn modelId="{F6C745E4-D5CE-40A2-A1CF-A693BFB65909}" type="presParOf" srcId="{8C619CE7-53F5-4105-9F76-F07738E0F891}" destId="{50D8017B-B2AE-4A98-863B-2876DB1A8549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0AA77-4111-4422-90FE-9085942AC90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BF52C53-2D97-4F0F-A331-6E31CD393861}">
      <dgm:prSet phldrT="[텍스트]"/>
      <dgm:spPr/>
      <dgm:t>
        <a:bodyPr/>
        <a:lstStyle/>
        <a:p>
          <a:pPr latinLnBrk="1"/>
          <a:r>
            <a:rPr lang="en-US" altLang="ko-KR" dirty="0"/>
            <a:t>ABB</a:t>
          </a:r>
          <a:endParaRPr lang="ko-KR" altLang="en-US" dirty="0"/>
        </a:p>
      </dgm:t>
    </dgm:pt>
    <dgm:pt modelId="{5AA7E018-8221-4AF6-86D4-0C5C47D17C6E}" type="parTrans" cxnId="{2C438C90-C521-4513-AB1F-8748373C72BE}">
      <dgm:prSet/>
      <dgm:spPr/>
      <dgm:t>
        <a:bodyPr/>
        <a:lstStyle/>
        <a:p>
          <a:pPr latinLnBrk="1"/>
          <a:endParaRPr lang="ko-KR" altLang="en-US"/>
        </a:p>
      </dgm:t>
    </dgm:pt>
    <dgm:pt modelId="{7F74EC4F-C2E4-4B3C-BCB4-E5AA855C5D9E}" type="sibTrans" cxnId="{2C438C90-C521-4513-AB1F-8748373C72BE}">
      <dgm:prSet/>
      <dgm:spPr/>
      <dgm:t>
        <a:bodyPr/>
        <a:lstStyle/>
        <a:p>
          <a:pPr latinLnBrk="1"/>
          <a:endParaRPr lang="ko-KR" altLang="en-US"/>
        </a:p>
      </dgm:t>
    </dgm:pt>
    <dgm:pt modelId="{48602576-8586-469E-B803-7A5EABA7C9EC}">
      <dgm:prSet phldrT="[텍스트]"/>
      <dgm:spPr/>
      <dgm:t>
        <a:bodyPr/>
        <a:lstStyle/>
        <a:p>
          <a:pPr latinLnBrk="1"/>
          <a:r>
            <a:rPr lang="en-US" altLang="ko-KR" dirty="0" err="1"/>
            <a:t>Sadari</a:t>
          </a:r>
          <a:endParaRPr lang="ko-KR" altLang="en-US" dirty="0"/>
        </a:p>
      </dgm:t>
    </dgm:pt>
    <dgm:pt modelId="{46FE2717-DD73-4F2E-8F61-9D196237A0E6}" type="parTrans" cxnId="{E0518B8B-EE3C-4DAE-8EAC-332E10D74C34}">
      <dgm:prSet/>
      <dgm:spPr/>
      <dgm:t>
        <a:bodyPr/>
        <a:lstStyle/>
        <a:p>
          <a:pPr latinLnBrk="1"/>
          <a:endParaRPr lang="ko-KR" altLang="en-US"/>
        </a:p>
      </dgm:t>
    </dgm:pt>
    <dgm:pt modelId="{2A4A18FF-2A54-4CBB-9437-FEA78BA7CFFA}" type="sibTrans" cxnId="{E0518B8B-EE3C-4DAE-8EAC-332E10D74C34}">
      <dgm:prSet/>
      <dgm:spPr/>
      <dgm:t>
        <a:bodyPr/>
        <a:lstStyle/>
        <a:p>
          <a:pPr latinLnBrk="1"/>
          <a:endParaRPr lang="ko-KR" altLang="en-US"/>
        </a:p>
      </dgm:t>
    </dgm:pt>
    <dgm:pt modelId="{05DF1F39-7F03-42D1-B5B2-669840D6884E}">
      <dgm:prSet phldrT="[텍스트]"/>
      <dgm:spPr/>
      <dgm:t>
        <a:bodyPr/>
        <a:lstStyle/>
        <a:p>
          <a:pPr latinLnBrk="1"/>
          <a:r>
            <a:rPr lang="en-US" altLang="ko-KR" dirty="0" err="1"/>
            <a:t>svm</a:t>
          </a:r>
          <a:endParaRPr lang="ko-KR" altLang="en-US" dirty="0"/>
        </a:p>
      </dgm:t>
    </dgm:pt>
    <dgm:pt modelId="{7ABFE9D0-D390-4563-87E6-813CA3577F20}" type="parTrans" cxnId="{F0A2433E-D958-4A49-812C-319108611D89}">
      <dgm:prSet/>
      <dgm:spPr/>
      <dgm:t>
        <a:bodyPr/>
        <a:lstStyle/>
        <a:p>
          <a:pPr latinLnBrk="1"/>
          <a:endParaRPr lang="ko-KR" altLang="en-US"/>
        </a:p>
      </dgm:t>
    </dgm:pt>
    <dgm:pt modelId="{F9567A2C-C86F-44F5-8A64-F29C752A5A00}" type="sibTrans" cxnId="{F0A2433E-D958-4A49-812C-319108611D89}">
      <dgm:prSet/>
      <dgm:spPr/>
      <dgm:t>
        <a:bodyPr/>
        <a:lstStyle/>
        <a:p>
          <a:pPr latinLnBrk="1"/>
          <a:endParaRPr lang="ko-KR" altLang="en-US"/>
        </a:p>
      </dgm:t>
    </dgm:pt>
    <dgm:pt modelId="{54CFC1A3-3066-4364-BAB0-822E4E518311}">
      <dgm:prSet phldrT="[텍스트]"/>
      <dgm:spPr/>
      <dgm:t>
        <a:bodyPr/>
        <a:lstStyle/>
        <a:p>
          <a:pPr latinLnBrk="1"/>
          <a:r>
            <a:rPr lang="en-US" altLang="ko-KR" dirty="0"/>
            <a:t>K means</a:t>
          </a:r>
          <a:endParaRPr lang="ko-KR" altLang="en-US" dirty="0"/>
        </a:p>
      </dgm:t>
    </dgm:pt>
    <dgm:pt modelId="{98959C5C-3952-4C92-AD87-1C0FB2A79DD8}" type="parTrans" cxnId="{A8D8C103-CA0A-49AC-A19A-DB7A070D1015}">
      <dgm:prSet/>
      <dgm:spPr/>
      <dgm:t>
        <a:bodyPr/>
        <a:lstStyle/>
        <a:p>
          <a:pPr latinLnBrk="1"/>
          <a:endParaRPr lang="ko-KR" altLang="en-US"/>
        </a:p>
      </dgm:t>
    </dgm:pt>
    <dgm:pt modelId="{75E27CEB-C3F1-4AAA-86F3-E073E3011068}" type="sibTrans" cxnId="{A8D8C103-CA0A-49AC-A19A-DB7A070D1015}">
      <dgm:prSet/>
      <dgm:spPr/>
      <dgm:t>
        <a:bodyPr/>
        <a:lstStyle/>
        <a:p>
          <a:pPr latinLnBrk="1"/>
          <a:endParaRPr lang="ko-KR" altLang="en-US"/>
        </a:p>
      </dgm:t>
    </dgm:pt>
    <dgm:pt modelId="{29D87FD3-07F3-454A-B9FA-7512C1AB8D43}">
      <dgm:prSet phldrT="[텍스트]"/>
      <dgm:spPr/>
      <dgm:t>
        <a:bodyPr/>
        <a:lstStyle/>
        <a:p>
          <a:pPr latinLnBrk="1"/>
          <a:r>
            <a:rPr lang="en-US" altLang="ko-KR" dirty="0" err="1"/>
            <a:t>Missmatch</a:t>
          </a:r>
          <a:r>
            <a:rPr lang="en-US" altLang="ko-KR" dirty="0"/>
            <a:t> in machine learning</a:t>
          </a:r>
          <a:endParaRPr lang="ko-KR" altLang="en-US" dirty="0"/>
        </a:p>
      </dgm:t>
    </dgm:pt>
    <dgm:pt modelId="{6C7BCB45-3C49-47F6-A9C3-A64FB62D508E}" type="parTrans" cxnId="{F5642ADF-960E-41C3-AACC-237BB7F25C91}">
      <dgm:prSet/>
      <dgm:spPr/>
      <dgm:t>
        <a:bodyPr/>
        <a:lstStyle/>
        <a:p>
          <a:pPr latinLnBrk="1"/>
          <a:endParaRPr lang="ko-KR" altLang="en-US"/>
        </a:p>
      </dgm:t>
    </dgm:pt>
    <dgm:pt modelId="{3CE0F7E9-8092-4201-9EE5-6A7FA879664F}" type="sibTrans" cxnId="{F5642ADF-960E-41C3-AACC-237BB7F25C91}">
      <dgm:prSet/>
      <dgm:spPr/>
      <dgm:t>
        <a:bodyPr/>
        <a:lstStyle/>
        <a:p>
          <a:pPr latinLnBrk="1"/>
          <a:endParaRPr lang="ko-KR" altLang="en-US"/>
        </a:p>
      </dgm:t>
    </dgm:pt>
    <dgm:pt modelId="{96C15CC5-42CB-4B5C-B3DF-9296E7854B7B}">
      <dgm:prSet phldrT="[텍스트]"/>
      <dgm:spPr/>
      <dgm:t>
        <a:bodyPr/>
        <a:lstStyle/>
        <a:p>
          <a:pPr latinLnBrk="1"/>
          <a:r>
            <a:rPr lang="en-US" altLang="ko-KR" dirty="0"/>
            <a:t>Machine learning with proper features</a:t>
          </a:r>
          <a:endParaRPr lang="ko-KR" altLang="en-US" dirty="0"/>
        </a:p>
      </dgm:t>
    </dgm:pt>
    <dgm:pt modelId="{D6D0DEC5-65DA-4A2D-AC41-CE56BA551689}" type="parTrans" cxnId="{8DCEE004-DE7B-444C-B32D-019A317D9F9F}">
      <dgm:prSet/>
      <dgm:spPr/>
      <dgm:t>
        <a:bodyPr/>
        <a:lstStyle/>
        <a:p>
          <a:pPr latinLnBrk="1"/>
          <a:endParaRPr lang="ko-KR" altLang="en-US"/>
        </a:p>
      </dgm:t>
    </dgm:pt>
    <dgm:pt modelId="{844B5160-12C4-4CBA-AF4A-5EAF9F45464E}" type="sibTrans" cxnId="{8DCEE004-DE7B-444C-B32D-019A317D9F9F}">
      <dgm:prSet/>
      <dgm:spPr/>
      <dgm:t>
        <a:bodyPr/>
        <a:lstStyle/>
        <a:p>
          <a:pPr latinLnBrk="1"/>
          <a:endParaRPr lang="ko-KR" altLang="en-US"/>
        </a:p>
      </dgm:t>
    </dgm:pt>
    <dgm:pt modelId="{AA04A321-61B7-4D02-BF90-6D8DB75B6B11}" type="pres">
      <dgm:prSet presAssocID="{C240AA77-4111-4422-90FE-9085942AC90A}" presName="diagram" presStyleCnt="0">
        <dgm:presLayoutVars>
          <dgm:dir/>
          <dgm:resizeHandles val="exact"/>
        </dgm:presLayoutVars>
      </dgm:prSet>
      <dgm:spPr/>
    </dgm:pt>
    <dgm:pt modelId="{CADA1D6A-C63B-4A1D-ACD3-5BD58F7120E8}" type="pres">
      <dgm:prSet presAssocID="{4BF52C53-2D97-4F0F-A331-6E31CD393861}" presName="arrow" presStyleLbl="node1" presStyleIdx="0" presStyleCnt="2">
        <dgm:presLayoutVars>
          <dgm:bulletEnabled val="1"/>
        </dgm:presLayoutVars>
      </dgm:prSet>
      <dgm:spPr/>
    </dgm:pt>
    <dgm:pt modelId="{10F73588-975F-47E3-A304-B239BBC2D226}" type="pres">
      <dgm:prSet presAssocID="{48602576-8586-469E-B803-7A5EABA7C9EC}" presName="arrow" presStyleLbl="node1" presStyleIdx="1" presStyleCnt="2">
        <dgm:presLayoutVars>
          <dgm:bulletEnabled val="1"/>
        </dgm:presLayoutVars>
      </dgm:prSet>
      <dgm:spPr/>
    </dgm:pt>
  </dgm:ptLst>
  <dgm:cxnLst>
    <dgm:cxn modelId="{A8D8C103-CA0A-49AC-A19A-DB7A070D1015}" srcId="{48602576-8586-469E-B803-7A5EABA7C9EC}" destId="{54CFC1A3-3066-4364-BAB0-822E4E518311}" srcOrd="0" destOrd="0" parTransId="{98959C5C-3952-4C92-AD87-1C0FB2A79DD8}" sibTransId="{75E27CEB-C3F1-4AAA-86F3-E073E3011068}"/>
    <dgm:cxn modelId="{8DCEE004-DE7B-444C-B32D-019A317D9F9F}" srcId="{4BF52C53-2D97-4F0F-A331-6E31CD393861}" destId="{96C15CC5-42CB-4B5C-B3DF-9296E7854B7B}" srcOrd="1" destOrd="0" parTransId="{D6D0DEC5-65DA-4A2D-AC41-CE56BA551689}" sibTransId="{844B5160-12C4-4CBA-AF4A-5EAF9F45464E}"/>
    <dgm:cxn modelId="{F0A2433E-D958-4A49-812C-319108611D89}" srcId="{4BF52C53-2D97-4F0F-A331-6E31CD393861}" destId="{05DF1F39-7F03-42D1-B5B2-669840D6884E}" srcOrd="0" destOrd="0" parTransId="{7ABFE9D0-D390-4563-87E6-813CA3577F20}" sibTransId="{F9567A2C-C86F-44F5-8A64-F29C752A5A00}"/>
    <dgm:cxn modelId="{68A32760-B7F5-4156-8B3A-DD2AE28D3856}" type="presOf" srcId="{4BF52C53-2D97-4F0F-A331-6E31CD393861}" destId="{CADA1D6A-C63B-4A1D-ACD3-5BD58F7120E8}" srcOrd="0" destOrd="0" presId="urn:microsoft.com/office/officeart/2005/8/layout/arrow5"/>
    <dgm:cxn modelId="{90459149-0FA8-4407-99AC-DCDFA5CB0DD6}" type="presOf" srcId="{96C15CC5-42CB-4B5C-B3DF-9296E7854B7B}" destId="{CADA1D6A-C63B-4A1D-ACD3-5BD58F7120E8}" srcOrd="0" destOrd="2" presId="urn:microsoft.com/office/officeart/2005/8/layout/arrow5"/>
    <dgm:cxn modelId="{2561887C-6371-4B53-93A5-6350EE8C8BEC}" type="presOf" srcId="{54CFC1A3-3066-4364-BAB0-822E4E518311}" destId="{10F73588-975F-47E3-A304-B239BBC2D226}" srcOrd="0" destOrd="1" presId="urn:microsoft.com/office/officeart/2005/8/layout/arrow5"/>
    <dgm:cxn modelId="{F3FA4C88-7EC0-4CAC-BE3A-78195C7869BC}" type="presOf" srcId="{05DF1F39-7F03-42D1-B5B2-669840D6884E}" destId="{CADA1D6A-C63B-4A1D-ACD3-5BD58F7120E8}" srcOrd="0" destOrd="1" presId="urn:microsoft.com/office/officeart/2005/8/layout/arrow5"/>
    <dgm:cxn modelId="{1243528A-675B-42DA-98DF-AA0D4C4BAB4C}" type="presOf" srcId="{29D87FD3-07F3-454A-B9FA-7512C1AB8D43}" destId="{10F73588-975F-47E3-A304-B239BBC2D226}" srcOrd="0" destOrd="2" presId="urn:microsoft.com/office/officeart/2005/8/layout/arrow5"/>
    <dgm:cxn modelId="{E0518B8B-EE3C-4DAE-8EAC-332E10D74C34}" srcId="{C240AA77-4111-4422-90FE-9085942AC90A}" destId="{48602576-8586-469E-B803-7A5EABA7C9EC}" srcOrd="1" destOrd="0" parTransId="{46FE2717-DD73-4F2E-8F61-9D196237A0E6}" sibTransId="{2A4A18FF-2A54-4CBB-9437-FEA78BA7CFFA}"/>
    <dgm:cxn modelId="{2C438C90-C521-4513-AB1F-8748373C72BE}" srcId="{C240AA77-4111-4422-90FE-9085942AC90A}" destId="{4BF52C53-2D97-4F0F-A331-6E31CD393861}" srcOrd="0" destOrd="0" parTransId="{5AA7E018-8221-4AF6-86D4-0C5C47D17C6E}" sibTransId="{7F74EC4F-C2E4-4B3C-BCB4-E5AA855C5D9E}"/>
    <dgm:cxn modelId="{C46A6EB3-863E-429C-996C-FC5862600A63}" type="presOf" srcId="{C240AA77-4111-4422-90FE-9085942AC90A}" destId="{AA04A321-61B7-4D02-BF90-6D8DB75B6B11}" srcOrd="0" destOrd="0" presId="urn:microsoft.com/office/officeart/2005/8/layout/arrow5"/>
    <dgm:cxn modelId="{F5642ADF-960E-41C3-AACC-237BB7F25C91}" srcId="{48602576-8586-469E-B803-7A5EABA7C9EC}" destId="{29D87FD3-07F3-454A-B9FA-7512C1AB8D43}" srcOrd="1" destOrd="0" parTransId="{6C7BCB45-3C49-47F6-A9C3-A64FB62D508E}" sibTransId="{3CE0F7E9-8092-4201-9EE5-6A7FA879664F}"/>
    <dgm:cxn modelId="{24AEF0F6-87C5-4CF4-977D-E8DF1D5D8F3D}" type="presOf" srcId="{48602576-8586-469E-B803-7A5EABA7C9EC}" destId="{10F73588-975F-47E3-A304-B239BBC2D226}" srcOrd="0" destOrd="0" presId="urn:microsoft.com/office/officeart/2005/8/layout/arrow5"/>
    <dgm:cxn modelId="{025350F2-C00E-41D2-AF78-3974D75F5E98}" type="presParOf" srcId="{AA04A321-61B7-4D02-BF90-6D8DB75B6B11}" destId="{CADA1D6A-C63B-4A1D-ACD3-5BD58F7120E8}" srcOrd="0" destOrd="0" presId="urn:microsoft.com/office/officeart/2005/8/layout/arrow5"/>
    <dgm:cxn modelId="{AE587C1D-2C84-4721-8880-A6DA8E30A064}" type="presParOf" srcId="{AA04A321-61B7-4D02-BF90-6D8DB75B6B11}" destId="{10F73588-975F-47E3-A304-B239BBC2D226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6B177C-4013-459B-90F5-F3A7C739AD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776B20-8F8B-49AE-9233-ACBA55957F82}">
      <dgm:prSet phldrT="[텍스트]"/>
      <dgm:spPr/>
      <dgm:t>
        <a:bodyPr/>
        <a:lstStyle/>
        <a:p>
          <a:pPr latinLnBrk="1"/>
          <a:r>
            <a:rPr lang="en-US" altLang="ko-KR" dirty="0"/>
            <a:t>Deep Learning</a:t>
          </a:r>
          <a:endParaRPr lang="ko-KR" altLang="en-US" dirty="0"/>
        </a:p>
      </dgm:t>
    </dgm:pt>
    <dgm:pt modelId="{9E911D65-FF05-4978-8EDD-48CE5FA6884A}" type="par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6A80ED66-C910-463E-A025-3F2DA24CEFB8}" type="sibTrans" cxnId="{39830C7B-FF19-4735-9542-A12148149A00}">
      <dgm:prSet/>
      <dgm:spPr/>
      <dgm:t>
        <a:bodyPr/>
        <a:lstStyle/>
        <a:p>
          <a:pPr latinLnBrk="1"/>
          <a:endParaRPr lang="ko-KR" altLang="en-US"/>
        </a:p>
      </dgm:t>
    </dgm:pt>
    <dgm:pt modelId="{96D4118F-3661-45BD-A620-AF643723B661}">
      <dgm:prSet phldrT="[텍스트]"/>
      <dgm:spPr/>
      <dgm:t>
        <a:bodyPr/>
        <a:lstStyle/>
        <a:p>
          <a:pPr latinLnBrk="1"/>
          <a:r>
            <a:rPr lang="en-US" altLang="ko-KR" dirty="0"/>
            <a:t>Naïve Bayesian</a:t>
          </a:r>
          <a:endParaRPr lang="ko-KR" altLang="en-US" dirty="0"/>
        </a:p>
      </dgm:t>
    </dgm:pt>
    <dgm:pt modelId="{4E43A765-7F02-4FAA-BF9C-3209CB8514B4}" type="par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4260A782-61EE-40AD-88BE-8993F925C506}" type="sibTrans" cxnId="{F4916D42-392A-46C6-9179-8E4B7F57B4D7}">
      <dgm:prSet/>
      <dgm:spPr/>
      <dgm:t>
        <a:bodyPr/>
        <a:lstStyle/>
        <a:p>
          <a:pPr latinLnBrk="1"/>
          <a:endParaRPr lang="ko-KR" altLang="en-US"/>
        </a:p>
      </dgm:t>
    </dgm:pt>
    <dgm:pt modelId="{9A3DCCE8-B7D3-4F8A-9F87-2DBEC9A1ED3D}">
      <dgm:prSet phldrT="[텍스트]"/>
      <dgm:spPr/>
      <dgm:t>
        <a:bodyPr/>
        <a:lstStyle/>
        <a:p>
          <a:pPr latinLnBrk="1"/>
          <a:r>
            <a:rPr lang="en-US" altLang="ko-KR" dirty="0"/>
            <a:t>Similar reason with k-Mean</a:t>
          </a:r>
          <a:endParaRPr lang="ko-KR" altLang="en-US" dirty="0"/>
        </a:p>
      </dgm:t>
    </dgm:pt>
    <dgm:pt modelId="{6298DDC2-F2AC-4094-9623-71920F8CD744}" type="par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8037CADC-BAE1-44F4-A5E5-651667B1CD88}" type="sibTrans" cxnId="{07A67297-0FC3-4091-9C2D-04EE65813A31}">
      <dgm:prSet/>
      <dgm:spPr/>
      <dgm:t>
        <a:bodyPr/>
        <a:lstStyle/>
        <a:p>
          <a:pPr latinLnBrk="1"/>
          <a:endParaRPr lang="ko-KR" altLang="en-US"/>
        </a:p>
      </dgm:t>
    </dgm:pt>
    <dgm:pt modelId="{23E4977F-4ADF-4F5E-8B83-402FA79974CD}">
      <dgm:prSet phldrT="[텍스트]"/>
      <dgm:spPr/>
      <dgm:t>
        <a:bodyPr/>
        <a:lstStyle/>
        <a:p>
          <a:pPr latinLnBrk="1"/>
          <a:r>
            <a:rPr lang="en-US" altLang="ko-KR" dirty="0" err="1"/>
            <a:t>ADAboost</a:t>
          </a:r>
          <a:endParaRPr lang="ko-KR" altLang="en-US" dirty="0"/>
        </a:p>
      </dgm:t>
    </dgm:pt>
    <dgm:pt modelId="{53CF3DBF-F39E-4B81-B314-3D2ED05E9E1A}" type="parTrans" cxnId="{58C7A55A-B3BE-48F2-8C3D-A388972A7717}">
      <dgm:prSet/>
      <dgm:spPr/>
      <dgm:t>
        <a:bodyPr/>
        <a:lstStyle/>
        <a:p>
          <a:pPr latinLnBrk="1"/>
          <a:endParaRPr lang="ko-KR" altLang="en-US"/>
        </a:p>
      </dgm:t>
    </dgm:pt>
    <dgm:pt modelId="{86B7D210-FBD0-418C-A85E-885AC0ED55A7}" type="sibTrans" cxnId="{58C7A55A-B3BE-48F2-8C3D-A388972A7717}">
      <dgm:prSet/>
      <dgm:spPr/>
      <dgm:t>
        <a:bodyPr/>
        <a:lstStyle/>
        <a:p>
          <a:pPr latinLnBrk="1"/>
          <a:endParaRPr lang="ko-KR" altLang="en-US"/>
        </a:p>
      </dgm:t>
    </dgm:pt>
    <dgm:pt modelId="{0DFC3F7B-22D7-4609-8D1C-2CAF7FD14AF8}">
      <dgm:prSet phldrT="[텍스트]"/>
      <dgm:spPr/>
      <dgm:t>
        <a:bodyPr/>
        <a:lstStyle/>
        <a:p>
          <a:pPr latinLnBrk="1"/>
          <a:r>
            <a:rPr lang="en-US" altLang="ko-KR" dirty="0"/>
            <a:t>Sensitive to noise</a:t>
          </a:r>
          <a:endParaRPr lang="ko-KR" altLang="en-US" dirty="0"/>
        </a:p>
      </dgm:t>
    </dgm:pt>
    <dgm:pt modelId="{CF3C077F-90EC-4A13-9900-A0E7B6679F04}" type="parTrans" cxnId="{237BEC10-7F51-4C97-809D-49A8F890094E}">
      <dgm:prSet/>
      <dgm:spPr/>
      <dgm:t>
        <a:bodyPr/>
        <a:lstStyle/>
        <a:p>
          <a:pPr latinLnBrk="1"/>
          <a:endParaRPr lang="ko-KR" altLang="en-US"/>
        </a:p>
      </dgm:t>
    </dgm:pt>
    <dgm:pt modelId="{A3ABAB20-9267-4805-9C9D-9334BD5F4E1A}" type="sibTrans" cxnId="{237BEC10-7F51-4C97-809D-49A8F890094E}">
      <dgm:prSet/>
      <dgm:spPr/>
      <dgm:t>
        <a:bodyPr/>
        <a:lstStyle/>
        <a:p>
          <a:pPr latinLnBrk="1"/>
          <a:endParaRPr lang="ko-KR" altLang="en-US"/>
        </a:p>
      </dgm:t>
    </dgm:pt>
    <dgm:pt modelId="{BD49C75E-95D5-45D4-9CE7-C0112797BCDF}">
      <dgm:prSet phldrT="[텍스트]"/>
      <dgm:spPr/>
      <dgm:t>
        <a:bodyPr/>
        <a:lstStyle/>
        <a:p>
          <a:pPr latinLnBrk="1"/>
          <a:r>
            <a:rPr lang="en-US" altLang="ko-KR" dirty="0"/>
            <a:t>Too heavy</a:t>
          </a:r>
          <a:endParaRPr lang="ko-KR" altLang="en-US" dirty="0"/>
        </a:p>
      </dgm:t>
    </dgm:pt>
    <dgm:pt modelId="{EA2EFFCF-043C-46F5-950C-0B83E243EF7D}" type="sib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635515F4-7822-48BD-B06B-D5EC81E022CA}" type="parTrans" cxnId="{129DD61C-50FB-4887-A3CD-60DA4488A4A5}">
      <dgm:prSet/>
      <dgm:spPr/>
      <dgm:t>
        <a:bodyPr/>
        <a:lstStyle/>
        <a:p>
          <a:pPr latinLnBrk="1"/>
          <a:endParaRPr lang="ko-KR" altLang="en-US"/>
        </a:p>
      </dgm:t>
    </dgm:pt>
    <dgm:pt modelId="{9D9DF489-414A-42A9-BE47-7EE43669B4E1}" type="pres">
      <dgm:prSet presAssocID="{0C6B177C-4013-459B-90F5-F3A7C739AD65}" presName="linear" presStyleCnt="0">
        <dgm:presLayoutVars>
          <dgm:dir/>
          <dgm:animLvl val="lvl"/>
          <dgm:resizeHandles val="exact"/>
        </dgm:presLayoutVars>
      </dgm:prSet>
      <dgm:spPr/>
    </dgm:pt>
    <dgm:pt modelId="{F73DA6DF-8247-4C95-9CDF-8C53EC25CD6B}" type="pres">
      <dgm:prSet presAssocID="{8E776B20-8F8B-49AE-9233-ACBA55957F82}" presName="parentLin" presStyleCnt="0"/>
      <dgm:spPr/>
    </dgm:pt>
    <dgm:pt modelId="{3133A979-0D93-4D06-90B5-AA55CEBBD6EC}" type="pres">
      <dgm:prSet presAssocID="{8E776B20-8F8B-49AE-9233-ACBA55957F82}" presName="parentLeftMargin" presStyleLbl="node1" presStyleIdx="0" presStyleCnt="3"/>
      <dgm:spPr/>
    </dgm:pt>
    <dgm:pt modelId="{C869BD67-17C3-4151-B40B-20172DADCE55}" type="pres">
      <dgm:prSet presAssocID="{8E776B20-8F8B-49AE-9233-ACBA55957F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9EB464-EDCE-4D02-A127-CCCCAE4FDE0D}" type="pres">
      <dgm:prSet presAssocID="{8E776B20-8F8B-49AE-9233-ACBA55957F82}" presName="negativeSpace" presStyleCnt="0"/>
      <dgm:spPr/>
    </dgm:pt>
    <dgm:pt modelId="{FB554D2D-3350-45CE-8DE0-3B01299C01FA}" type="pres">
      <dgm:prSet presAssocID="{8E776B20-8F8B-49AE-9233-ACBA55957F82}" presName="childText" presStyleLbl="conFgAcc1" presStyleIdx="0" presStyleCnt="3">
        <dgm:presLayoutVars>
          <dgm:bulletEnabled val="1"/>
        </dgm:presLayoutVars>
      </dgm:prSet>
      <dgm:spPr/>
    </dgm:pt>
    <dgm:pt modelId="{AAF67123-E964-4EF6-B7E1-B1380D4284FC}" type="pres">
      <dgm:prSet presAssocID="{6A80ED66-C910-463E-A025-3F2DA24CEFB8}" presName="spaceBetweenRectangles" presStyleCnt="0"/>
      <dgm:spPr/>
    </dgm:pt>
    <dgm:pt modelId="{4B237842-A791-4E25-AF0B-587492AE49DE}" type="pres">
      <dgm:prSet presAssocID="{96D4118F-3661-45BD-A620-AF643723B661}" presName="parentLin" presStyleCnt="0"/>
      <dgm:spPr/>
    </dgm:pt>
    <dgm:pt modelId="{DBD8DC8D-3502-4661-82FA-F3FB1A89BCCA}" type="pres">
      <dgm:prSet presAssocID="{96D4118F-3661-45BD-A620-AF643723B661}" presName="parentLeftMargin" presStyleLbl="node1" presStyleIdx="0" presStyleCnt="3"/>
      <dgm:spPr/>
    </dgm:pt>
    <dgm:pt modelId="{7A3B441C-8DAD-43A5-81DD-C71544828B35}" type="pres">
      <dgm:prSet presAssocID="{96D4118F-3661-45BD-A620-AF643723B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EFB529-92F1-4793-93C4-E35FE2558C32}" type="pres">
      <dgm:prSet presAssocID="{96D4118F-3661-45BD-A620-AF643723B661}" presName="negativeSpace" presStyleCnt="0"/>
      <dgm:spPr/>
    </dgm:pt>
    <dgm:pt modelId="{B3D0EE79-63F4-484D-A40D-E567AB275FCA}" type="pres">
      <dgm:prSet presAssocID="{96D4118F-3661-45BD-A620-AF643723B661}" presName="childText" presStyleLbl="conFgAcc1" presStyleIdx="1" presStyleCnt="3">
        <dgm:presLayoutVars>
          <dgm:bulletEnabled val="1"/>
        </dgm:presLayoutVars>
      </dgm:prSet>
      <dgm:spPr/>
    </dgm:pt>
    <dgm:pt modelId="{0B72B79B-E7F7-4904-8127-539237F798A1}" type="pres">
      <dgm:prSet presAssocID="{4260A782-61EE-40AD-88BE-8993F925C506}" presName="spaceBetweenRectangles" presStyleCnt="0"/>
      <dgm:spPr/>
    </dgm:pt>
    <dgm:pt modelId="{682F9494-CEDD-416D-8182-FEDD126CA942}" type="pres">
      <dgm:prSet presAssocID="{23E4977F-4ADF-4F5E-8B83-402FA79974CD}" presName="parentLin" presStyleCnt="0"/>
      <dgm:spPr/>
    </dgm:pt>
    <dgm:pt modelId="{A85E058E-B7A0-4925-B6FA-FA0347D30EC9}" type="pres">
      <dgm:prSet presAssocID="{23E4977F-4ADF-4F5E-8B83-402FA79974CD}" presName="parentLeftMargin" presStyleLbl="node1" presStyleIdx="1" presStyleCnt="3"/>
      <dgm:spPr/>
    </dgm:pt>
    <dgm:pt modelId="{B056F545-7B3C-49EE-A257-B1C9B0219165}" type="pres">
      <dgm:prSet presAssocID="{23E4977F-4ADF-4F5E-8B83-402FA79974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1A3C97-C7F2-41DE-B0BA-9FC296BF2D45}" type="pres">
      <dgm:prSet presAssocID="{23E4977F-4ADF-4F5E-8B83-402FA79974CD}" presName="negativeSpace" presStyleCnt="0"/>
      <dgm:spPr/>
    </dgm:pt>
    <dgm:pt modelId="{1F592936-1563-4385-BE0C-7B4398C25476}" type="pres">
      <dgm:prSet presAssocID="{23E4977F-4ADF-4F5E-8B83-402FA79974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7BEC10-7F51-4C97-809D-49A8F890094E}" srcId="{23E4977F-4ADF-4F5E-8B83-402FA79974CD}" destId="{0DFC3F7B-22D7-4609-8D1C-2CAF7FD14AF8}" srcOrd="0" destOrd="0" parTransId="{CF3C077F-90EC-4A13-9900-A0E7B6679F04}" sibTransId="{A3ABAB20-9267-4805-9C9D-9334BD5F4E1A}"/>
    <dgm:cxn modelId="{A419CD15-400F-453B-8E4A-97E97D87C8BF}" type="presOf" srcId="{9A3DCCE8-B7D3-4F8A-9F87-2DBEC9A1ED3D}" destId="{B3D0EE79-63F4-484D-A40D-E567AB275FCA}" srcOrd="0" destOrd="0" presId="urn:microsoft.com/office/officeart/2005/8/layout/list1"/>
    <dgm:cxn modelId="{129DD61C-50FB-4887-A3CD-60DA4488A4A5}" srcId="{8E776B20-8F8B-49AE-9233-ACBA55957F82}" destId="{BD49C75E-95D5-45D4-9CE7-C0112797BCDF}" srcOrd="0" destOrd="0" parTransId="{635515F4-7822-48BD-B06B-D5EC81E022CA}" sibTransId="{EA2EFFCF-043C-46F5-950C-0B83E243EF7D}"/>
    <dgm:cxn modelId="{BE022E37-22B3-4C0B-B6AC-FAE6C9826DAF}" type="presOf" srcId="{96D4118F-3661-45BD-A620-AF643723B661}" destId="{7A3B441C-8DAD-43A5-81DD-C71544828B35}" srcOrd="1" destOrd="0" presId="urn:microsoft.com/office/officeart/2005/8/layout/list1"/>
    <dgm:cxn modelId="{F4916D42-392A-46C6-9179-8E4B7F57B4D7}" srcId="{0C6B177C-4013-459B-90F5-F3A7C739AD65}" destId="{96D4118F-3661-45BD-A620-AF643723B661}" srcOrd="1" destOrd="0" parTransId="{4E43A765-7F02-4FAA-BF9C-3209CB8514B4}" sibTransId="{4260A782-61EE-40AD-88BE-8993F925C506}"/>
    <dgm:cxn modelId="{8D937E44-F7C7-460D-928F-9624F690DE18}" type="presOf" srcId="{0DFC3F7B-22D7-4609-8D1C-2CAF7FD14AF8}" destId="{1F592936-1563-4385-BE0C-7B4398C25476}" srcOrd="0" destOrd="0" presId="urn:microsoft.com/office/officeart/2005/8/layout/list1"/>
    <dgm:cxn modelId="{CCB5296A-ED18-4147-A5B9-8D8D77D50856}" type="presOf" srcId="{23E4977F-4ADF-4F5E-8B83-402FA79974CD}" destId="{A85E058E-B7A0-4925-B6FA-FA0347D30EC9}" srcOrd="0" destOrd="0" presId="urn:microsoft.com/office/officeart/2005/8/layout/list1"/>
    <dgm:cxn modelId="{1868114E-B1AB-4353-BB70-D3B69A309482}" type="presOf" srcId="{96D4118F-3661-45BD-A620-AF643723B661}" destId="{DBD8DC8D-3502-4661-82FA-F3FB1A89BCCA}" srcOrd="0" destOrd="0" presId="urn:microsoft.com/office/officeart/2005/8/layout/list1"/>
    <dgm:cxn modelId="{EB05D455-21FA-4E24-AC59-E07D6F676E65}" type="presOf" srcId="{8E776B20-8F8B-49AE-9233-ACBA55957F82}" destId="{C869BD67-17C3-4151-B40B-20172DADCE55}" srcOrd="1" destOrd="0" presId="urn:microsoft.com/office/officeart/2005/8/layout/list1"/>
    <dgm:cxn modelId="{B4A8D078-A4C9-4062-AB74-94145D85D446}" type="presOf" srcId="{BD49C75E-95D5-45D4-9CE7-C0112797BCDF}" destId="{FB554D2D-3350-45CE-8DE0-3B01299C01FA}" srcOrd="0" destOrd="0" presId="urn:microsoft.com/office/officeart/2005/8/layout/list1"/>
    <dgm:cxn modelId="{58C7A55A-B3BE-48F2-8C3D-A388972A7717}" srcId="{0C6B177C-4013-459B-90F5-F3A7C739AD65}" destId="{23E4977F-4ADF-4F5E-8B83-402FA79974CD}" srcOrd="2" destOrd="0" parTransId="{53CF3DBF-F39E-4B81-B314-3D2ED05E9E1A}" sibTransId="{86B7D210-FBD0-418C-A85E-885AC0ED55A7}"/>
    <dgm:cxn modelId="{39830C7B-FF19-4735-9542-A12148149A00}" srcId="{0C6B177C-4013-459B-90F5-F3A7C739AD65}" destId="{8E776B20-8F8B-49AE-9233-ACBA55957F82}" srcOrd="0" destOrd="0" parTransId="{9E911D65-FF05-4978-8EDD-48CE5FA6884A}" sibTransId="{6A80ED66-C910-463E-A025-3F2DA24CEFB8}"/>
    <dgm:cxn modelId="{D8AC0496-171D-43FE-B2FE-8C26BC1D8299}" type="presOf" srcId="{23E4977F-4ADF-4F5E-8B83-402FA79974CD}" destId="{B056F545-7B3C-49EE-A257-B1C9B0219165}" srcOrd="1" destOrd="0" presId="urn:microsoft.com/office/officeart/2005/8/layout/list1"/>
    <dgm:cxn modelId="{07A67297-0FC3-4091-9C2D-04EE65813A31}" srcId="{96D4118F-3661-45BD-A620-AF643723B661}" destId="{9A3DCCE8-B7D3-4F8A-9F87-2DBEC9A1ED3D}" srcOrd="0" destOrd="0" parTransId="{6298DDC2-F2AC-4094-9623-71920F8CD744}" sibTransId="{8037CADC-BAE1-44F4-A5E5-651667B1CD88}"/>
    <dgm:cxn modelId="{ACC33AAC-98AE-422D-8F33-7F7648263238}" type="presOf" srcId="{0C6B177C-4013-459B-90F5-F3A7C739AD65}" destId="{9D9DF489-414A-42A9-BE47-7EE43669B4E1}" srcOrd="0" destOrd="0" presId="urn:microsoft.com/office/officeart/2005/8/layout/list1"/>
    <dgm:cxn modelId="{4435CDFD-1E6A-4217-A708-1D970FDFA3D6}" type="presOf" srcId="{8E776B20-8F8B-49AE-9233-ACBA55957F82}" destId="{3133A979-0D93-4D06-90B5-AA55CEBBD6EC}" srcOrd="0" destOrd="0" presId="urn:microsoft.com/office/officeart/2005/8/layout/list1"/>
    <dgm:cxn modelId="{4CC991BE-5405-4DD1-B106-AFF0EA535AF7}" type="presParOf" srcId="{9D9DF489-414A-42A9-BE47-7EE43669B4E1}" destId="{F73DA6DF-8247-4C95-9CDF-8C53EC25CD6B}" srcOrd="0" destOrd="0" presId="urn:microsoft.com/office/officeart/2005/8/layout/list1"/>
    <dgm:cxn modelId="{0A7408A2-2E43-4FD1-9CDB-5DA6FD7B35F7}" type="presParOf" srcId="{F73DA6DF-8247-4C95-9CDF-8C53EC25CD6B}" destId="{3133A979-0D93-4D06-90B5-AA55CEBBD6EC}" srcOrd="0" destOrd="0" presId="urn:microsoft.com/office/officeart/2005/8/layout/list1"/>
    <dgm:cxn modelId="{10D4857F-F016-44DD-A1AE-B3A2C6CFBD6F}" type="presParOf" srcId="{F73DA6DF-8247-4C95-9CDF-8C53EC25CD6B}" destId="{C869BD67-17C3-4151-B40B-20172DADCE55}" srcOrd="1" destOrd="0" presId="urn:microsoft.com/office/officeart/2005/8/layout/list1"/>
    <dgm:cxn modelId="{BF6B2BCC-CAB0-4B40-A78A-39BC0EBFA918}" type="presParOf" srcId="{9D9DF489-414A-42A9-BE47-7EE43669B4E1}" destId="{B49EB464-EDCE-4D02-A127-CCCCAE4FDE0D}" srcOrd="1" destOrd="0" presId="urn:microsoft.com/office/officeart/2005/8/layout/list1"/>
    <dgm:cxn modelId="{D7BAF3C6-6806-41DF-82FF-1529EC7BF8A6}" type="presParOf" srcId="{9D9DF489-414A-42A9-BE47-7EE43669B4E1}" destId="{FB554D2D-3350-45CE-8DE0-3B01299C01FA}" srcOrd="2" destOrd="0" presId="urn:microsoft.com/office/officeart/2005/8/layout/list1"/>
    <dgm:cxn modelId="{03C43E42-131D-41A1-97B4-A2112BEDC9C5}" type="presParOf" srcId="{9D9DF489-414A-42A9-BE47-7EE43669B4E1}" destId="{AAF67123-E964-4EF6-B7E1-B1380D4284FC}" srcOrd="3" destOrd="0" presId="urn:microsoft.com/office/officeart/2005/8/layout/list1"/>
    <dgm:cxn modelId="{6514C6AD-BBBF-4946-B115-2885DBCE8D1D}" type="presParOf" srcId="{9D9DF489-414A-42A9-BE47-7EE43669B4E1}" destId="{4B237842-A791-4E25-AF0B-587492AE49DE}" srcOrd="4" destOrd="0" presId="urn:microsoft.com/office/officeart/2005/8/layout/list1"/>
    <dgm:cxn modelId="{0E498FCC-5449-43F3-9380-F7BA120839C6}" type="presParOf" srcId="{4B237842-A791-4E25-AF0B-587492AE49DE}" destId="{DBD8DC8D-3502-4661-82FA-F3FB1A89BCCA}" srcOrd="0" destOrd="0" presId="urn:microsoft.com/office/officeart/2005/8/layout/list1"/>
    <dgm:cxn modelId="{9A3074C6-3F90-4D25-A004-256D46161E0B}" type="presParOf" srcId="{4B237842-A791-4E25-AF0B-587492AE49DE}" destId="{7A3B441C-8DAD-43A5-81DD-C71544828B35}" srcOrd="1" destOrd="0" presId="urn:microsoft.com/office/officeart/2005/8/layout/list1"/>
    <dgm:cxn modelId="{EAAD8D59-6DE5-410B-94FC-F8EAFA80530C}" type="presParOf" srcId="{9D9DF489-414A-42A9-BE47-7EE43669B4E1}" destId="{EEEFB529-92F1-4793-93C4-E35FE2558C32}" srcOrd="5" destOrd="0" presId="urn:microsoft.com/office/officeart/2005/8/layout/list1"/>
    <dgm:cxn modelId="{16E9E9ED-212B-4888-9B43-7CB72E9DD1D5}" type="presParOf" srcId="{9D9DF489-414A-42A9-BE47-7EE43669B4E1}" destId="{B3D0EE79-63F4-484D-A40D-E567AB275FCA}" srcOrd="6" destOrd="0" presId="urn:microsoft.com/office/officeart/2005/8/layout/list1"/>
    <dgm:cxn modelId="{2AECB77E-831B-44BA-ACFD-1A89449DCF97}" type="presParOf" srcId="{9D9DF489-414A-42A9-BE47-7EE43669B4E1}" destId="{0B72B79B-E7F7-4904-8127-539237F798A1}" srcOrd="7" destOrd="0" presId="urn:microsoft.com/office/officeart/2005/8/layout/list1"/>
    <dgm:cxn modelId="{17F50C0B-CD4D-4E42-AA6B-8F54A0C9222E}" type="presParOf" srcId="{9D9DF489-414A-42A9-BE47-7EE43669B4E1}" destId="{682F9494-CEDD-416D-8182-FEDD126CA942}" srcOrd="8" destOrd="0" presId="urn:microsoft.com/office/officeart/2005/8/layout/list1"/>
    <dgm:cxn modelId="{8E7027AF-EAC2-4727-B9A0-070106183DC9}" type="presParOf" srcId="{682F9494-CEDD-416D-8182-FEDD126CA942}" destId="{A85E058E-B7A0-4925-B6FA-FA0347D30EC9}" srcOrd="0" destOrd="0" presId="urn:microsoft.com/office/officeart/2005/8/layout/list1"/>
    <dgm:cxn modelId="{40538DBA-188B-4C11-826D-BD492F957F36}" type="presParOf" srcId="{682F9494-CEDD-416D-8182-FEDD126CA942}" destId="{B056F545-7B3C-49EE-A257-B1C9B0219165}" srcOrd="1" destOrd="0" presId="urn:microsoft.com/office/officeart/2005/8/layout/list1"/>
    <dgm:cxn modelId="{415D7D6F-9CCB-4F10-8F0C-B97A438AE718}" type="presParOf" srcId="{9D9DF489-414A-42A9-BE47-7EE43669B4E1}" destId="{961A3C97-C7F2-41DE-B0BA-9FC296BF2D45}" srcOrd="9" destOrd="0" presId="urn:microsoft.com/office/officeart/2005/8/layout/list1"/>
    <dgm:cxn modelId="{7856387A-CA9E-414E-A030-E81EEFBCBE65}" type="presParOf" srcId="{9D9DF489-414A-42A9-BE47-7EE43669B4E1}" destId="{1F592936-1563-4385-BE0C-7B4398C254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BF28C4-C6D5-47A0-B6AF-15C466F486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0ADF71-268D-45BC-BE8B-1E025D3D51C0}">
          <dgm:prSet phldrT="[텍스트]"/>
          <dgm:spPr/>
          <dgm:t>
            <a:bodyPr/>
            <a:lstStyle/>
            <a:p>
              <a:pPr latinLnBrk="1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ko-KR" altLang="en-US" dirty="0"/>
            </a:p>
          </dgm:t>
        </dgm:pt>
      </mc:Choice>
      <mc:Fallback xmlns="">
        <dgm:pt modelId="{390ADF71-268D-45BC-BE8B-1E025D3D51C0}">
          <dgm:prSet phldrT="[텍스트]"/>
          <dgm:spPr/>
          <dgm:t>
            <a:bodyPr/>
            <a:lstStyle/>
            <a:p>
              <a:pPr latinLnBrk="1"/>
              <a:r>
                <a:rPr lang="ko-KR" altLang="en-US" i="0">
                  <a:latin typeface="Cambria Math" panose="02040503050406030204" pitchFamily="18" charset="0"/>
                </a:rPr>
                <a:t>𝜒</a:t>
              </a:r>
              <a:r>
                <a:rPr lang="en-US" altLang="ko-KR" i="0">
                  <a:latin typeface="Cambria Math" panose="02040503050406030204" pitchFamily="18" charset="0"/>
                </a:rPr>
                <a:t>^</a:t>
              </a:r>
              <a:r>
                <a:rPr lang="en-US" altLang="ko-KR" b="0" i="0">
                  <a:latin typeface="Cambria Math" panose="02040503050406030204" pitchFamily="18" charset="0"/>
                </a:rPr>
                <a:t>2</a:t>
              </a:r>
              <a:endParaRPr lang="ko-KR" altLang="en-US" dirty="0"/>
            </a:p>
          </dgm:t>
        </dgm:pt>
      </mc:Fallback>
    </mc:AlternateContent>
    <dgm:pt modelId="{6AAFBA63-F78C-4C84-9EBC-72D1D8849448}" type="par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FE4EC65-B22F-4111-A57A-83D252F23FAD}" type="sib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D43048A-7206-4D87-959E-2C9EAFFACCFF}">
      <dgm:prSet phldrT="[텍스트]"/>
      <dgm:spPr/>
      <dgm:t>
        <a:bodyPr/>
        <a:lstStyle/>
        <a:p>
          <a:pPr latinLnBrk="1"/>
          <a:r>
            <a:rPr lang="en-US" altLang="ko-KR" dirty="0"/>
            <a:t>TF-IDF</a:t>
          </a:r>
          <a:endParaRPr lang="ko-KR" altLang="en-US" dirty="0"/>
        </a:p>
      </dgm:t>
    </dgm:pt>
    <dgm:pt modelId="{15CD6AD0-3B98-4A8E-B41A-A892E4AEDE07}" type="par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A2CFD352-746F-4115-91E5-8058F20CD899}" type="sib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E79FE8A4-DCEE-45AC-B3E5-4198EAAE6174}">
      <dgm:prSet phldrT="[텍스트]"/>
      <dgm:spPr/>
      <dgm:t>
        <a:bodyPr/>
        <a:lstStyle/>
        <a:p>
          <a:pPr latinLnBrk="1"/>
          <a:r>
            <a:rPr lang="en-US" altLang="ko-KR" dirty="0"/>
            <a:t>Positive/negative per total</a:t>
          </a:r>
          <a:endParaRPr lang="ko-KR" altLang="en-US" dirty="0"/>
        </a:p>
      </dgm:t>
    </dgm:pt>
    <dgm:pt modelId="{246E5975-7EE5-4ACF-9353-9AE3E9FE36EB}" type="par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6D7AB411-E38E-496C-B4E9-C50C86585773}" type="sib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9A134DE5-D2C7-4AB4-9CFD-5EBE09336F89}" type="pres">
      <dgm:prSet presAssocID="{9BBF28C4-C6D5-47A0-B6AF-15C466F486B9}" presName="cycle" presStyleCnt="0">
        <dgm:presLayoutVars>
          <dgm:dir/>
          <dgm:resizeHandles val="exact"/>
        </dgm:presLayoutVars>
      </dgm:prSet>
      <dgm:spPr/>
    </dgm:pt>
    <dgm:pt modelId="{B6A6E6BD-1826-4DF0-A1FF-BF3A76FCADA2}" type="pres">
      <dgm:prSet presAssocID="{390ADF71-268D-45BC-BE8B-1E025D3D51C0}" presName="node" presStyleLbl="node1" presStyleIdx="0" presStyleCnt="3">
        <dgm:presLayoutVars>
          <dgm:bulletEnabled val="1"/>
        </dgm:presLayoutVars>
      </dgm:prSet>
      <dgm:spPr/>
    </dgm:pt>
    <dgm:pt modelId="{EA8E7AE7-C686-41ED-AF04-44734FC9907D}" type="pres">
      <dgm:prSet presAssocID="{390ADF71-268D-45BC-BE8B-1E025D3D51C0}" presName="spNode" presStyleCnt="0"/>
      <dgm:spPr/>
    </dgm:pt>
    <dgm:pt modelId="{FA5B68B7-4C59-4B33-89A7-2B2464492DCE}" type="pres">
      <dgm:prSet presAssocID="{FFE4EC65-B22F-4111-A57A-83D252F23FAD}" presName="sibTrans" presStyleLbl="sibTrans1D1" presStyleIdx="0" presStyleCnt="3"/>
      <dgm:spPr/>
    </dgm:pt>
    <dgm:pt modelId="{668C1980-8213-485A-AD12-13E7CC0CFE00}" type="pres">
      <dgm:prSet presAssocID="{FD43048A-7206-4D87-959E-2C9EAFFACCFF}" presName="node" presStyleLbl="node1" presStyleIdx="1" presStyleCnt="3">
        <dgm:presLayoutVars>
          <dgm:bulletEnabled val="1"/>
        </dgm:presLayoutVars>
      </dgm:prSet>
      <dgm:spPr/>
    </dgm:pt>
    <dgm:pt modelId="{3356AE7F-C77E-4C29-BBD7-99A61738C66F}" type="pres">
      <dgm:prSet presAssocID="{FD43048A-7206-4D87-959E-2C9EAFFACCFF}" presName="spNode" presStyleCnt="0"/>
      <dgm:spPr/>
    </dgm:pt>
    <dgm:pt modelId="{F3492837-CD44-47E9-8A31-EF2B9F96F0D7}" type="pres">
      <dgm:prSet presAssocID="{A2CFD352-746F-4115-91E5-8058F20CD899}" presName="sibTrans" presStyleLbl="sibTrans1D1" presStyleIdx="1" presStyleCnt="3"/>
      <dgm:spPr/>
    </dgm:pt>
    <dgm:pt modelId="{760ECD17-B8E9-49CF-8845-E0B2FA3722FF}" type="pres">
      <dgm:prSet presAssocID="{E79FE8A4-DCEE-45AC-B3E5-4198EAAE6174}" presName="node" presStyleLbl="node1" presStyleIdx="2" presStyleCnt="3">
        <dgm:presLayoutVars>
          <dgm:bulletEnabled val="1"/>
        </dgm:presLayoutVars>
      </dgm:prSet>
      <dgm:spPr/>
    </dgm:pt>
    <dgm:pt modelId="{E63267BE-1865-4866-B1F7-218F05961C27}" type="pres">
      <dgm:prSet presAssocID="{E79FE8A4-DCEE-45AC-B3E5-4198EAAE6174}" presName="spNode" presStyleCnt="0"/>
      <dgm:spPr/>
    </dgm:pt>
    <dgm:pt modelId="{C078F6AE-CCF2-41D1-ADBF-0D87BC2534A8}" type="pres">
      <dgm:prSet presAssocID="{6D7AB411-E38E-496C-B4E9-C50C86585773}" presName="sibTrans" presStyleLbl="sibTrans1D1" presStyleIdx="2" presStyleCnt="3"/>
      <dgm:spPr/>
    </dgm:pt>
  </dgm:ptLst>
  <dgm:cxnLst>
    <dgm:cxn modelId="{9BF69004-7FD4-428F-AD82-7A81C80AA905}" type="presOf" srcId="{A2CFD352-746F-4115-91E5-8058F20CD899}" destId="{F3492837-CD44-47E9-8A31-EF2B9F96F0D7}" srcOrd="0" destOrd="0" presId="urn:microsoft.com/office/officeart/2005/8/layout/cycle6"/>
    <dgm:cxn modelId="{E07CC60F-3888-443C-A315-68C6A23E8F4A}" srcId="{9BBF28C4-C6D5-47A0-B6AF-15C466F486B9}" destId="{E79FE8A4-DCEE-45AC-B3E5-4198EAAE6174}" srcOrd="2" destOrd="0" parTransId="{246E5975-7EE5-4ACF-9353-9AE3E9FE36EB}" sibTransId="{6D7AB411-E38E-496C-B4E9-C50C86585773}"/>
    <dgm:cxn modelId="{B0473B1B-5495-46DA-B19D-141A8122D4E4}" type="presOf" srcId="{390ADF71-268D-45BC-BE8B-1E025D3D51C0}" destId="{B6A6E6BD-1826-4DF0-A1FF-BF3A76FCADA2}" srcOrd="0" destOrd="0" presId="urn:microsoft.com/office/officeart/2005/8/layout/cycle6"/>
    <dgm:cxn modelId="{CE068F32-F67D-4BE2-8181-07411B3F1BC7}" srcId="{9BBF28C4-C6D5-47A0-B6AF-15C466F486B9}" destId="{390ADF71-268D-45BC-BE8B-1E025D3D51C0}" srcOrd="0" destOrd="0" parTransId="{6AAFBA63-F78C-4C84-9EBC-72D1D8849448}" sibTransId="{FFE4EC65-B22F-4111-A57A-83D252F23FAD}"/>
    <dgm:cxn modelId="{F149DD3F-AD66-4095-A1F8-6EFEEB9B22BE}" type="presOf" srcId="{FFE4EC65-B22F-4111-A57A-83D252F23FAD}" destId="{FA5B68B7-4C59-4B33-89A7-2B2464492DCE}" srcOrd="0" destOrd="0" presId="urn:microsoft.com/office/officeart/2005/8/layout/cycle6"/>
    <dgm:cxn modelId="{B7628643-76F7-4D89-A744-E4FF815A3763}" type="presOf" srcId="{FD43048A-7206-4D87-959E-2C9EAFFACCFF}" destId="{668C1980-8213-485A-AD12-13E7CC0CFE00}" srcOrd="0" destOrd="0" presId="urn:microsoft.com/office/officeart/2005/8/layout/cycle6"/>
    <dgm:cxn modelId="{1E66E89F-31E3-41BE-8DA2-7009DD27FAC2}" type="presOf" srcId="{6D7AB411-E38E-496C-B4E9-C50C86585773}" destId="{C078F6AE-CCF2-41D1-ADBF-0D87BC2534A8}" srcOrd="0" destOrd="0" presId="urn:microsoft.com/office/officeart/2005/8/layout/cycle6"/>
    <dgm:cxn modelId="{1F7C8AB9-3CC7-4BA0-AE47-7BE9B01963D5}" type="presOf" srcId="{9BBF28C4-C6D5-47A0-B6AF-15C466F486B9}" destId="{9A134DE5-D2C7-4AB4-9CFD-5EBE09336F89}" srcOrd="0" destOrd="0" presId="urn:microsoft.com/office/officeart/2005/8/layout/cycle6"/>
    <dgm:cxn modelId="{DA59A4CC-0C99-48F7-8083-3B24FE23BD4A}" type="presOf" srcId="{E79FE8A4-DCEE-45AC-B3E5-4198EAAE6174}" destId="{760ECD17-B8E9-49CF-8845-E0B2FA3722FF}" srcOrd="0" destOrd="0" presId="urn:microsoft.com/office/officeart/2005/8/layout/cycle6"/>
    <dgm:cxn modelId="{5B124AE2-73F0-41BD-831C-25F787BEBF6A}" srcId="{9BBF28C4-C6D5-47A0-B6AF-15C466F486B9}" destId="{FD43048A-7206-4D87-959E-2C9EAFFACCFF}" srcOrd="1" destOrd="0" parTransId="{15CD6AD0-3B98-4A8E-B41A-A892E4AEDE07}" sibTransId="{A2CFD352-746F-4115-91E5-8058F20CD899}"/>
    <dgm:cxn modelId="{03A3EE11-CF6A-4D01-82C8-07DB176F3FD1}" type="presParOf" srcId="{9A134DE5-D2C7-4AB4-9CFD-5EBE09336F89}" destId="{B6A6E6BD-1826-4DF0-A1FF-BF3A76FCADA2}" srcOrd="0" destOrd="0" presId="urn:microsoft.com/office/officeart/2005/8/layout/cycle6"/>
    <dgm:cxn modelId="{6728F3A1-C901-4EB5-A07B-5E6720A6B17B}" type="presParOf" srcId="{9A134DE5-D2C7-4AB4-9CFD-5EBE09336F89}" destId="{EA8E7AE7-C686-41ED-AF04-44734FC9907D}" srcOrd="1" destOrd="0" presId="urn:microsoft.com/office/officeart/2005/8/layout/cycle6"/>
    <dgm:cxn modelId="{63806280-3B4B-4747-A4D1-42ED0DD2FD94}" type="presParOf" srcId="{9A134DE5-D2C7-4AB4-9CFD-5EBE09336F89}" destId="{FA5B68B7-4C59-4B33-89A7-2B2464492DCE}" srcOrd="2" destOrd="0" presId="urn:microsoft.com/office/officeart/2005/8/layout/cycle6"/>
    <dgm:cxn modelId="{B8890C9F-7310-48A1-A3E3-58D7B44B477E}" type="presParOf" srcId="{9A134DE5-D2C7-4AB4-9CFD-5EBE09336F89}" destId="{668C1980-8213-485A-AD12-13E7CC0CFE00}" srcOrd="3" destOrd="0" presId="urn:microsoft.com/office/officeart/2005/8/layout/cycle6"/>
    <dgm:cxn modelId="{EA99A501-D859-42C1-9E61-076BE595A8F7}" type="presParOf" srcId="{9A134DE5-D2C7-4AB4-9CFD-5EBE09336F89}" destId="{3356AE7F-C77E-4C29-BBD7-99A61738C66F}" srcOrd="4" destOrd="0" presId="urn:microsoft.com/office/officeart/2005/8/layout/cycle6"/>
    <dgm:cxn modelId="{8F8B3ACE-8BE3-4CEA-8AFA-E573182E1869}" type="presParOf" srcId="{9A134DE5-D2C7-4AB4-9CFD-5EBE09336F89}" destId="{F3492837-CD44-47E9-8A31-EF2B9F96F0D7}" srcOrd="5" destOrd="0" presId="urn:microsoft.com/office/officeart/2005/8/layout/cycle6"/>
    <dgm:cxn modelId="{E671338B-E99D-442E-AB10-7F87F2DAC6CE}" type="presParOf" srcId="{9A134DE5-D2C7-4AB4-9CFD-5EBE09336F89}" destId="{760ECD17-B8E9-49CF-8845-E0B2FA3722FF}" srcOrd="6" destOrd="0" presId="urn:microsoft.com/office/officeart/2005/8/layout/cycle6"/>
    <dgm:cxn modelId="{03C34C49-6647-4FC4-9362-F9AD67238592}" type="presParOf" srcId="{9A134DE5-D2C7-4AB4-9CFD-5EBE09336F89}" destId="{E63267BE-1865-4866-B1F7-218F05961C27}" srcOrd="7" destOrd="0" presId="urn:microsoft.com/office/officeart/2005/8/layout/cycle6"/>
    <dgm:cxn modelId="{D0E56B1D-1E24-4B74-B8F2-CB7760C896AF}" type="presParOf" srcId="{9A134DE5-D2C7-4AB4-9CFD-5EBE09336F89}" destId="{C078F6AE-CCF2-41D1-ADBF-0D87BC2534A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BF28C4-C6D5-47A0-B6AF-15C466F486B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0ADF71-268D-45BC-BE8B-1E025D3D51C0}">
      <dgm:prSet phldrT="[텍스트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6AAFBA63-F78C-4C84-9EBC-72D1D8849448}" type="par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FE4EC65-B22F-4111-A57A-83D252F23FAD}" type="sibTrans" cxnId="{CE068F32-F67D-4BE2-8181-07411B3F1BC7}">
      <dgm:prSet/>
      <dgm:spPr/>
      <dgm:t>
        <a:bodyPr/>
        <a:lstStyle/>
        <a:p>
          <a:pPr latinLnBrk="1"/>
          <a:endParaRPr lang="ko-KR" altLang="en-US"/>
        </a:p>
      </dgm:t>
    </dgm:pt>
    <dgm:pt modelId="{FD43048A-7206-4D87-959E-2C9EAFFACCFF}">
      <dgm:prSet phldrT="[텍스트]"/>
      <dgm:spPr/>
      <dgm:t>
        <a:bodyPr/>
        <a:lstStyle/>
        <a:p>
          <a:pPr latinLnBrk="1"/>
          <a:r>
            <a:rPr lang="en-US" altLang="ko-KR" dirty="0"/>
            <a:t>TF-IDF</a:t>
          </a:r>
          <a:endParaRPr lang="ko-KR" altLang="en-US" dirty="0"/>
        </a:p>
      </dgm:t>
    </dgm:pt>
    <dgm:pt modelId="{15CD6AD0-3B98-4A8E-B41A-A892E4AEDE07}" type="par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A2CFD352-746F-4115-91E5-8058F20CD899}" type="sibTrans" cxnId="{5B124AE2-73F0-41BD-831C-25F787BEBF6A}">
      <dgm:prSet/>
      <dgm:spPr/>
      <dgm:t>
        <a:bodyPr/>
        <a:lstStyle/>
        <a:p>
          <a:pPr latinLnBrk="1"/>
          <a:endParaRPr lang="ko-KR" altLang="en-US"/>
        </a:p>
      </dgm:t>
    </dgm:pt>
    <dgm:pt modelId="{E79FE8A4-DCEE-45AC-B3E5-4198EAAE6174}">
      <dgm:prSet phldrT="[텍스트]"/>
      <dgm:spPr/>
      <dgm:t>
        <a:bodyPr/>
        <a:lstStyle/>
        <a:p>
          <a:pPr latinLnBrk="1"/>
          <a:r>
            <a:rPr lang="en-US" altLang="ko-KR" dirty="0"/>
            <a:t>Positive/negative per total</a:t>
          </a:r>
          <a:endParaRPr lang="ko-KR" altLang="en-US" dirty="0"/>
        </a:p>
      </dgm:t>
    </dgm:pt>
    <dgm:pt modelId="{246E5975-7EE5-4ACF-9353-9AE3E9FE36EB}" type="par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6D7AB411-E38E-496C-B4E9-C50C86585773}" type="sibTrans" cxnId="{E07CC60F-3888-443C-A315-68C6A23E8F4A}">
      <dgm:prSet/>
      <dgm:spPr/>
      <dgm:t>
        <a:bodyPr/>
        <a:lstStyle/>
        <a:p>
          <a:pPr latinLnBrk="1"/>
          <a:endParaRPr lang="ko-KR" altLang="en-US"/>
        </a:p>
      </dgm:t>
    </dgm:pt>
    <dgm:pt modelId="{9A134DE5-D2C7-4AB4-9CFD-5EBE09336F89}" type="pres">
      <dgm:prSet presAssocID="{9BBF28C4-C6D5-47A0-B6AF-15C466F486B9}" presName="cycle" presStyleCnt="0">
        <dgm:presLayoutVars>
          <dgm:dir/>
          <dgm:resizeHandles val="exact"/>
        </dgm:presLayoutVars>
      </dgm:prSet>
      <dgm:spPr/>
    </dgm:pt>
    <dgm:pt modelId="{B6A6E6BD-1826-4DF0-A1FF-BF3A76FCADA2}" type="pres">
      <dgm:prSet presAssocID="{390ADF71-268D-45BC-BE8B-1E025D3D51C0}" presName="node" presStyleLbl="node1" presStyleIdx="0" presStyleCnt="3">
        <dgm:presLayoutVars>
          <dgm:bulletEnabled val="1"/>
        </dgm:presLayoutVars>
      </dgm:prSet>
      <dgm:spPr/>
    </dgm:pt>
    <dgm:pt modelId="{EA8E7AE7-C686-41ED-AF04-44734FC9907D}" type="pres">
      <dgm:prSet presAssocID="{390ADF71-268D-45BC-BE8B-1E025D3D51C0}" presName="spNode" presStyleCnt="0"/>
      <dgm:spPr/>
    </dgm:pt>
    <dgm:pt modelId="{FA5B68B7-4C59-4B33-89A7-2B2464492DCE}" type="pres">
      <dgm:prSet presAssocID="{FFE4EC65-B22F-4111-A57A-83D252F23FAD}" presName="sibTrans" presStyleLbl="sibTrans1D1" presStyleIdx="0" presStyleCnt="3"/>
      <dgm:spPr/>
    </dgm:pt>
    <dgm:pt modelId="{668C1980-8213-485A-AD12-13E7CC0CFE00}" type="pres">
      <dgm:prSet presAssocID="{FD43048A-7206-4D87-959E-2C9EAFFACCFF}" presName="node" presStyleLbl="node1" presStyleIdx="1" presStyleCnt="3">
        <dgm:presLayoutVars>
          <dgm:bulletEnabled val="1"/>
        </dgm:presLayoutVars>
      </dgm:prSet>
      <dgm:spPr/>
    </dgm:pt>
    <dgm:pt modelId="{3356AE7F-C77E-4C29-BBD7-99A61738C66F}" type="pres">
      <dgm:prSet presAssocID="{FD43048A-7206-4D87-959E-2C9EAFFACCFF}" presName="spNode" presStyleCnt="0"/>
      <dgm:spPr/>
    </dgm:pt>
    <dgm:pt modelId="{F3492837-CD44-47E9-8A31-EF2B9F96F0D7}" type="pres">
      <dgm:prSet presAssocID="{A2CFD352-746F-4115-91E5-8058F20CD899}" presName="sibTrans" presStyleLbl="sibTrans1D1" presStyleIdx="1" presStyleCnt="3"/>
      <dgm:spPr/>
    </dgm:pt>
    <dgm:pt modelId="{760ECD17-B8E9-49CF-8845-E0B2FA3722FF}" type="pres">
      <dgm:prSet presAssocID="{E79FE8A4-DCEE-45AC-B3E5-4198EAAE6174}" presName="node" presStyleLbl="node1" presStyleIdx="2" presStyleCnt="3">
        <dgm:presLayoutVars>
          <dgm:bulletEnabled val="1"/>
        </dgm:presLayoutVars>
      </dgm:prSet>
      <dgm:spPr/>
    </dgm:pt>
    <dgm:pt modelId="{E63267BE-1865-4866-B1F7-218F05961C27}" type="pres">
      <dgm:prSet presAssocID="{E79FE8A4-DCEE-45AC-B3E5-4198EAAE6174}" presName="spNode" presStyleCnt="0"/>
      <dgm:spPr/>
    </dgm:pt>
    <dgm:pt modelId="{C078F6AE-CCF2-41D1-ADBF-0D87BC2534A8}" type="pres">
      <dgm:prSet presAssocID="{6D7AB411-E38E-496C-B4E9-C50C86585773}" presName="sibTrans" presStyleLbl="sibTrans1D1" presStyleIdx="2" presStyleCnt="3"/>
      <dgm:spPr/>
    </dgm:pt>
  </dgm:ptLst>
  <dgm:cxnLst>
    <dgm:cxn modelId="{9BF69004-7FD4-428F-AD82-7A81C80AA905}" type="presOf" srcId="{A2CFD352-746F-4115-91E5-8058F20CD899}" destId="{F3492837-CD44-47E9-8A31-EF2B9F96F0D7}" srcOrd="0" destOrd="0" presId="urn:microsoft.com/office/officeart/2005/8/layout/cycle6"/>
    <dgm:cxn modelId="{E07CC60F-3888-443C-A315-68C6A23E8F4A}" srcId="{9BBF28C4-C6D5-47A0-B6AF-15C466F486B9}" destId="{E79FE8A4-DCEE-45AC-B3E5-4198EAAE6174}" srcOrd="2" destOrd="0" parTransId="{246E5975-7EE5-4ACF-9353-9AE3E9FE36EB}" sibTransId="{6D7AB411-E38E-496C-B4E9-C50C86585773}"/>
    <dgm:cxn modelId="{B0473B1B-5495-46DA-B19D-141A8122D4E4}" type="presOf" srcId="{390ADF71-268D-45BC-BE8B-1E025D3D51C0}" destId="{B6A6E6BD-1826-4DF0-A1FF-BF3A76FCADA2}" srcOrd="0" destOrd="0" presId="urn:microsoft.com/office/officeart/2005/8/layout/cycle6"/>
    <dgm:cxn modelId="{CE068F32-F67D-4BE2-8181-07411B3F1BC7}" srcId="{9BBF28C4-C6D5-47A0-B6AF-15C466F486B9}" destId="{390ADF71-268D-45BC-BE8B-1E025D3D51C0}" srcOrd="0" destOrd="0" parTransId="{6AAFBA63-F78C-4C84-9EBC-72D1D8849448}" sibTransId="{FFE4EC65-B22F-4111-A57A-83D252F23FAD}"/>
    <dgm:cxn modelId="{F149DD3F-AD66-4095-A1F8-6EFEEB9B22BE}" type="presOf" srcId="{FFE4EC65-B22F-4111-A57A-83D252F23FAD}" destId="{FA5B68B7-4C59-4B33-89A7-2B2464492DCE}" srcOrd="0" destOrd="0" presId="urn:microsoft.com/office/officeart/2005/8/layout/cycle6"/>
    <dgm:cxn modelId="{B7628643-76F7-4D89-A744-E4FF815A3763}" type="presOf" srcId="{FD43048A-7206-4D87-959E-2C9EAFFACCFF}" destId="{668C1980-8213-485A-AD12-13E7CC0CFE00}" srcOrd="0" destOrd="0" presId="urn:microsoft.com/office/officeart/2005/8/layout/cycle6"/>
    <dgm:cxn modelId="{1E66E89F-31E3-41BE-8DA2-7009DD27FAC2}" type="presOf" srcId="{6D7AB411-E38E-496C-B4E9-C50C86585773}" destId="{C078F6AE-CCF2-41D1-ADBF-0D87BC2534A8}" srcOrd="0" destOrd="0" presId="urn:microsoft.com/office/officeart/2005/8/layout/cycle6"/>
    <dgm:cxn modelId="{1F7C8AB9-3CC7-4BA0-AE47-7BE9B01963D5}" type="presOf" srcId="{9BBF28C4-C6D5-47A0-B6AF-15C466F486B9}" destId="{9A134DE5-D2C7-4AB4-9CFD-5EBE09336F89}" srcOrd="0" destOrd="0" presId="urn:microsoft.com/office/officeart/2005/8/layout/cycle6"/>
    <dgm:cxn modelId="{DA59A4CC-0C99-48F7-8083-3B24FE23BD4A}" type="presOf" srcId="{E79FE8A4-DCEE-45AC-B3E5-4198EAAE6174}" destId="{760ECD17-B8E9-49CF-8845-E0B2FA3722FF}" srcOrd="0" destOrd="0" presId="urn:microsoft.com/office/officeart/2005/8/layout/cycle6"/>
    <dgm:cxn modelId="{5B124AE2-73F0-41BD-831C-25F787BEBF6A}" srcId="{9BBF28C4-C6D5-47A0-B6AF-15C466F486B9}" destId="{FD43048A-7206-4D87-959E-2C9EAFFACCFF}" srcOrd="1" destOrd="0" parTransId="{15CD6AD0-3B98-4A8E-B41A-A892E4AEDE07}" sibTransId="{A2CFD352-746F-4115-91E5-8058F20CD899}"/>
    <dgm:cxn modelId="{03A3EE11-CF6A-4D01-82C8-07DB176F3FD1}" type="presParOf" srcId="{9A134DE5-D2C7-4AB4-9CFD-5EBE09336F89}" destId="{B6A6E6BD-1826-4DF0-A1FF-BF3A76FCADA2}" srcOrd="0" destOrd="0" presId="urn:microsoft.com/office/officeart/2005/8/layout/cycle6"/>
    <dgm:cxn modelId="{6728F3A1-C901-4EB5-A07B-5E6720A6B17B}" type="presParOf" srcId="{9A134DE5-D2C7-4AB4-9CFD-5EBE09336F89}" destId="{EA8E7AE7-C686-41ED-AF04-44734FC9907D}" srcOrd="1" destOrd="0" presId="urn:microsoft.com/office/officeart/2005/8/layout/cycle6"/>
    <dgm:cxn modelId="{63806280-3B4B-4747-A4D1-42ED0DD2FD94}" type="presParOf" srcId="{9A134DE5-D2C7-4AB4-9CFD-5EBE09336F89}" destId="{FA5B68B7-4C59-4B33-89A7-2B2464492DCE}" srcOrd="2" destOrd="0" presId="urn:microsoft.com/office/officeart/2005/8/layout/cycle6"/>
    <dgm:cxn modelId="{B8890C9F-7310-48A1-A3E3-58D7B44B477E}" type="presParOf" srcId="{9A134DE5-D2C7-4AB4-9CFD-5EBE09336F89}" destId="{668C1980-8213-485A-AD12-13E7CC0CFE00}" srcOrd="3" destOrd="0" presId="urn:microsoft.com/office/officeart/2005/8/layout/cycle6"/>
    <dgm:cxn modelId="{EA99A501-D859-42C1-9E61-076BE595A8F7}" type="presParOf" srcId="{9A134DE5-D2C7-4AB4-9CFD-5EBE09336F89}" destId="{3356AE7F-C77E-4C29-BBD7-99A61738C66F}" srcOrd="4" destOrd="0" presId="urn:microsoft.com/office/officeart/2005/8/layout/cycle6"/>
    <dgm:cxn modelId="{8F8B3ACE-8BE3-4CEA-8AFA-E573182E1869}" type="presParOf" srcId="{9A134DE5-D2C7-4AB4-9CFD-5EBE09336F89}" destId="{F3492837-CD44-47E9-8A31-EF2B9F96F0D7}" srcOrd="5" destOrd="0" presId="urn:microsoft.com/office/officeart/2005/8/layout/cycle6"/>
    <dgm:cxn modelId="{E671338B-E99D-442E-AB10-7F87F2DAC6CE}" type="presParOf" srcId="{9A134DE5-D2C7-4AB4-9CFD-5EBE09336F89}" destId="{760ECD17-B8E9-49CF-8845-E0B2FA3722FF}" srcOrd="6" destOrd="0" presId="urn:microsoft.com/office/officeart/2005/8/layout/cycle6"/>
    <dgm:cxn modelId="{03C34C49-6647-4FC4-9362-F9AD67238592}" type="presParOf" srcId="{9A134DE5-D2C7-4AB4-9CFD-5EBE09336F89}" destId="{E63267BE-1865-4866-B1F7-218F05961C27}" srcOrd="7" destOrd="0" presId="urn:microsoft.com/office/officeart/2005/8/layout/cycle6"/>
    <dgm:cxn modelId="{D0E56B1D-1E24-4B74-B8F2-CB7760C896AF}" type="presParOf" srcId="{9A134DE5-D2C7-4AB4-9CFD-5EBE09336F89}" destId="{C078F6AE-CCF2-41D1-ADBF-0D87BC2534A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65AA73-91B9-4627-AB7E-09E1FA70AED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C0E1F4-6AFB-4434-960E-80C39DE659A0}">
      <dgm:prSet phldrT="[텍스트]"/>
      <dgm:spPr/>
      <dgm:t>
        <a:bodyPr/>
        <a:lstStyle/>
        <a:p>
          <a:pPr latinLnBrk="1"/>
          <a:r>
            <a:rPr lang="en-US" altLang="ko-KR" dirty="0"/>
            <a:t>Library</a:t>
          </a:r>
          <a:endParaRPr lang="ko-KR" altLang="en-US" dirty="0"/>
        </a:p>
      </dgm:t>
    </dgm:pt>
    <dgm:pt modelId="{5E90549F-1FCA-4EB4-807C-D23B744601CF}" type="parTrans" cxnId="{80C6C7D4-134C-44AA-951D-CDF64C80B579}">
      <dgm:prSet/>
      <dgm:spPr/>
      <dgm:t>
        <a:bodyPr/>
        <a:lstStyle/>
        <a:p>
          <a:pPr latinLnBrk="1"/>
          <a:endParaRPr lang="ko-KR" altLang="en-US"/>
        </a:p>
      </dgm:t>
    </dgm:pt>
    <dgm:pt modelId="{EB186BE8-190A-43EE-BCF3-67C97571D577}" type="sibTrans" cxnId="{80C6C7D4-134C-44AA-951D-CDF64C80B579}">
      <dgm:prSet/>
      <dgm:spPr/>
      <dgm:t>
        <a:bodyPr/>
        <a:lstStyle/>
        <a:p>
          <a:pPr latinLnBrk="1"/>
          <a:endParaRPr lang="ko-KR" altLang="en-US"/>
        </a:p>
      </dgm:t>
    </dgm:pt>
    <dgm:pt modelId="{D2B89EB6-A241-440F-AAC2-63A69FEB6857}">
      <dgm:prSet phldrT="[텍스트]"/>
      <dgm:spPr/>
      <dgm:t>
        <a:bodyPr/>
        <a:lstStyle/>
        <a:p>
          <a:pPr latinLnBrk="1"/>
          <a:r>
            <a:rPr lang="en-US" altLang="ko-KR" dirty="0"/>
            <a:t>We will use </a:t>
          </a:r>
          <a:r>
            <a:rPr lang="en-US" altLang="ko-KR" dirty="0" err="1"/>
            <a:t>scikit</a:t>
          </a:r>
          <a:r>
            <a:rPr lang="en-US" altLang="ko-KR" dirty="0"/>
            <a:t>-learn</a:t>
          </a:r>
          <a:endParaRPr lang="ko-KR" altLang="en-US" dirty="0"/>
        </a:p>
      </dgm:t>
    </dgm:pt>
    <dgm:pt modelId="{33AFAC9E-F258-4061-8124-CEB3E0A456D7}" type="parTrans" cxnId="{113307DD-526A-464A-BBB6-92FD2ADF6D8E}">
      <dgm:prSet/>
      <dgm:spPr/>
      <dgm:t>
        <a:bodyPr/>
        <a:lstStyle/>
        <a:p>
          <a:pPr latinLnBrk="1"/>
          <a:endParaRPr lang="ko-KR" altLang="en-US"/>
        </a:p>
      </dgm:t>
    </dgm:pt>
    <dgm:pt modelId="{FA640153-E3F7-4ED0-9D20-5E4BEBA22FED}" type="sibTrans" cxnId="{113307DD-526A-464A-BBB6-92FD2ADF6D8E}">
      <dgm:prSet/>
      <dgm:spPr/>
      <dgm:t>
        <a:bodyPr/>
        <a:lstStyle/>
        <a:p>
          <a:pPr latinLnBrk="1"/>
          <a:endParaRPr lang="ko-KR" altLang="en-US"/>
        </a:p>
      </dgm:t>
    </dgm:pt>
    <dgm:pt modelId="{B14AD12E-06E3-4C47-9AD6-4CC8020D7FF1}">
      <dgm:prSet phldrT="[텍스트]"/>
      <dgm:spPr/>
      <dgm:t>
        <a:bodyPr/>
        <a:lstStyle/>
        <a:p>
          <a:pPr latinLnBrk="1"/>
          <a:r>
            <a:rPr lang="en-US" altLang="ko-KR" dirty="0"/>
            <a:t>Kernel</a:t>
          </a:r>
          <a:endParaRPr lang="ko-KR" altLang="en-US" dirty="0"/>
        </a:p>
      </dgm:t>
    </dgm:pt>
    <dgm:pt modelId="{BF070C97-6C91-4486-A635-D4F5B60B40C4}" type="parTrans" cxnId="{129C98E3-0CEC-4502-AD26-4DB91E1D8352}">
      <dgm:prSet/>
      <dgm:spPr/>
      <dgm:t>
        <a:bodyPr/>
        <a:lstStyle/>
        <a:p>
          <a:pPr latinLnBrk="1"/>
          <a:endParaRPr lang="ko-KR" altLang="en-US"/>
        </a:p>
      </dgm:t>
    </dgm:pt>
    <dgm:pt modelId="{F438CAAF-A750-420F-9ED0-9EC737438A6F}" type="sibTrans" cxnId="{129C98E3-0CEC-4502-AD26-4DB91E1D8352}">
      <dgm:prSet/>
      <dgm:spPr/>
      <dgm:t>
        <a:bodyPr/>
        <a:lstStyle/>
        <a:p>
          <a:pPr latinLnBrk="1"/>
          <a:endParaRPr lang="ko-KR" altLang="en-US"/>
        </a:p>
      </dgm:t>
    </dgm:pt>
    <dgm:pt modelId="{AD97131F-479D-42C8-8E1C-C895B8489AF5}">
      <dgm:prSet phldrT="[텍스트]"/>
      <dgm:spPr/>
      <dgm:t>
        <a:bodyPr/>
        <a:lstStyle/>
        <a:p>
          <a:pPr latinLnBrk="1"/>
          <a:r>
            <a:rPr lang="en-US" altLang="ko-KR" dirty="0"/>
            <a:t>No, linear is enough</a:t>
          </a:r>
          <a:endParaRPr lang="ko-KR" altLang="en-US" dirty="0"/>
        </a:p>
      </dgm:t>
    </dgm:pt>
    <dgm:pt modelId="{E60233B2-80F0-46CD-972A-665C17FA033C}" type="parTrans" cxnId="{70A5251A-B35B-475A-88FE-41DAF81BFCA2}">
      <dgm:prSet/>
      <dgm:spPr/>
      <dgm:t>
        <a:bodyPr/>
        <a:lstStyle/>
        <a:p>
          <a:pPr latinLnBrk="1"/>
          <a:endParaRPr lang="ko-KR" altLang="en-US"/>
        </a:p>
      </dgm:t>
    </dgm:pt>
    <dgm:pt modelId="{EE0E791E-C834-4447-8E06-E49239906B37}" type="sibTrans" cxnId="{70A5251A-B35B-475A-88FE-41DAF81BFCA2}">
      <dgm:prSet/>
      <dgm:spPr/>
      <dgm:t>
        <a:bodyPr/>
        <a:lstStyle/>
        <a:p>
          <a:pPr latinLnBrk="1"/>
          <a:endParaRPr lang="ko-KR" altLang="en-US"/>
        </a:p>
      </dgm:t>
    </dgm:pt>
    <dgm:pt modelId="{15434C85-2480-48DC-AD84-58F598C184EE}">
      <dgm:prSet phldrT="[텍스트]"/>
      <dgm:spPr/>
      <dgm:t>
        <a:bodyPr/>
        <a:lstStyle/>
        <a:p>
          <a:pPr latinLnBrk="1"/>
          <a:r>
            <a:rPr lang="en-US" altLang="ko-KR" dirty="0"/>
            <a:t>(may be)</a:t>
          </a:r>
          <a:endParaRPr lang="ko-KR" altLang="en-US" dirty="0"/>
        </a:p>
      </dgm:t>
    </dgm:pt>
    <dgm:pt modelId="{7F0305E3-9BD3-4ECE-BE18-EB68AFD90958}" type="parTrans" cxnId="{6F93AFE6-E264-4EB9-9894-804D638E11A3}">
      <dgm:prSet/>
      <dgm:spPr/>
      <dgm:t>
        <a:bodyPr/>
        <a:lstStyle/>
        <a:p>
          <a:pPr latinLnBrk="1"/>
          <a:endParaRPr lang="ko-KR" altLang="en-US"/>
        </a:p>
      </dgm:t>
    </dgm:pt>
    <dgm:pt modelId="{CA0B2562-F211-4E02-B152-DCDFAB074581}" type="sibTrans" cxnId="{6F93AFE6-E264-4EB9-9894-804D638E11A3}">
      <dgm:prSet/>
      <dgm:spPr/>
      <dgm:t>
        <a:bodyPr/>
        <a:lstStyle/>
        <a:p>
          <a:pPr latinLnBrk="1"/>
          <a:endParaRPr lang="ko-KR" altLang="en-US"/>
        </a:p>
      </dgm:t>
    </dgm:pt>
    <dgm:pt modelId="{7C0AFD87-159E-4EFA-8438-E7F6CBD93282}">
      <dgm:prSet phldrT="[텍스트]"/>
      <dgm:spPr/>
      <dgm:t>
        <a:bodyPr/>
        <a:lstStyle/>
        <a:p>
          <a:pPr latinLnBrk="1"/>
          <a:r>
            <a:rPr lang="en-US" altLang="ko-KR" dirty="0"/>
            <a:t>(python free software machine learning library)</a:t>
          </a:r>
          <a:endParaRPr lang="ko-KR" altLang="en-US" dirty="0"/>
        </a:p>
      </dgm:t>
    </dgm:pt>
    <dgm:pt modelId="{FEE12A5E-79D7-4B0F-9928-0B155AC11829}" type="parTrans" cxnId="{28CAEDF9-2C5E-450C-B726-4A2077EA1767}">
      <dgm:prSet/>
      <dgm:spPr/>
      <dgm:t>
        <a:bodyPr/>
        <a:lstStyle/>
        <a:p>
          <a:pPr latinLnBrk="1"/>
          <a:endParaRPr lang="ko-KR" altLang="en-US"/>
        </a:p>
      </dgm:t>
    </dgm:pt>
    <dgm:pt modelId="{591D3852-411F-4CB9-9204-E1263E1B6D40}" type="sibTrans" cxnId="{28CAEDF9-2C5E-450C-B726-4A2077EA1767}">
      <dgm:prSet/>
      <dgm:spPr/>
      <dgm:t>
        <a:bodyPr/>
        <a:lstStyle/>
        <a:p>
          <a:pPr latinLnBrk="1"/>
          <a:endParaRPr lang="ko-KR" altLang="en-US"/>
        </a:p>
      </dgm:t>
    </dgm:pt>
    <dgm:pt modelId="{D674347B-64AF-4166-920C-69ED8DC4ADCE}" type="pres">
      <dgm:prSet presAssocID="{3A65AA73-91B9-4627-AB7E-09E1FA70AEDC}" presName="Name0" presStyleCnt="0">
        <dgm:presLayoutVars>
          <dgm:chMax/>
          <dgm:chPref/>
          <dgm:dir/>
          <dgm:animLvl val="lvl"/>
        </dgm:presLayoutVars>
      </dgm:prSet>
      <dgm:spPr/>
    </dgm:pt>
    <dgm:pt modelId="{409750E5-5A79-45BA-9582-4C80760D32C9}" type="pres">
      <dgm:prSet presAssocID="{8AC0E1F4-6AFB-4434-960E-80C39DE659A0}" presName="composite" presStyleCnt="0"/>
      <dgm:spPr/>
    </dgm:pt>
    <dgm:pt modelId="{B5E0179A-C758-458F-84A3-9101E497983C}" type="pres">
      <dgm:prSet presAssocID="{8AC0E1F4-6AFB-4434-960E-80C39DE659A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622CC58-F9C7-4ADF-8B68-E5A5DE8B376C}" type="pres">
      <dgm:prSet presAssocID="{8AC0E1F4-6AFB-4434-960E-80C39DE659A0}" presName="Childtext1" presStyleLbl="revTx" presStyleIdx="0" presStyleCnt="2" custScaleX="112432" custScaleY="99843" custLinFactNeighborX="1493" custLinFactNeighborY="-114">
        <dgm:presLayoutVars>
          <dgm:chMax val="0"/>
          <dgm:chPref val="0"/>
          <dgm:bulletEnabled val="1"/>
        </dgm:presLayoutVars>
      </dgm:prSet>
      <dgm:spPr/>
    </dgm:pt>
    <dgm:pt modelId="{73CB7E4B-10B7-432D-ACA8-64722D56D16E}" type="pres">
      <dgm:prSet presAssocID="{8AC0E1F4-6AFB-4434-960E-80C39DE659A0}" presName="BalanceSpacing" presStyleCnt="0"/>
      <dgm:spPr/>
    </dgm:pt>
    <dgm:pt modelId="{392DCD53-E35D-42F3-B941-A609FDE0CCF3}" type="pres">
      <dgm:prSet presAssocID="{8AC0E1F4-6AFB-4434-960E-80C39DE659A0}" presName="BalanceSpacing1" presStyleCnt="0"/>
      <dgm:spPr/>
    </dgm:pt>
    <dgm:pt modelId="{25092C39-D7EA-411B-BDFD-991AE6282596}" type="pres">
      <dgm:prSet presAssocID="{EB186BE8-190A-43EE-BCF3-67C97571D577}" presName="Accent1Text" presStyleLbl="node1" presStyleIdx="1" presStyleCnt="4"/>
      <dgm:spPr/>
    </dgm:pt>
    <dgm:pt modelId="{461E4534-97D9-45E8-84D5-FFE5706D424A}" type="pres">
      <dgm:prSet presAssocID="{EB186BE8-190A-43EE-BCF3-67C97571D577}" presName="spaceBetweenRectangles" presStyleCnt="0"/>
      <dgm:spPr/>
    </dgm:pt>
    <dgm:pt modelId="{3A45594F-8B22-4BF3-8608-3EE316006F6E}" type="pres">
      <dgm:prSet presAssocID="{B14AD12E-06E3-4C47-9AD6-4CC8020D7FF1}" presName="composite" presStyleCnt="0"/>
      <dgm:spPr/>
    </dgm:pt>
    <dgm:pt modelId="{8BB5F919-CC4D-481E-8520-711B84F334A7}" type="pres">
      <dgm:prSet presAssocID="{B14AD12E-06E3-4C47-9AD6-4CC8020D7FF1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30FBEFD-51C2-4D8A-82F3-53C5AADF0B38}" type="pres">
      <dgm:prSet presAssocID="{B14AD12E-06E3-4C47-9AD6-4CC8020D7FF1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DD971D7-9D95-4C39-B1B4-922292C9ED41}" type="pres">
      <dgm:prSet presAssocID="{B14AD12E-06E3-4C47-9AD6-4CC8020D7FF1}" presName="BalanceSpacing" presStyleCnt="0"/>
      <dgm:spPr/>
    </dgm:pt>
    <dgm:pt modelId="{205DBAE0-D8FF-4D69-9F9B-E19C5877888C}" type="pres">
      <dgm:prSet presAssocID="{B14AD12E-06E3-4C47-9AD6-4CC8020D7FF1}" presName="BalanceSpacing1" presStyleCnt="0"/>
      <dgm:spPr/>
    </dgm:pt>
    <dgm:pt modelId="{A1F67169-591F-40A8-961E-2344AC770362}" type="pres">
      <dgm:prSet presAssocID="{F438CAAF-A750-420F-9ED0-9EC737438A6F}" presName="Accent1Text" presStyleLbl="node1" presStyleIdx="3" presStyleCnt="4"/>
      <dgm:spPr/>
    </dgm:pt>
  </dgm:ptLst>
  <dgm:cxnLst>
    <dgm:cxn modelId="{90153507-32F7-49B1-ACF3-442A082696FA}" type="presOf" srcId="{15434C85-2480-48DC-AD84-58F598C184EE}" destId="{B30FBEFD-51C2-4D8A-82F3-53C5AADF0B38}" srcOrd="0" destOrd="1" presId="urn:microsoft.com/office/officeart/2008/layout/AlternatingHexagons"/>
    <dgm:cxn modelId="{70A5251A-B35B-475A-88FE-41DAF81BFCA2}" srcId="{B14AD12E-06E3-4C47-9AD6-4CC8020D7FF1}" destId="{AD97131F-479D-42C8-8E1C-C895B8489AF5}" srcOrd="0" destOrd="0" parTransId="{E60233B2-80F0-46CD-972A-665C17FA033C}" sibTransId="{EE0E791E-C834-4447-8E06-E49239906B37}"/>
    <dgm:cxn modelId="{7F0F1B28-EF41-495B-81AA-8064B043B3FA}" type="presOf" srcId="{8AC0E1F4-6AFB-4434-960E-80C39DE659A0}" destId="{B5E0179A-C758-458F-84A3-9101E497983C}" srcOrd="0" destOrd="0" presId="urn:microsoft.com/office/officeart/2008/layout/AlternatingHexagons"/>
    <dgm:cxn modelId="{8992F844-9468-47E9-8D0C-D1152DA59BD1}" type="presOf" srcId="{F438CAAF-A750-420F-9ED0-9EC737438A6F}" destId="{A1F67169-591F-40A8-961E-2344AC770362}" srcOrd="0" destOrd="0" presId="urn:microsoft.com/office/officeart/2008/layout/AlternatingHexagons"/>
    <dgm:cxn modelId="{573D6C4F-6352-4E10-9C0B-6C8B206C8608}" type="presOf" srcId="{EB186BE8-190A-43EE-BCF3-67C97571D577}" destId="{25092C39-D7EA-411B-BDFD-991AE6282596}" srcOrd="0" destOrd="0" presId="urn:microsoft.com/office/officeart/2008/layout/AlternatingHexagons"/>
    <dgm:cxn modelId="{9303ED7E-EF0B-4252-B8A0-BD72038C3706}" type="presOf" srcId="{3A65AA73-91B9-4627-AB7E-09E1FA70AEDC}" destId="{D674347B-64AF-4166-920C-69ED8DC4ADCE}" srcOrd="0" destOrd="0" presId="urn:microsoft.com/office/officeart/2008/layout/AlternatingHexagons"/>
    <dgm:cxn modelId="{8D9DE48E-2320-4A84-B57A-2297A583A359}" type="presOf" srcId="{D2B89EB6-A241-440F-AAC2-63A69FEB6857}" destId="{E622CC58-F9C7-4ADF-8B68-E5A5DE8B376C}" srcOrd="0" destOrd="0" presId="urn:microsoft.com/office/officeart/2008/layout/AlternatingHexagons"/>
    <dgm:cxn modelId="{80C6C7D4-134C-44AA-951D-CDF64C80B579}" srcId="{3A65AA73-91B9-4627-AB7E-09E1FA70AEDC}" destId="{8AC0E1F4-6AFB-4434-960E-80C39DE659A0}" srcOrd="0" destOrd="0" parTransId="{5E90549F-1FCA-4EB4-807C-D23B744601CF}" sibTransId="{EB186BE8-190A-43EE-BCF3-67C97571D577}"/>
    <dgm:cxn modelId="{113307DD-526A-464A-BBB6-92FD2ADF6D8E}" srcId="{8AC0E1F4-6AFB-4434-960E-80C39DE659A0}" destId="{D2B89EB6-A241-440F-AAC2-63A69FEB6857}" srcOrd="0" destOrd="0" parTransId="{33AFAC9E-F258-4061-8124-CEB3E0A456D7}" sibTransId="{FA640153-E3F7-4ED0-9D20-5E4BEBA22FED}"/>
    <dgm:cxn modelId="{A2DF93E1-E00F-4D31-BC52-10F472269493}" type="presOf" srcId="{AD97131F-479D-42C8-8E1C-C895B8489AF5}" destId="{B30FBEFD-51C2-4D8A-82F3-53C5AADF0B38}" srcOrd="0" destOrd="0" presId="urn:microsoft.com/office/officeart/2008/layout/AlternatingHexagons"/>
    <dgm:cxn modelId="{129C98E3-0CEC-4502-AD26-4DB91E1D8352}" srcId="{3A65AA73-91B9-4627-AB7E-09E1FA70AEDC}" destId="{B14AD12E-06E3-4C47-9AD6-4CC8020D7FF1}" srcOrd="1" destOrd="0" parTransId="{BF070C97-6C91-4486-A635-D4F5B60B40C4}" sibTransId="{F438CAAF-A750-420F-9ED0-9EC737438A6F}"/>
    <dgm:cxn modelId="{6F93AFE6-E264-4EB9-9894-804D638E11A3}" srcId="{B14AD12E-06E3-4C47-9AD6-4CC8020D7FF1}" destId="{15434C85-2480-48DC-AD84-58F598C184EE}" srcOrd="1" destOrd="0" parTransId="{7F0305E3-9BD3-4ECE-BE18-EB68AFD90958}" sibTransId="{CA0B2562-F211-4E02-B152-DCDFAB074581}"/>
    <dgm:cxn modelId="{1BB4AFEE-6E3B-4DA8-A016-EF9FBE49FC9C}" type="presOf" srcId="{7C0AFD87-159E-4EFA-8438-E7F6CBD93282}" destId="{E622CC58-F9C7-4ADF-8B68-E5A5DE8B376C}" srcOrd="0" destOrd="1" presId="urn:microsoft.com/office/officeart/2008/layout/AlternatingHexagons"/>
    <dgm:cxn modelId="{28CAEDF9-2C5E-450C-B726-4A2077EA1767}" srcId="{8AC0E1F4-6AFB-4434-960E-80C39DE659A0}" destId="{7C0AFD87-159E-4EFA-8438-E7F6CBD93282}" srcOrd="1" destOrd="0" parTransId="{FEE12A5E-79D7-4B0F-9928-0B155AC11829}" sibTransId="{591D3852-411F-4CB9-9204-E1263E1B6D40}"/>
    <dgm:cxn modelId="{B99070FE-5549-498A-8B1F-57BC67EABC1E}" type="presOf" srcId="{B14AD12E-06E3-4C47-9AD6-4CC8020D7FF1}" destId="{8BB5F919-CC4D-481E-8520-711B84F334A7}" srcOrd="0" destOrd="0" presId="urn:microsoft.com/office/officeart/2008/layout/AlternatingHexagons"/>
    <dgm:cxn modelId="{E905CF60-2747-43E1-A02E-951C8C8394F4}" type="presParOf" srcId="{D674347B-64AF-4166-920C-69ED8DC4ADCE}" destId="{409750E5-5A79-45BA-9582-4C80760D32C9}" srcOrd="0" destOrd="0" presId="urn:microsoft.com/office/officeart/2008/layout/AlternatingHexagons"/>
    <dgm:cxn modelId="{95115F88-595F-4A3B-8E32-0F1988655974}" type="presParOf" srcId="{409750E5-5A79-45BA-9582-4C80760D32C9}" destId="{B5E0179A-C758-458F-84A3-9101E497983C}" srcOrd="0" destOrd="0" presId="urn:microsoft.com/office/officeart/2008/layout/AlternatingHexagons"/>
    <dgm:cxn modelId="{6467E66B-A068-4EC0-98A0-0CF2E95E27ED}" type="presParOf" srcId="{409750E5-5A79-45BA-9582-4C80760D32C9}" destId="{E622CC58-F9C7-4ADF-8B68-E5A5DE8B376C}" srcOrd="1" destOrd="0" presId="urn:microsoft.com/office/officeart/2008/layout/AlternatingHexagons"/>
    <dgm:cxn modelId="{1DD1CAB9-60AE-458B-BCA9-53CD500FA3F6}" type="presParOf" srcId="{409750E5-5A79-45BA-9582-4C80760D32C9}" destId="{73CB7E4B-10B7-432D-ACA8-64722D56D16E}" srcOrd="2" destOrd="0" presId="urn:microsoft.com/office/officeart/2008/layout/AlternatingHexagons"/>
    <dgm:cxn modelId="{FE80A159-6E8E-45BE-A228-271E39E0BD83}" type="presParOf" srcId="{409750E5-5A79-45BA-9582-4C80760D32C9}" destId="{392DCD53-E35D-42F3-B941-A609FDE0CCF3}" srcOrd="3" destOrd="0" presId="urn:microsoft.com/office/officeart/2008/layout/AlternatingHexagons"/>
    <dgm:cxn modelId="{2003099E-E392-4E36-8C0D-6FFFF3E6BB78}" type="presParOf" srcId="{409750E5-5A79-45BA-9582-4C80760D32C9}" destId="{25092C39-D7EA-411B-BDFD-991AE6282596}" srcOrd="4" destOrd="0" presId="urn:microsoft.com/office/officeart/2008/layout/AlternatingHexagons"/>
    <dgm:cxn modelId="{90AC5A9A-7104-4EDC-9BC0-37DF06FC674B}" type="presParOf" srcId="{D674347B-64AF-4166-920C-69ED8DC4ADCE}" destId="{461E4534-97D9-45E8-84D5-FFE5706D424A}" srcOrd="1" destOrd="0" presId="urn:microsoft.com/office/officeart/2008/layout/AlternatingHexagons"/>
    <dgm:cxn modelId="{18D633C1-C33C-4FB5-B5A9-9D9CE9C6D696}" type="presParOf" srcId="{D674347B-64AF-4166-920C-69ED8DC4ADCE}" destId="{3A45594F-8B22-4BF3-8608-3EE316006F6E}" srcOrd="2" destOrd="0" presId="urn:microsoft.com/office/officeart/2008/layout/AlternatingHexagons"/>
    <dgm:cxn modelId="{DDE028C3-C166-4041-BC01-A17B5F2C2047}" type="presParOf" srcId="{3A45594F-8B22-4BF3-8608-3EE316006F6E}" destId="{8BB5F919-CC4D-481E-8520-711B84F334A7}" srcOrd="0" destOrd="0" presId="urn:microsoft.com/office/officeart/2008/layout/AlternatingHexagons"/>
    <dgm:cxn modelId="{788634FF-27B5-42F0-B7BE-C1A8C80FDB67}" type="presParOf" srcId="{3A45594F-8B22-4BF3-8608-3EE316006F6E}" destId="{B30FBEFD-51C2-4D8A-82F3-53C5AADF0B38}" srcOrd="1" destOrd="0" presId="urn:microsoft.com/office/officeart/2008/layout/AlternatingHexagons"/>
    <dgm:cxn modelId="{C5291AEF-71C2-4FA5-88B5-2A318D339539}" type="presParOf" srcId="{3A45594F-8B22-4BF3-8608-3EE316006F6E}" destId="{0DD971D7-9D95-4C39-B1B4-922292C9ED41}" srcOrd="2" destOrd="0" presId="urn:microsoft.com/office/officeart/2008/layout/AlternatingHexagons"/>
    <dgm:cxn modelId="{FEC10C4E-0543-40C3-A737-699EA01948D6}" type="presParOf" srcId="{3A45594F-8B22-4BF3-8608-3EE316006F6E}" destId="{205DBAE0-D8FF-4D69-9F9B-E19C5877888C}" srcOrd="3" destOrd="0" presId="urn:microsoft.com/office/officeart/2008/layout/AlternatingHexagons"/>
    <dgm:cxn modelId="{957B70F2-C5B5-4BE2-B30E-887E70F4B285}" type="presParOf" srcId="{3A45594F-8B22-4BF3-8608-3EE316006F6E}" destId="{A1F67169-591F-40A8-961E-2344AC77036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D2B48-8783-44B3-AB97-F50785166502}">
      <dsp:nvSpPr>
        <dsp:cNvPr id="0" name=""/>
        <dsp:cNvSpPr/>
      </dsp:nvSpPr>
      <dsp:spPr>
        <a:xfrm>
          <a:off x="916543" y="612278"/>
          <a:ext cx="5472587" cy="2377082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FFF7D-31ED-40AE-96D8-CB93AD10EFD2}">
      <dsp:nvSpPr>
        <dsp:cNvPr id="0" name=""/>
        <dsp:cNvSpPr/>
      </dsp:nvSpPr>
      <dsp:spPr>
        <a:xfrm>
          <a:off x="3652837" y="864393"/>
          <a:ext cx="589" cy="1872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A87A-E2F9-4048-B36E-612FA220D765}">
      <dsp:nvSpPr>
        <dsp:cNvPr id="0" name=""/>
        <dsp:cNvSpPr/>
      </dsp:nvSpPr>
      <dsp:spPr>
        <a:xfrm>
          <a:off x="1132555" y="792360"/>
          <a:ext cx="2830418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Well functions with few learning data</a:t>
          </a:r>
          <a:endParaRPr lang="ko-KR" altLang="en-US" sz="2100" kern="1200" dirty="0"/>
        </a:p>
      </dsp:txBody>
      <dsp:txXfrm>
        <a:off x="1132555" y="792360"/>
        <a:ext cx="2830418" cy="2016918"/>
      </dsp:txXfrm>
    </dsp:sp>
    <dsp:sp modelId="{97EC8AD7-378D-4A49-8543-0CFE3CEFD128}">
      <dsp:nvSpPr>
        <dsp:cNvPr id="0" name=""/>
        <dsp:cNvSpPr/>
      </dsp:nvSpPr>
      <dsp:spPr>
        <a:xfrm>
          <a:off x="3940871" y="782094"/>
          <a:ext cx="2066130" cy="201691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Requires huge dataset</a:t>
          </a:r>
          <a:endParaRPr lang="ko-KR" altLang="en-US" sz="2100" kern="1200" dirty="0"/>
        </a:p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Doesn’t work well for outlier</a:t>
          </a:r>
          <a:endParaRPr lang="ko-KR" altLang="en-US" sz="2100" kern="1200" dirty="0"/>
        </a:p>
      </dsp:txBody>
      <dsp:txXfrm>
        <a:off x="3940871" y="782094"/>
        <a:ext cx="2066130" cy="2016918"/>
      </dsp:txXfrm>
    </dsp:sp>
    <dsp:sp modelId="{88E18968-8649-43CF-9F88-32CC05251436}">
      <dsp:nvSpPr>
        <dsp:cNvPr id="0" name=""/>
        <dsp:cNvSpPr/>
      </dsp:nvSpPr>
      <dsp:spPr>
        <a:xfrm rot="16200000">
          <a:off x="-803783" y="928232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SVM</a:t>
          </a:r>
          <a:endParaRPr lang="ko-KR" altLang="en-US" sz="1300" kern="1200" dirty="0"/>
        </a:p>
      </dsp:txBody>
      <dsp:txXfrm>
        <a:off x="-692440" y="1224380"/>
        <a:ext cx="2370494" cy="367105"/>
      </dsp:txXfrm>
    </dsp:sp>
    <dsp:sp modelId="{50D8017B-B2AE-4A98-863B-2876DB1A8549}">
      <dsp:nvSpPr>
        <dsp:cNvPr id="0" name=""/>
        <dsp:cNvSpPr/>
      </dsp:nvSpPr>
      <dsp:spPr>
        <a:xfrm rot="5400000">
          <a:off x="5440624" y="1936354"/>
          <a:ext cx="2593180" cy="736715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/>
            <a:t>K-means</a:t>
          </a:r>
          <a:endParaRPr lang="ko-KR" altLang="en-US" sz="1300" kern="1200" dirty="0"/>
        </a:p>
      </dsp:txBody>
      <dsp:txXfrm>
        <a:off x="5551967" y="2009816"/>
        <a:ext cx="2370494" cy="36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A1D6A-C63B-4A1D-ACD3-5BD58F7120E8}">
      <dsp:nvSpPr>
        <dsp:cNvPr id="0" name=""/>
        <dsp:cNvSpPr/>
      </dsp:nvSpPr>
      <dsp:spPr>
        <a:xfrm rot="16200000">
          <a:off x="802" y="60991"/>
          <a:ext cx="3965151" cy="39651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ABB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svm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Machine learning with proper features</a:t>
          </a:r>
          <a:endParaRPr lang="ko-KR" altLang="en-US" sz="1600" kern="1200" dirty="0"/>
        </a:p>
      </dsp:txBody>
      <dsp:txXfrm rot="5400000">
        <a:off x="803" y="1052279"/>
        <a:ext cx="3271250" cy="1982575"/>
      </dsp:txXfrm>
    </dsp:sp>
    <dsp:sp modelId="{10F73588-975F-47E3-A304-B239BBC2D226}">
      <dsp:nvSpPr>
        <dsp:cNvPr id="0" name=""/>
        <dsp:cNvSpPr/>
      </dsp:nvSpPr>
      <dsp:spPr>
        <a:xfrm rot="5400000">
          <a:off x="4170950" y="60991"/>
          <a:ext cx="3965151" cy="39651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 err="1"/>
            <a:t>Sadari</a:t>
          </a:r>
          <a:endParaRPr lang="ko-KR" altLang="en-US" sz="21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/>
            <a:t>K means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kern="1200" dirty="0" err="1"/>
            <a:t>Missmatch</a:t>
          </a:r>
          <a:r>
            <a:rPr lang="en-US" altLang="ko-KR" sz="1600" kern="1200" dirty="0"/>
            <a:t> in machine learning</a:t>
          </a:r>
          <a:endParaRPr lang="ko-KR" altLang="en-US" sz="1600" kern="1200" dirty="0"/>
        </a:p>
      </dsp:txBody>
      <dsp:txXfrm rot="-5400000">
        <a:off x="4864852" y="1052278"/>
        <a:ext cx="3271250" cy="1982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54D2D-3350-45CE-8DE0-3B01299C01FA}">
      <dsp:nvSpPr>
        <dsp:cNvPr id="0" name=""/>
        <dsp:cNvSpPr/>
      </dsp:nvSpPr>
      <dsp:spPr>
        <a:xfrm>
          <a:off x="0" y="33852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Too heavy</a:t>
          </a:r>
          <a:endParaRPr lang="ko-KR" altLang="en-US" sz="1700" kern="1200" dirty="0"/>
        </a:p>
      </dsp:txBody>
      <dsp:txXfrm>
        <a:off x="0" y="338522"/>
        <a:ext cx="7886699" cy="830025"/>
      </dsp:txXfrm>
    </dsp:sp>
    <dsp:sp modelId="{C869BD67-17C3-4151-B40B-20172DADCE55}">
      <dsp:nvSpPr>
        <dsp:cNvPr id="0" name=""/>
        <dsp:cNvSpPr/>
      </dsp:nvSpPr>
      <dsp:spPr>
        <a:xfrm>
          <a:off x="394334" y="8760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Deep Learning</a:t>
          </a:r>
          <a:endParaRPr lang="ko-KR" altLang="en-US" sz="1700" kern="1200" dirty="0"/>
        </a:p>
      </dsp:txBody>
      <dsp:txXfrm>
        <a:off x="418832" y="112100"/>
        <a:ext cx="5471693" cy="452844"/>
      </dsp:txXfrm>
    </dsp:sp>
    <dsp:sp modelId="{B3D0EE79-63F4-484D-A40D-E567AB275FCA}">
      <dsp:nvSpPr>
        <dsp:cNvPr id="0" name=""/>
        <dsp:cNvSpPr/>
      </dsp:nvSpPr>
      <dsp:spPr>
        <a:xfrm>
          <a:off x="0" y="1511267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Similar reason with k-Mean</a:t>
          </a:r>
          <a:endParaRPr lang="ko-KR" altLang="en-US" sz="1700" kern="1200" dirty="0"/>
        </a:p>
      </dsp:txBody>
      <dsp:txXfrm>
        <a:off x="0" y="1511267"/>
        <a:ext cx="7886699" cy="830025"/>
      </dsp:txXfrm>
    </dsp:sp>
    <dsp:sp modelId="{7A3B441C-8DAD-43A5-81DD-C71544828B35}">
      <dsp:nvSpPr>
        <dsp:cNvPr id="0" name=""/>
        <dsp:cNvSpPr/>
      </dsp:nvSpPr>
      <dsp:spPr>
        <a:xfrm>
          <a:off x="394334" y="1260347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Naïve Bayesian</a:t>
          </a:r>
          <a:endParaRPr lang="ko-KR" altLang="en-US" sz="1700" kern="1200" dirty="0"/>
        </a:p>
      </dsp:txBody>
      <dsp:txXfrm>
        <a:off x="418832" y="1284845"/>
        <a:ext cx="5471693" cy="452844"/>
      </dsp:txXfrm>
    </dsp:sp>
    <dsp:sp modelId="{1F592936-1563-4385-BE0C-7B4398C25476}">
      <dsp:nvSpPr>
        <dsp:cNvPr id="0" name=""/>
        <dsp:cNvSpPr/>
      </dsp:nvSpPr>
      <dsp:spPr>
        <a:xfrm>
          <a:off x="0" y="2684012"/>
          <a:ext cx="7886699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Sensitive to noise</a:t>
          </a:r>
          <a:endParaRPr lang="ko-KR" altLang="en-US" sz="1700" kern="1200" dirty="0"/>
        </a:p>
      </dsp:txBody>
      <dsp:txXfrm>
        <a:off x="0" y="2684012"/>
        <a:ext cx="7886699" cy="830025"/>
      </dsp:txXfrm>
    </dsp:sp>
    <dsp:sp modelId="{B056F545-7B3C-49EE-A257-B1C9B0219165}">
      <dsp:nvSpPr>
        <dsp:cNvPr id="0" name=""/>
        <dsp:cNvSpPr/>
      </dsp:nvSpPr>
      <dsp:spPr>
        <a:xfrm>
          <a:off x="394334" y="243309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 err="1"/>
            <a:t>ADAboost</a:t>
          </a:r>
          <a:endParaRPr lang="ko-KR" altLang="en-US" sz="1700" kern="1200" dirty="0"/>
        </a:p>
      </dsp:txBody>
      <dsp:txXfrm>
        <a:off x="418832" y="2457590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6E6BD-1826-4DF0-A1FF-BF3A76FCADA2}">
      <dsp:nvSpPr>
        <dsp:cNvPr id="0" name=""/>
        <dsp:cNvSpPr/>
      </dsp:nvSpPr>
      <dsp:spPr>
        <a:xfrm>
          <a:off x="2524464" y="2067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altLang="ko-KR" sz="170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ko-KR" altLang="en-US" sz="1700" i="1" kern="1200" smtClean="0">
                        <a:latin typeface="Cambria Math" panose="02040503050406030204" pitchFamily="18" charset="0"/>
                      </a:rPr>
                      <m:t>𝜒</m:t>
                    </m:r>
                  </m:e>
                  <m:sup>
                    <m:r>
                      <a:rPr lang="en-US" altLang="ko-KR" sz="1700" b="0" i="1" kern="1200" smtClean="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m:oMathPara>
          </a14:m>
          <a:endParaRPr lang="ko-KR" altLang="en-US" sz="1700" kern="1200" dirty="0"/>
        </a:p>
      </dsp:txBody>
      <dsp:txXfrm>
        <a:off x="2586098" y="63701"/>
        <a:ext cx="1819152" cy="1139305"/>
      </dsp:txXfrm>
    </dsp:sp>
    <dsp:sp modelId="{FA5B68B7-4C59-4B33-89A7-2B2464492DCE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2669917" y="318224"/>
              </a:moveTo>
              <a:arcTo wR="1684583" hR="1684583" stAng="18347811" swAng="3648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C1980-8213-485A-AD12-13E7CC0CFE00}">
      <dsp:nvSpPr>
        <dsp:cNvPr id="0" name=""/>
        <dsp:cNvSpPr/>
      </dsp:nvSpPr>
      <dsp:spPr>
        <a:xfrm>
          <a:off x="3983356" y="2528942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TF-IDF</a:t>
          </a:r>
          <a:endParaRPr lang="ko-KR" altLang="en-US" sz="1700" kern="1200" dirty="0"/>
        </a:p>
      </dsp:txBody>
      <dsp:txXfrm>
        <a:off x="4044990" y="2590576"/>
        <a:ext cx="1819152" cy="1139305"/>
      </dsp:txXfrm>
    </dsp:sp>
    <dsp:sp modelId="{F3492837-CD44-47E9-8A31-EF2B9F96F0D7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2486589" y="3166003"/>
              </a:moveTo>
              <a:arcTo wR="1684583" hR="1684583" stAng="3694196" swAng="34116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ECD17-B8E9-49CF-8845-E0B2FA3722FF}">
      <dsp:nvSpPr>
        <dsp:cNvPr id="0" name=""/>
        <dsp:cNvSpPr/>
      </dsp:nvSpPr>
      <dsp:spPr>
        <a:xfrm>
          <a:off x="1065572" y="2528942"/>
          <a:ext cx="1942420" cy="12625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Positive/negative per total</a:t>
          </a:r>
          <a:endParaRPr lang="ko-KR" altLang="en-US" sz="1700" kern="1200" dirty="0"/>
        </a:p>
      </dsp:txBody>
      <dsp:txXfrm>
        <a:off x="1127206" y="2590576"/>
        <a:ext cx="1819152" cy="1139305"/>
      </dsp:txXfrm>
    </dsp:sp>
    <dsp:sp modelId="{C078F6AE-CCF2-41D1-ADBF-0D87BC2534A8}">
      <dsp:nvSpPr>
        <dsp:cNvPr id="0" name=""/>
        <dsp:cNvSpPr/>
      </dsp:nvSpPr>
      <dsp:spPr>
        <a:xfrm>
          <a:off x="1811091" y="633354"/>
          <a:ext cx="3369166" cy="3369166"/>
        </a:xfrm>
        <a:custGeom>
          <a:avLst/>
          <a:gdLst/>
          <a:ahLst/>
          <a:cxnLst/>
          <a:rect l="0" t="0" r="0" b="0"/>
          <a:pathLst>
            <a:path>
              <a:moveTo>
                <a:pt x="11182" y="1878364"/>
              </a:moveTo>
              <a:arcTo wR="1684583" hR="1684583" stAng="10403672" swAng="364851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0179A-C758-458F-84A3-9101E497983C}">
      <dsp:nvSpPr>
        <dsp:cNvPr id="0" name=""/>
        <dsp:cNvSpPr/>
      </dsp:nvSpPr>
      <dsp:spPr>
        <a:xfrm rot="5400000">
          <a:off x="2819365" y="119170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Library</a:t>
          </a:r>
          <a:endParaRPr lang="ko-KR" altLang="en-US" sz="2300" kern="1200" dirty="0"/>
        </a:p>
      </dsp:txBody>
      <dsp:txXfrm rot="-5400000">
        <a:off x="3182493" y="283618"/>
        <a:ext cx="1084178" cy="1246183"/>
      </dsp:txXfrm>
    </dsp:sp>
    <dsp:sp modelId="{E622CC58-F9C7-4ADF-8B68-E5A5DE8B376C}">
      <dsp:nvSpPr>
        <dsp:cNvPr id="0" name=""/>
        <dsp:cNvSpPr/>
      </dsp:nvSpPr>
      <dsp:spPr>
        <a:xfrm>
          <a:off x="4464492" y="363193"/>
          <a:ext cx="2271627" cy="108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We will use </a:t>
          </a:r>
          <a:r>
            <a:rPr lang="en-US" altLang="ko-KR" sz="1400" kern="1200" dirty="0" err="1"/>
            <a:t>scikit</a:t>
          </a:r>
          <a:r>
            <a:rPr lang="en-US" altLang="ko-KR" sz="1400" kern="1200" dirty="0"/>
            <a:t>-learn</a:t>
          </a:r>
          <a:endParaRPr lang="ko-KR" altLang="en-US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(python free software machine learning library)</a:t>
          </a:r>
          <a:endParaRPr lang="ko-KR" altLang="en-US" sz="1400" kern="1200" dirty="0"/>
        </a:p>
      </dsp:txBody>
      <dsp:txXfrm>
        <a:off x="4464492" y="363193"/>
        <a:ext cx="2271627" cy="1084555"/>
      </dsp:txXfrm>
    </dsp:sp>
    <dsp:sp modelId="{25092C39-D7EA-411B-BDFD-991AE6282596}">
      <dsp:nvSpPr>
        <dsp:cNvPr id="0" name=""/>
        <dsp:cNvSpPr/>
      </dsp:nvSpPr>
      <dsp:spPr>
        <a:xfrm rot="5400000">
          <a:off x="1118280" y="119170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1481408" y="283618"/>
        <a:ext cx="1084178" cy="1246183"/>
      </dsp:txXfrm>
    </dsp:sp>
    <dsp:sp modelId="{8BB5F919-CC4D-481E-8520-711B84F334A7}">
      <dsp:nvSpPr>
        <dsp:cNvPr id="0" name=""/>
        <dsp:cNvSpPr/>
      </dsp:nvSpPr>
      <dsp:spPr>
        <a:xfrm rot="5400000">
          <a:off x="2028359" y="1655867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Kernel</a:t>
          </a:r>
          <a:endParaRPr lang="ko-KR" altLang="en-US" sz="2300" kern="1200" dirty="0"/>
        </a:p>
      </dsp:txBody>
      <dsp:txXfrm rot="-5400000">
        <a:off x="2391487" y="1820315"/>
        <a:ext cx="1084178" cy="1246183"/>
      </dsp:txXfrm>
    </dsp:sp>
    <dsp:sp modelId="{B30FBEFD-51C2-4D8A-82F3-53C5AADF0B38}">
      <dsp:nvSpPr>
        <dsp:cNvPr id="0" name=""/>
        <dsp:cNvSpPr/>
      </dsp:nvSpPr>
      <dsp:spPr>
        <a:xfrm>
          <a:off x="125592" y="1900276"/>
          <a:ext cx="1955270" cy="108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No, linear is enough</a:t>
          </a:r>
          <a:endParaRPr lang="ko-KR" altLang="en-US" sz="1400" kern="1200" dirty="0"/>
        </a:p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(may be)</a:t>
          </a:r>
          <a:endParaRPr lang="ko-KR" altLang="en-US" sz="1400" kern="1200" dirty="0"/>
        </a:p>
      </dsp:txBody>
      <dsp:txXfrm>
        <a:off x="125592" y="1900276"/>
        <a:ext cx="1955270" cy="1086261"/>
      </dsp:txXfrm>
    </dsp:sp>
    <dsp:sp modelId="{A1F67169-591F-40A8-961E-2344AC770362}">
      <dsp:nvSpPr>
        <dsp:cNvPr id="0" name=""/>
        <dsp:cNvSpPr/>
      </dsp:nvSpPr>
      <dsp:spPr>
        <a:xfrm rot="5400000">
          <a:off x="3729444" y="1655867"/>
          <a:ext cx="1810435" cy="15750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4092572" y="1820315"/>
        <a:ext cx="1084178" cy="124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8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2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4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42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4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22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5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8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6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8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7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E9168C0A-C336-4832-B17F-8D6457B6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90" y="2033296"/>
            <a:ext cx="5198318" cy="3339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26146-FBC9-4E60-BBED-1E5E9A372F81}"/>
              </a:ext>
            </a:extLst>
          </p:cNvPr>
          <p:cNvSpPr txBox="1"/>
          <p:nvPr/>
        </p:nvSpPr>
        <p:spPr>
          <a:xfrm>
            <a:off x="2374442" y="3460883"/>
            <a:ext cx="14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Advertising </a:t>
            </a:r>
          </a:p>
          <a:p>
            <a:pPr algn="ctr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C30CF2-A35F-4B64-A4D5-1D59ED2C065A}"/>
              </a:ext>
            </a:extLst>
          </p:cNvPr>
          <p:cNvSpPr txBox="1"/>
          <p:nvPr/>
        </p:nvSpPr>
        <p:spPr>
          <a:xfrm>
            <a:off x="5657549" y="3207064"/>
            <a:ext cx="144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Non</a:t>
            </a:r>
            <a:br>
              <a:rPr lang="en-US" altLang="ko-KR" dirty="0"/>
            </a:br>
            <a:r>
              <a:rPr lang="en-US" altLang="ko-KR" dirty="0"/>
              <a:t>Advertising </a:t>
            </a:r>
          </a:p>
          <a:p>
            <a:pPr algn="ctr"/>
            <a:r>
              <a:rPr lang="en-US" altLang="ko-KR" dirty="0"/>
              <a:t>words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56C6-34CB-4A95-9705-A63D4341A9B4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552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Why we use SVM</a:t>
            </a:r>
            <a:endParaRPr lang="ko-KR" altLang="en-US" b="1" spc="-15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25B1A9A-31B4-4A66-9CB9-73FD033C4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20210"/>
              </p:ext>
            </p:extLst>
          </p:nvPr>
        </p:nvGraphicFramePr>
        <p:xfrm>
          <a:off x="919162" y="2204864"/>
          <a:ext cx="7305675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79BED6-33E2-4BAE-B9F2-DDFBAE048224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2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CF4551-380D-480C-9F11-0DE9131E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" y="1660942"/>
            <a:ext cx="7953582" cy="40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Differentiator from “</a:t>
            </a:r>
            <a:r>
              <a:rPr lang="en-US" altLang="ko-KR" b="1" spc="-150" dirty="0" err="1"/>
              <a:t>Sadari</a:t>
            </a:r>
            <a:r>
              <a:rPr lang="en-US" altLang="ko-KR" b="1" spc="-150" dirty="0"/>
              <a:t>” </a:t>
            </a:r>
            <a:endParaRPr lang="ko-KR" altLang="en-US" b="1" spc="-150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5C2BA21E-58D4-4DB6-96F9-D0BCDA0E9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041384"/>
              </p:ext>
            </p:extLst>
          </p:nvPr>
        </p:nvGraphicFramePr>
        <p:xfrm>
          <a:off x="539552" y="2150177"/>
          <a:ext cx="8136904" cy="408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48BA81-7000-4FBB-9252-54FF61DA9687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5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Why not we use other methods?</a:t>
            </a:r>
            <a:endParaRPr lang="ko-KR" altLang="en-US" b="1" spc="-15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85C535C-200C-4680-B873-43A9CC856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820053"/>
              </p:ext>
            </p:extLst>
          </p:nvPr>
        </p:nvGraphicFramePr>
        <p:xfrm>
          <a:off x="628650" y="2125266"/>
          <a:ext cx="7886699" cy="36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C1504E0-73C7-4E53-B83B-09D69B80417C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69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Features for SVM</a:t>
            </a:r>
            <a:r>
              <a:rPr lang="en-US" altLang="ko-KR" b="1" spc="-150" dirty="0"/>
              <a:t> </a:t>
            </a:r>
            <a:endParaRPr lang="ko-KR" altLang="en-US" b="1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다이어그램 7">
                <a:extLst>
                  <a:ext uri="{FF2B5EF4-FFF2-40B4-BE49-F238E27FC236}">
                    <a16:creationId xmlns:a16="http://schemas.microsoft.com/office/drawing/2014/main" id="{DA6F7578-B99B-4E54-A947-8D1EA51D7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3735726"/>
                  </p:ext>
                </p:extLst>
              </p:nvPr>
            </p:nvGraphicFramePr>
            <p:xfrm>
              <a:off x="1143616" y="2141225"/>
              <a:ext cx="6991350" cy="42376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다이어그램 7">
                <a:extLst>
                  <a:ext uri="{FF2B5EF4-FFF2-40B4-BE49-F238E27FC236}">
                    <a16:creationId xmlns:a16="http://schemas.microsoft.com/office/drawing/2014/main" id="{DA6F7578-B99B-4E54-A947-8D1EA51D77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53735726"/>
                  </p:ext>
                </p:extLst>
              </p:nvPr>
            </p:nvGraphicFramePr>
            <p:xfrm>
              <a:off x="1143616" y="2141225"/>
              <a:ext cx="6991350" cy="42376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FC9B0885-A673-45A6-9799-FB5AFA5859B2}"/>
              </a:ext>
            </a:extLst>
          </p:cNvPr>
          <p:cNvSpPr/>
          <p:nvPr/>
        </p:nvSpPr>
        <p:spPr>
          <a:xfrm>
            <a:off x="6032119" y="1959364"/>
            <a:ext cx="226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Rogati</a:t>
            </a:r>
            <a:r>
              <a:rPr lang="en-US" altLang="ko-KR" dirty="0"/>
              <a:t>, Yang, 2002)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CD261-DC18-4C51-97C5-C350B1E64FE1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817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Implementation SVM</a:t>
            </a:r>
            <a:endParaRPr lang="ko-KR" altLang="en-US" b="1" spc="-150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DF29A175-E93B-4748-8E31-F1126516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765939"/>
              </p:ext>
            </p:extLst>
          </p:nvPr>
        </p:nvGraphicFramePr>
        <p:xfrm>
          <a:off x="1259632" y="2125267"/>
          <a:ext cx="6768751" cy="3350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EA80D5-9A1E-402E-A2CD-A65C9D31CE7B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3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2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Chrome extension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Data preprocessing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Advertising Decision Algorithm Features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9DAAB2-D5A7-4287-872C-A1337D0C6E65}"/>
              </a:ext>
            </a:extLst>
          </p:cNvPr>
          <p:cNvSpPr/>
          <p:nvPr/>
        </p:nvSpPr>
        <p:spPr>
          <a:xfrm>
            <a:off x="324396" y="1322867"/>
            <a:ext cx="3743548" cy="325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0BD1F-C5F7-A548-AAB9-2646CF03B63F}"/>
              </a:ext>
            </a:extLst>
          </p:cNvPr>
          <p:cNvSpPr txBox="1"/>
          <p:nvPr/>
        </p:nvSpPr>
        <p:spPr>
          <a:xfrm>
            <a:off x="427434" y="836712"/>
            <a:ext cx="3136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Chrome extension program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676797-8403-41A4-9650-15010FFE6D6B}"/>
              </a:ext>
            </a:extLst>
          </p:cNvPr>
          <p:cNvSpPr/>
          <p:nvPr/>
        </p:nvSpPr>
        <p:spPr>
          <a:xfrm>
            <a:off x="611560" y="2008270"/>
            <a:ext cx="2016224" cy="6075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932631-2919-40E0-BAD0-4739EE1B66E6}"/>
              </a:ext>
            </a:extLst>
          </p:cNvPr>
          <p:cNvSpPr/>
          <p:nvPr/>
        </p:nvSpPr>
        <p:spPr>
          <a:xfrm>
            <a:off x="611560" y="2648234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2B8FC-8B76-4404-A540-AA944E94A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" y="2989608"/>
            <a:ext cx="1800200" cy="51736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656E9C-F421-4331-9CAA-D346077C709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27784" y="3218637"/>
            <a:ext cx="489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58FF10-E2EE-4057-BEDF-F7046BE9C940}"/>
              </a:ext>
            </a:extLst>
          </p:cNvPr>
          <p:cNvSpPr/>
          <p:nvPr/>
        </p:nvSpPr>
        <p:spPr>
          <a:xfrm>
            <a:off x="3087584" y="2004550"/>
            <a:ext cx="5588872" cy="42327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AF456-9413-4F80-84FF-043F4B8053DD}"/>
              </a:ext>
            </a:extLst>
          </p:cNvPr>
          <p:cNvSpPr/>
          <p:nvPr/>
        </p:nvSpPr>
        <p:spPr>
          <a:xfrm>
            <a:off x="3116790" y="2638591"/>
            <a:ext cx="2016224" cy="1140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5943D34-D881-4F9D-B4C6-262BAB669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06" y="2694076"/>
            <a:ext cx="1663480" cy="102045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7067F7-6C96-4595-867B-47B5566C00BD}"/>
              </a:ext>
            </a:extLst>
          </p:cNvPr>
          <p:cNvSpPr/>
          <p:nvPr/>
        </p:nvSpPr>
        <p:spPr>
          <a:xfrm>
            <a:off x="3116790" y="4187678"/>
            <a:ext cx="2016224" cy="18390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Preprocessing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213D-6F5D-49BD-B167-18BBE1F6925F}"/>
              </a:ext>
            </a:extLst>
          </p:cNvPr>
          <p:cNvSpPr/>
          <p:nvPr/>
        </p:nvSpPr>
        <p:spPr>
          <a:xfrm>
            <a:off x="5796138" y="2348891"/>
            <a:ext cx="2733715" cy="36777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Advertising Decision Algorithm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385D906-A53A-476D-A3CE-B714595D1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34" y="3039139"/>
            <a:ext cx="1162050" cy="15525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650F50F-0300-426C-9298-A819D6B6E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98" y="4557626"/>
            <a:ext cx="1438701" cy="138375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979F1B-32BF-4B03-A554-BCECB6ACB49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4124902" y="3779397"/>
            <a:ext cx="0" cy="40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67038A-CECC-4870-8306-BCA4C17DA7D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133014" y="5107181"/>
            <a:ext cx="663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759BFA4-D4C8-4E92-ACB7-5F8F009ED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591714"/>
            <a:ext cx="2521400" cy="134966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2B4313-2B73-4D27-8A8C-684C3A202ACB}"/>
              </a:ext>
            </a:extLst>
          </p:cNvPr>
          <p:cNvCxnSpPr>
            <a:cxnSpLocks/>
          </p:cNvCxnSpPr>
          <p:nvPr/>
        </p:nvCxnSpPr>
        <p:spPr>
          <a:xfrm flipH="1">
            <a:off x="5133015" y="3140969"/>
            <a:ext cx="6631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C26C88-C443-48D4-95A0-BC3399AA8CCB}"/>
              </a:ext>
            </a:extLst>
          </p:cNvPr>
          <p:cNvCxnSpPr>
            <a:cxnSpLocks/>
          </p:cNvCxnSpPr>
          <p:nvPr/>
        </p:nvCxnSpPr>
        <p:spPr>
          <a:xfrm flipH="1">
            <a:off x="2615979" y="2924738"/>
            <a:ext cx="477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9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Stemming result 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8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 preprocessing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50E881-4FD7-451D-93B2-2BBA0D424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2" t="58944" b="5324"/>
          <a:stretch/>
        </p:blipFill>
        <p:spPr>
          <a:xfrm>
            <a:off x="411485" y="2063992"/>
            <a:ext cx="8249022" cy="38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916659"/>
            <a:ext cx="457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B2E5E4-7145-4B07-B2DE-2443CE361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67889"/>
            <a:ext cx="8136904" cy="4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3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</a:p>
          <a:p>
            <a:r>
              <a:rPr lang="en-US" altLang="ko-KR" b="1" spc="-150" dirty="0"/>
              <a:t>Example</a:t>
            </a:r>
            <a:endParaRPr lang="ko-KR" altLang="en-US" b="1" spc="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FA6010-7417-44F4-9937-7310DD5AA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0726"/>
              </p:ext>
            </p:extLst>
          </p:nvPr>
        </p:nvGraphicFramePr>
        <p:xfrm>
          <a:off x="427434" y="2254225"/>
          <a:ext cx="8249022" cy="1943100"/>
        </p:xfrm>
        <a:graphic>
          <a:graphicData uri="http://schemas.openxmlformats.org/drawingml/2006/table">
            <a:tbl>
              <a:tblPr/>
              <a:tblGrid>
                <a:gridCol w="1374837">
                  <a:extLst>
                    <a:ext uri="{9D8B030D-6E8A-4147-A177-3AD203B41FA5}">
                      <a16:colId xmlns:a16="http://schemas.microsoft.com/office/drawing/2014/main" val="2158525363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538652836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180407488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976181280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137487312"/>
                    </a:ext>
                  </a:extLst>
                </a:gridCol>
                <a:gridCol w="1374837">
                  <a:extLst>
                    <a:ext uri="{9D8B030D-6E8A-4147-A177-3AD203B41FA5}">
                      <a16:colId xmlns:a16="http://schemas.microsoft.com/office/drawing/2014/main" val="542700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Samsung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Seoul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city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factory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school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2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0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105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5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421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E7A9C55-D94F-4310-9A50-57E142CFB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97434"/>
            <a:ext cx="2526558" cy="1063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E740-1492-4043-A8F5-428B35F6C38B}"/>
              </a:ext>
            </a:extLst>
          </p:cNvPr>
          <p:cNvSpPr txBox="1"/>
          <p:nvPr/>
        </p:nvSpPr>
        <p:spPr>
          <a:xfrm>
            <a:off x="3210126" y="4751007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n: number of document</a:t>
            </a:r>
          </a:p>
          <a:p>
            <a:r>
              <a:rPr lang="en-US" altLang="ko-KR" dirty="0"/>
              <a:t>f(t): number of times written in all documents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Advertising Decision Algorithm Features (TF-IDF)</a:t>
            </a:r>
            <a:endParaRPr lang="ko-KR" altLang="en-US" b="1" spc="-15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55B46F-BFB6-4309-9C41-D4C58CA7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2053"/>
              </p:ext>
            </p:extLst>
          </p:nvPr>
        </p:nvGraphicFramePr>
        <p:xfrm>
          <a:off x="421196" y="2238403"/>
          <a:ext cx="8229600" cy="19431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251731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9880645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390934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549310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1878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1154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Samsung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Seoul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city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factory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effectLst/>
                        </a:rPr>
                        <a:t>school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1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22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0.575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2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700" dirty="0">
                          <a:effectLst/>
                        </a:rPr>
                        <a:t>document4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0.693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916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E7E6CA-7D89-4EBE-A0BC-6825DF5DCC46}"/>
              </a:ext>
            </a:extLst>
          </p:cNvPr>
          <p:cNvSpPr txBox="1"/>
          <p:nvPr/>
        </p:nvSpPr>
        <p:spPr>
          <a:xfrm>
            <a:off x="1040103" y="4860423"/>
            <a:ext cx="699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Words that frequently appear in the entire document are less important.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FB8DA-864B-411A-B9A1-2BE2C5E81946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A13BF-E55B-4039-AE26-AF63648F0267}"/>
              </a:ext>
            </a:extLst>
          </p:cNvPr>
          <p:cNvSpPr txBox="1"/>
          <p:nvPr/>
        </p:nvSpPr>
        <p:spPr>
          <a:xfrm>
            <a:off x="374633" y="5142091"/>
            <a:ext cx="839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Words that appear only in certain documents are considered to be of high importance.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301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5D946-636E-4C93-88F6-77305AAE1677}"/>
              </a:ext>
            </a:extLst>
          </p:cNvPr>
          <p:cNvSpPr txBox="1"/>
          <p:nvPr/>
        </p:nvSpPr>
        <p:spPr>
          <a:xfrm>
            <a:off x="539552" y="1955418"/>
            <a:ext cx="8306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TF-IDF</a:t>
            </a:r>
            <a:r>
              <a:rPr lang="ko-KR" altLang="en-US" dirty="0"/>
              <a:t> </a:t>
            </a:r>
            <a:r>
              <a:rPr lang="en-US" altLang="ko-KR" dirty="0"/>
              <a:t>of our program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There are some unavoidable words when crawling blogs such as “</a:t>
            </a:r>
            <a:r>
              <a:rPr lang="ko-KR" altLang="en-US" dirty="0"/>
              <a:t>로그인</a:t>
            </a:r>
            <a:r>
              <a:rPr lang="en-US" altLang="ko-KR" dirty="0"/>
              <a:t>”.</a:t>
            </a:r>
          </a:p>
          <a:p>
            <a:r>
              <a:rPr lang="en-US" altLang="ko-KR" dirty="0"/>
              <a:t>    Luckily, this kind of words get a low score for TF-IDF.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 If input data is large, the TF-IDF will be slow.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The words in the emotional dictionary to distinguish positive and negative</a:t>
            </a:r>
            <a:br>
              <a:rPr lang="en-US" altLang="ko-KR" dirty="0"/>
            </a:br>
            <a:r>
              <a:rPr lang="en-US" altLang="ko-KR" dirty="0"/>
              <a:t>    are incompatible with the output from </a:t>
            </a:r>
            <a:r>
              <a:rPr lang="en-US" altLang="ko-KR" dirty="0" err="1"/>
              <a:t>konlpy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23CE9-5041-42CD-99B3-0166B68E4639}"/>
              </a:ext>
            </a:extLst>
          </p:cNvPr>
          <p:cNvSpPr txBox="1"/>
          <p:nvPr/>
        </p:nvSpPr>
        <p:spPr>
          <a:xfrm>
            <a:off x="427434" y="965102"/>
            <a:ext cx="443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Advertising Decision Algorithm Features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16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651</Words>
  <Application>Microsoft Office PowerPoint</Application>
  <PresentationFormat>화면 슬라이드 쇼(4:3)</PresentationFormat>
  <Paragraphs>360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148</cp:revision>
  <dcterms:created xsi:type="dcterms:W3CDTF">2016-11-03T20:47:04Z</dcterms:created>
  <dcterms:modified xsi:type="dcterms:W3CDTF">2019-10-29T15:09:32Z</dcterms:modified>
</cp:coreProperties>
</file>