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D8678-81EF-478A-B375-3E0EC4DE61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33B72F-BCC0-46F0-A6D7-5B731A517A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Categorizing</a:t>
          </a:r>
        </a:p>
      </dgm:t>
    </dgm:pt>
    <dgm:pt modelId="{A1866A83-5368-460E-B5E6-2B3AA8309470}" type="parTrans" cxnId="{724075C9-A8B5-4556-B081-3F674D8DDA89}">
      <dgm:prSet/>
      <dgm:spPr/>
      <dgm:t>
        <a:bodyPr/>
        <a:lstStyle/>
        <a:p>
          <a:endParaRPr lang="en-US"/>
        </a:p>
      </dgm:t>
    </dgm:pt>
    <dgm:pt modelId="{17DC5506-4523-454D-B605-4CC11BA7BCE6}" type="sibTrans" cxnId="{724075C9-A8B5-4556-B081-3F674D8DDA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3A2913-BBF8-4AEE-8EB0-51903D28DA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Adjusting TFIDF code by API</a:t>
          </a:r>
        </a:p>
      </dgm:t>
    </dgm:pt>
    <dgm:pt modelId="{655C734E-F64A-4A79-A5FD-417DCB287C65}" type="parTrans" cxnId="{B52A1561-3DB7-4674-9F72-3AD34C5CA9AF}">
      <dgm:prSet/>
      <dgm:spPr/>
      <dgm:t>
        <a:bodyPr/>
        <a:lstStyle/>
        <a:p>
          <a:endParaRPr lang="en-US"/>
        </a:p>
      </dgm:t>
    </dgm:pt>
    <dgm:pt modelId="{10744737-5E37-4114-A777-A469A0644A05}" type="sibTrans" cxnId="{B52A1561-3DB7-4674-9F72-3AD34C5CA9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269036-F5CB-47E8-953A-1D6F1836DB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Reinforcing Adv_Pointing_Method</a:t>
          </a:r>
        </a:p>
      </dgm:t>
    </dgm:pt>
    <dgm:pt modelId="{A674DAAA-50E9-47DC-A7FE-48DC3FE9F48D}" type="parTrans" cxnId="{F0F66462-68BA-48B8-9D41-02F5731035FC}">
      <dgm:prSet/>
      <dgm:spPr/>
      <dgm:t>
        <a:bodyPr/>
        <a:lstStyle/>
        <a:p>
          <a:endParaRPr lang="en-US"/>
        </a:p>
      </dgm:t>
    </dgm:pt>
    <dgm:pt modelId="{CA1BD13F-77FF-4411-A2C4-F370A9F4DB4D}" type="sibTrans" cxnId="{F0F66462-68BA-48B8-9D41-02F5731035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3ECFFF-A6C8-4D20-A579-AB7FC2B34A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Crawling data more</a:t>
          </a:r>
        </a:p>
      </dgm:t>
    </dgm:pt>
    <dgm:pt modelId="{31738028-36BA-48F1-8C38-D6FECEC1F4DA}" type="parTrans" cxnId="{092D5C6C-E001-4CF4-A4D5-E079964422A3}">
      <dgm:prSet/>
      <dgm:spPr/>
      <dgm:t>
        <a:bodyPr/>
        <a:lstStyle/>
        <a:p>
          <a:endParaRPr lang="en-US"/>
        </a:p>
      </dgm:t>
    </dgm:pt>
    <dgm:pt modelId="{B60A5790-267F-4AE1-AACC-E1D2441D08B5}" type="sibTrans" cxnId="{092D5C6C-E001-4CF4-A4D5-E07996442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605395-92EE-40FF-BCD0-B2B4467DDC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Reinforcing Dictionary weekly</a:t>
          </a:r>
        </a:p>
      </dgm:t>
    </dgm:pt>
    <dgm:pt modelId="{D7BAC249-C258-4EA6-A7F0-49EAB17A44B4}" type="parTrans" cxnId="{0C646CE7-5866-4DEB-B44B-33D0B8CF8BFE}">
      <dgm:prSet/>
      <dgm:spPr/>
      <dgm:t>
        <a:bodyPr/>
        <a:lstStyle/>
        <a:p>
          <a:endParaRPr lang="en-US"/>
        </a:p>
      </dgm:t>
    </dgm:pt>
    <dgm:pt modelId="{A85F9CCC-A307-4CE7-9E91-F7534A5CAAF5}" type="sibTrans" cxnId="{0C646CE7-5866-4DEB-B44B-33D0B8CF8BFE}">
      <dgm:prSet/>
      <dgm:spPr/>
      <dgm:t>
        <a:bodyPr/>
        <a:lstStyle/>
        <a:p>
          <a:endParaRPr lang="en-US"/>
        </a:p>
      </dgm:t>
    </dgm:pt>
    <dgm:pt modelId="{846345CA-0760-4BBC-8589-104B1211C896}" type="pres">
      <dgm:prSet presAssocID="{078D8678-81EF-478A-B375-3E0EC4DE6107}" presName="root" presStyleCnt="0">
        <dgm:presLayoutVars>
          <dgm:dir/>
          <dgm:resizeHandles val="exact"/>
        </dgm:presLayoutVars>
      </dgm:prSet>
      <dgm:spPr/>
    </dgm:pt>
    <dgm:pt modelId="{377A5409-5273-4424-B006-236ABEACACF1}" type="pres">
      <dgm:prSet presAssocID="{0133B72F-BCC0-46F0-A6D7-5B731A517ADA}" presName="compNode" presStyleCnt="0"/>
      <dgm:spPr/>
    </dgm:pt>
    <dgm:pt modelId="{14CAE107-3A81-4546-97DC-339F8B237B7D}" type="pres">
      <dgm:prSet presAssocID="{0133B72F-BCC0-46F0-A6D7-5B731A517ADA}" presName="iconBgRect" presStyleLbl="bgShp" presStyleIdx="0" presStyleCnt="5"/>
      <dgm:spPr/>
    </dgm:pt>
    <dgm:pt modelId="{F033AE72-D14C-48C2-A950-A4D3526AC86F}" type="pres">
      <dgm:prSet presAssocID="{0133B72F-BCC0-46F0-A6D7-5B731A517A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770C0E-9B91-40C6-81CA-AAD98C0E1B39}" type="pres">
      <dgm:prSet presAssocID="{0133B72F-BCC0-46F0-A6D7-5B731A517ADA}" presName="spaceRect" presStyleCnt="0"/>
      <dgm:spPr/>
    </dgm:pt>
    <dgm:pt modelId="{BA814664-1C1B-46A0-9FBC-763B76946D2D}" type="pres">
      <dgm:prSet presAssocID="{0133B72F-BCC0-46F0-A6D7-5B731A517ADA}" presName="textRect" presStyleLbl="revTx" presStyleIdx="0" presStyleCnt="5">
        <dgm:presLayoutVars>
          <dgm:chMax val="1"/>
          <dgm:chPref val="1"/>
        </dgm:presLayoutVars>
      </dgm:prSet>
      <dgm:spPr/>
    </dgm:pt>
    <dgm:pt modelId="{6469F787-A840-482D-BCA9-998C2A6837F0}" type="pres">
      <dgm:prSet presAssocID="{17DC5506-4523-454D-B605-4CC11BA7BCE6}" presName="sibTrans" presStyleCnt="0"/>
      <dgm:spPr/>
    </dgm:pt>
    <dgm:pt modelId="{7BA95C31-21B9-49FE-B5D2-839204B1AE74}" type="pres">
      <dgm:prSet presAssocID="{763A2913-BBF8-4AEE-8EB0-51903D28DA06}" presName="compNode" presStyleCnt="0"/>
      <dgm:spPr/>
    </dgm:pt>
    <dgm:pt modelId="{1E9A2981-E47C-4DD3-8825-5180BAF6451D}" type="pres">
      <dgm:prSet presAssocID="{763A2913-BBF8-4AEE-8EB0-51903D28DA06}" presName="iconBgRect" presStyleLbl="bgShp" presStyleIdx="1" presStyleCnt="5"/>
      <dgm:spPr/>
    </dgm:pt>
    <dgm:pt modelId="{8F8EFE5B-AD89-4C19-816C-2FA0811D4823}" type="pres">
      <dgm:prSet presAssocID="{763A2913-BBF8-4AEE-8EB0-51903D28DA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6E0644C-3968-4F0D-85BC-DE0F78BD56CC}" type="pres">
      <dgm:prSet presAssocID="{763A2913-BBF8-4AEE-8EB0-51903D28DA06}" presName="spaceRect" presStyleCnt="0"/>
      <dgm:spPr/>
    </dgm:pt>
    <dgm:pt modelId="{167EE1AE-7020-4A5E-B01D-CC378279CF95}" type="pres">
      <dgm:prSet presAssocID="{763A2913-BBF8-4AEE-8EB0-51903D28DA06}" presName="textRect" presStyleLbl="revTx" presStyleIdx="1" presStyleCnt="5">
        <dgm:presLayoutVars>
          <dgm:chMax val="1"/>
          <dgm:chPref val="1"/>
        </dgm:presLayoutVars>
      </dgm:prSet>
      <dgm:spPr/>
    </dgm:pt>
    <dgm:pt modelId="{0000D3C4-C8AA-4263-97A7-6218A11E6DC1}" type="pres">
      <dgm:prSet presAssocID="{10744737-5E37-4114-A777-A469A0644A05}" presName="sibTrans" presStyleCnt="0"/>
      <dgm:spPr/>
    </dgm:pt>
    <dgm:pt modelId="{D57DAA70-24D4-4905-B632-641E7C48A4A4}" type="pres">
      <dgm:prSet presAssocID="{5A269036-F5CB-47E8-953A-1D6F1836DBCE}" presName="compNode" presStyleCnt="0"/>
      <dgm:spPr/>
    </dgm:pt>
    <dgm:pt modelId="{079F4785-19E8-425C-B1DD-7D73BEFC1179}" type="pres">
      <dgm:prSet presAssocID="{5A269036-F5CB-47E8-953A-1D6F1836DBCE}" presName="iconBgRect" presStyleLbl="bgShp" presStyleIdx="2" presStyleCnt="5"/>
      <dgm:spPr/>
    </dgm:pt>
    <dgm:pt modelId="{82A6C70D-239E-45F4-B01E-C0A1A1F16E36}" type="pres">
      <dgm:prSet presAssocID="{5A269036-F5CB-47E8-953A-1D6F1836DB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D8979CE-5E5F-4F67-8621-B2FE3BB9AED1}" type="pres">
      <dgm:prSet presAssocID="{5A269036-F5CB-47E8-953A-1D6F1836DBCE}" presName="spaceRect" presStyleCnt="0"/>
      <dgm:spPr/>
    </dgm:pt>
    <dgm:pt modelId="{CA7A7A79-4F09-4ACD-A23E-DA4296B29C0C}" type="pres">
      <dgm:prSet presAssocID="{5A269036-F5CB-47E8-953A-1D6F1836DBCE}" presName="textRect" presStyleLbl="revTx" presStyleIdx="2" presStyleCnt="5">
        <dgm:presLayoutVars>
          <dgm:chMax val="1"/>
          <dgm:chPref val="1"/>
        </dgm:presLayoutVars>
      </dgm:prSet>
      <dgm:spPr/>
    </dgm:pt>
    <dgm:pt modelId="{2F22DE9C-AD35-4DB1-A95D-1F479A9F614D}" type="pres">
      <dgm:prSet presAssocID="{CA1BD13F-77FF-4411-A2C4-F370A9F4DB4D}" presName="sibTrans" presStyleCnt="0"/>
      <dgm:spPr/>
    </dgm:pt>
    <dgm:pt modelId="{79031D36-A8E6-4BBF-B1C9-DB58730700A6}" type="pres">
      <dgm:prSet presAssocID="{663ECFFF-A6C8-4D20-A579-AB7FC2B34A8F}" presName="compNode" presStyleCnt="0"/>
      <dgm:spPr/>
    </dgm:pt>
    <dgm:pt modelId="{1754715F-D239-416D-BCF9-658D26C280C8}" type="pres">
      <dgm:prSet presAssocID="{663ECFFF-A6C8-4D20-A579-AB7FC2B34A8F}" presName="iconBgRect" presStyleLbl="bgShp" presStyleIdx="3" presStyleCnt="5"/>
      <dgm:spPr/>
    </dgm:pt>
    <dgm:pt modelId="{7D820C82-B73C-478B-88D9-87481A4FCF56}" type="pres">
      <dgm:prSet presAssocID="{663ECFFF-A6C8-4D20-A579-AB7FC2B34A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06B6114-DB34-4A1B-95DC-C98335D7491B}" type="pres">
      <dgm:prSet presAssocID="{663ECFFF-A6C8-4D20-A579-AB7FC2B34A8F}" presName="spaceRect" presStyleCnt="0"/>
      <dgm:spPr/>
    </dgm:pt>
    <dgm:pt modelId="{76C77850-1960-457D-9E2C-E58583169130}" type="pres">
      <dgm:prSet presAssocID="{663ECFFF-A6C8-4D20-A579-AB7FC2B34A8F}" presName="textRect" presStyleLbl="revTx" presStyleIdx="3" presStyleCnt="5">
        <dgm:presLayoutVars>
          <dgm:chMax val="1"/>
          <dgm:chPref val="1"/>
        </dgm:presLayoutVars>
      </dgm:prSet>
      <dgm:spPr/>
    </dgm:pt>
    <dgm:pt modelId="{9EF944B0-C89F-46D1-A9B4-4B3A4F1E83EB}" type="pres">
      <dgm:prSet presAssocID="{B60A5790-267F-4AE1-AACC-E1D2441D08B5}" presName="sibTrans" presStyleCnt="0"/>
      <dgm:spPr/>
    </dgm:pt>
    <dgm:pt modelId="{64648C23-FA9E-45E7-9931-4951F72E4B8E}" type="pres">
      <dgm:prSet presAssocID="{34605395-92EE-40FF-BCD0-B2B4467DDC60}" presName="compNode" presStyleCnt="0"/>
      <dgm:spPr/>
    </dgm:pt>
    <dgm:pt modelId="{28B49BE8-B02A-47D5-A7D4-7C91A96181A7}" type="pres">
      <dgm:prSet presAssocID="{34605395-92EE-40FF-BCD0-B2B4467DDC60}" presName="iconBgRect" presStyleLbl="bgShp" presStyleIdx="4" presStyleCnt="5"/>
      <dgm:spPr/>
    </dgm:pt>
    <dgm:pt modelId="{E0B09DB3-F027-43AD-A665-7FCCDAF5021B}" type="pres">
      <dgm:prSet presAssocID="{34605395-92EE-40FF-BCD0-B2B4467DDC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6E205A-E155-4216-B8B2-AFC63FF2A768}" type="pres">
      <dgm:prSet presAssocID="{34605395-92EE-40FF-BCD0-B2B4467DDC60}" presName="spaceRect" presStyleCnt="0"/>
      <dgm:spPr/>
    </dgm:pt>
    <dgm:pt modelId="{26A594B7-5712-40D6-9A68-EDC804DBAB77}" type="pres">
      <dgm:prSet presAssocID="{34605395-92EE-40FF-BCD0-B2B4467DDC6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A761A03-1FE3-42BD-8147-F59C37774400}" type="presOf" srcId="{5A269036-F5CB-47E8-953A-1D6F1836DBCE}" destId="{CA7A7A79-4F09-4ACD-A23E-DA4296B29C0C}" srcOrd="0" destOrd="0" presId="urn:microsoft.com/office/officeart/2018/5/layout/IconCircleLabelList"/>
    <dgm:cxn modelId="{0293B015-CAF8-4215-A335-65B8ACCFEFD4}" type="presOf" srcId="{0133B72F-BCC0-46F0-A6D7-5B731A517ADA}" destId="{BA814664-1C1B-46A0-9FBC-763B76946D2D}" srcOrd="0" destOrd="0" presId="urn:microsoft.com/office/officeart/2018/5/layout/IconCircleLabelList"/>
    <dgm:cxn modelId="{6DEF792E-191A-4DAF-8836-14779D240FAB}" type="presOf" srcId="{078D8678-81EF-478A-B375-3E0EC4DE6107}" destId="{846345CA-0760-4BBC-8589-104B1211C896}" srcOrd="0" destOrd="0" presId="urn:microsoft.com/office/officeart/2018/5/layout/IconCircleLabelList"/>
    <dgm:cxn modelId="{B52A1561-3DB7-4674-9F72-3AD34C5CA9AF}" srcId="{078D8678-81EF-478A-B375-3E0EC4DE6107}" destId="{763A2913-BBF8-4AEE-8EB0-51903D28DA06}" srcOrd="1" destOrd="0" parTransId="{655C734E-F64A-4A79-A5FD-417DCB287C65}" sibTransId="{10744737-5E37-4114-A777-A469A0644A05}"/>
    <dgm:cxn modelId="{637F1A41-7FAD-4051-9828-778FDC107401}" type="presOf" srcId="{663ECFFF-A6C8-4D20-A579-AB7FC2B34A8F}" destId="{76C77850-1960-457D-9E2C-E58583169130}" srcOrd="0" destOrd="0" presId="urn:microsoft.com/office/officeart/2018/5/layout/IconCircleLabelList"/>
    <dgm:cxn modelId="{F0F66462-68BA-48B8-9D41-02F5731035FC}" srcId="{078D8678-81EF-478A-B375-3E0EC4DE6107}" destId="{5A269036-F5CB-47E8-953A-1D6F1836DBCE}" srcOrd="2" destOrd="0" parTransId="{A674DAAA-50E9-47DC-A7FE-48DC3FE9F48D}" sibTransId="{CA1BD13F-77FF-4411-A2C4-F370A9F4DB4D}"/>
    <dgm:cxn modelId="{DF6CEF65-EC47-4795-80BD-ABF22CB120A2}" type="presOf" srcId="{34605395-92EE-40FF-BCD0-B2B4467DDC60}" destId="{26A594B7-5712-40D6-9A68-EDC804DBAB77}" srcOrd="0" destOrd="0" presId="urn:microsoft.com/office/officeart/2018/5/layout/IconCircleLabelList"/>
    <dgm:cxn modelId="{092D5C6C-E001-4CF4-A4D5-E079964422A3}" srcId="{078D8678-81EF-478A-B375-3E0EC4DE6107}" destId="{663ECFFF-A6C8-4D20-A579-AB7FC2B34A8F}" srcOrd="3" destOrd="0" parTransId="{31738028-36BA-48F1-8C38-D6FECEC1F4DA}" sibTransId="{B60A5790-267F-4AE1-AACC-E1D2441D08B5}"/>
    <dgm:cxn modelId="{4701CEBB-4FB4-4B4C-A2CB-9E1CDEC6B696}" type="presOf" srcId="{763A2913-BBF8-4AEE-8EB0-51903D28DA06}" destId="{167EE1AE-7020-4A5E-B01D-CC378279CF95}" srcOrd="0" destOrd="0" presId="urn:microsoft.com/office/officeart/2018/5/layout/IconCircleLabelList"/>
    <dgm:cxn modelId="{724075C9-A8B5-4556-B081-3F674D8DDA89}" srcId="{078D8678-81EF-478A-B375-3E0EC4DE6107}" destId="{0133B72F-BCC0-46F0-A6D7-5B731A517ADA}" srcOrd="0" destOrd="0" parTransId="{A1866A83-5368-460E-B5E6-2B3AA8309470}" sibTransId="{17DC5506-4523-454D-B605-4CC11BA7BCE6}"/>
    <dgm:cxn modelId="{0C646CE7-5866-4DEB-B44B-33D0B8CF8BFE}" srcId="{078D8678-81EF-478A-B375-3E0EC4DE6107}" destId="{34605395-92EE-40FF-BCD0-B2B4467DDC60}" srcOrd="4" destOrd="0" parTransId="{D7BAC249-C258-4EA6-A7F0-49EAB17A44B4}" sibTransId="{A85F9CCC-A307-4CE7-9E91-F7534A5CAAF5}"/>
    <dgm:cxn modelId="{9DA39634-83CE-4F98-B1E3-3A778E784630}" type="presParOf" srcId="{846345CA-0760-4BBC-8589-104B1211C896}" destId="{377A5409-5273-4424-B006-236ABEACACF1}" srcOrd="0" destOrd="0" presId="urn:microsoft.com/office/officeart/2018/5/layout/IconCircleLabelList"/>
    <dgm:cxn modelId="{4E7E13CA-CBC6-4275-8740-7FDC355C7CEF}" type="presParOf" srcId="{377A5409-5273-4424-B006-236ABEACACF1}" destId="{14CAE107-3A81-4546-97DC-339F8B237B7D}" srcOrd="0" destOrd="0" presId="urn:microsoft.com/office/officeart/2018/5/layout/IconCircleLabelList"/>
    <dgm:cxn modelId="{836681A5-28FB-4015-810D-3A644606100A}" type="presParOf" srcId="{377A5409-5273-4424-B006-236ABEACACF1}" destId="{F033AE72-D14C-48C2-A950-A4D3526AC86F}" srcOrd="1" destOrd="0" presId="urn:microsoft.com/office/officeart/2018/5/layout/IconCircleLabelList"/>
    <dgm:cxn modelId="{33E5A2CE-E982-4206-8E7A-DFD46A20EF49}" type="presParOf" srcId="{377A5409-5273-4424-B006-236ABEACACF1}" destId="{C1770C0E-9B91-40C6-81CA-AAD98C0E1B39}" srcOrd="2" destOrd="0" presId="urn:microsoft.com/office/officeart/2018/5/layout/IconCircleLabelList"/>
    <dgm:cxn modelId="{3E5154D3-B974-4841-8BB7-D11E10936C7F}" type="presParOf" srcId="{377A5409-5273-4424-B006-236ABEACACF1}" destId="{BA814664-1C1B-46A0-9FBC-763B76946D2D}" srcOrd="3" destOrd="0" presId="urn:microsoft.com/office/officeart/2018/5/layout/IconCircleLabelList"/>
    <dgm:cxn modelId="{4C613933-5B19-4106-ACB0-E24FA3405317}" type="presParOf" srcId="{846345CA-0760-4BBC-8589-104B1211C896}" destId="{6469F787-A840-482D-BCA9-998C2A6837F0}" srcOrd="1" destOrd="0" presId="urn:microsoft.com/office/officeart/2018/5/layout/IconCircleLabelList"/>
    <dgm:cxn modelId="{7669DE84-ECEF-4FB3-A60B-F0BAE4887F77}" type="presParOf" srcId="{846345CA-0760-4BBC-8589-104B1211C896}" destId="{7BA95C31-21B9-49FE-B5D2-839204B1AE74}" srcOrd="2" destOrd="0" presId="urn:microsoft.com/office/officeart/2018/5/layout/IconCircleLabelList"/>
    <dgm:cxn modelId="{E343312C-AB1F-419F-8294-792C6810BAAE}" type="presParOf" srcId="{7BA95C31-21B9-49FE-B5D2-839204B1AE74}" destId="{1E9A2981-E47C-4DD3-8825-5180BAF6451D}" srcOrd="0" destOrd="0" presId="urn:microsoft.com/office/officeart/2018/5/layout/IconCircleLabelList"/>
    <dgm:cxn modelId="{00AD2F1B-3DF7-424D-9994-64DCB87CCCDB}" type="presParOf" srcId="{7BA95C31-21B9-49FE-B5D2-839204B1AE74}" destId="{8F8EFE5B-AD89-4C19-816C-2FA0811D4823}" srcOrd="1" destOrd="0" presId="urn:microsoft.com/office/officeart/2018/5/layout/IconCircleLabelList"/>
    <dgm:cxn modelId="{22299B54-9071-4051-A41E-668586225136}" type="presParOf" srcId="{7BA95C31-21B9-49FE-B5D2-839204B1AE74}" destId="{B6E0644C-3968-4F0D-85BC-DE0F78BD56CC}" srcOrd="2" destOrd="0" presId="urn:microsoft.com/office/officeart/2018/5/layout/IconCircleLabelList"/>
    <dgm:cxn modelId="{641F9677-85C4-4C8B-A8DB-1FCA5192F5E1}" type="presParOf" srcId="{7BA95C31-21B9-49FE-B5D2-839204B1AE74}" destId="{167EE1AE-7020-4A5E-B01D-CC378279CF95}" srcOrd="3" destOrd="0" presId="urn:microsoft.com/office/officeart/2018/5/layout/IconCircleLabelList"/>
    <dgm:cxn modelId="{BA018CCF-81E6-428E-A0CD-9FEF65F7C9DD}" type="presParOf" srcId="{846345CA-0760-4BBC-8589-104B1211C896}" destId="{0000D3C4-C8AA-4263-97A7-6218A11E6DC1}" srcOrd="3" destOrd="0" presId="urn:microsoft.com/office/officeart/2018/5/layout/IconCircleLabelList"/>
    <dgm:cxn modelId="{83EFD392-3D14-4200-8D5F-F8695065BED6}" type="presParOf" srcId="{846345CA-0760-4BBC-8589-104B1211C896}" destId="{D57DAA70-24D4-4905-B632-641E7C48A4A4}" srcOrd="4" destOrd="0" presId="urn:microsoft.com/office/officeart/2018/5/layout/IconCircleLabelList"/>
    <dgm:cxn modelId="{9C87C00C-5A6F-4AFC-BBDB-F30363BE23D3}" type="presParOf" srcId="{D57DAA70-24D4-4905-B632-641E7C48A4A4}" destId="{079F4785-19E8-425C-B1DD-7D73BEFC1179}" srcOrd="0" destOrd="0" presId="urn:microsoft.com/office/officeart/2018/5/layout/IconCircleLabelList"/>
    <dgm:cxn modelId="{3379AF20-A921-4DF8-9DC3-6E7ED6D10206}" type="presParOf" srcId="{D57DAA70-24D4-4905-B632-641E7C48A4A4}" destId="{82A6C70D-239E-45F4-B01E-C0A1A1F16E36}" srcOrd="1" destOrd="0" presId="urn:microsoft.com/office/officeart/2018/5/layout/IconCircleLabelList"/>
    <dgm:cxn modelId="{2BB7FA0A-3F31-4B6E-A530-A80EFA1D0134}" type="presParOf" srcId="{D57DAA70-24D4-4905-B632-641E7C48A4A4}" destId="{4D8979CE-5E5F-4F67-8621-B2FE3BB9AED1}" srcOrd="2" destOrd="0" presId="urn:microsoft.com/office/officeart/2018/5/layout/IconCircleLabelList"/>
    <dgm:cxn modelId="{2FCC641C-6D2C-40C4-A3D8-7AFA9C956C7D}" type="presParOf" srcId="{D57DAA70-24D4-4905-B632-641E7C48A4A4}" destId="{CA7A7A79-4F09-4ACD-A23E-DA4296B29C0C}" srcOrd="3" destOrd="0" presId="urn:microsoft.com/office/officeart/2018/5/layout/IconCircleLabelList"/>
    <dgm:cxn modelId="{B273750A-BD17-46FF-9742-B9E6BE331A64}" type="presParOf" srcId="{846345CA-0760-4BBC-8589-104B1211C896}" destId="{2F22DE9C-AD35-4DB1-A95D-1F479A9F614D}" srcOrd="5" destOrd="0" presId="urn:microsoft.com/office/officeart/2018/5/layout/IconCircleLabelList"/>
    <dgm:cxn modelId="{8996A87A-1005-4198-90D7-6BF370E14CAB}" type="presParOf" srcId="{846345CA-0760-4BBC-8589-104B1211C896}" destId="{79031D36-A8E6-4BBF-B1C9-DB58730700A6}" srcOrd="6" destOrd="0" presId="urn:microsoft.com/office/officeart/2018/5/layout/IconCircleLabelList"/>
    <dgm:cxn modelId="{6319EE11-91F2-4467-83C8-4C28FFCCD71B}" type="presParOf" srcId="{79031D36-A8E6-4BBF-B1C9-DB58730700A6}" destId="{1754715F-D239-416D-BCF9-658D26C280C8}" srcOrd="0" destOrd="0" presId="urn:microsoft.com/office/officeart/2018/5/layout/IconCircleLabelList"/>
    <dgm:cxn modelId="{16E9738F-2B58-4A24-A09A-C602316182BB}" type="presParOf" srcId="{79031D36-A8E6-4BBF-B1C9-DB58730700A6}" destId="{7D820C82-B73C-478B-88D9-87481A4FCF56}" srcOrd="1" destOrd="0" presId="urn:microsoft.com/office/officeart/2018/5/layout/IconCircleLabelList"/>
    <dgm:cxn modelId="{920B00FC-37A3-4C4E-BF48-A7C608086901}" type="presParOf" srcId="{79031D36-A8E6-4BBF-B1C9-DB58730700A6}" destId="{706B6114-DB34-4A1B-95DC-C98335D7491B}" srcOrd="2" destOrd="0" presId="urn:microsoft.com/office/officeart/2018/5/layout/IconCircleLabelList"/>
    <dgm:cxn modelId="{B86EACC0-899C-46BF-91ED-2533DE5C9931}" type="presParOf" srcId="{79031D36-A8E6-4BBF-B1C9-DB58730700A6}" destId="{76C77850-1960-457D-9E2C-E58583169130}" srcOrd="3" destOrd="0" presId="urn:microsoft.com/office/officeart/2018/5/layout/IconCircleLabelList"/>
    <dgm:cxn modelId="{FDCCA292-6746-499E-9AE9-B91869D9ED56}" type="presParOf" srcId="{846345CA-0760-4BBC-8589-104B1211C896}" destId="{9EF944B0-C89F-46D1-A9B4-4B3A4F1E83EB}" srcOrd="7" destOrd="0" presId="urn:microsoft.com/office/officeart/2018/5/layout/IconCircleLabelList"/>
    <dgm:cxn modelId="{981EC705-EB20-478B-9159-F89717402206}" type="presParOf" srcId="{846345CA-0760-4BBC-8589-104B1211C896}" destId="{64648C23-FA9E-45E7-9931-4951F72E4B8E}" srcOrd="8" destOrd="0" presId="urn:microsoft.com/office/officeart/2018/5/layout/IconCircleLabelList"/>
    <dgm:cxn modelId="{9A8E1780-A452-47B4-874B-4C6DA26DDFA0}" type="presParOf" srcId="{64648C23-FA9E-45E7-9931-4951F72E4B8E}" destId="{28B49BE8-B02A-47D5-A7D4-7C91A96181A7}" srcOrd="0" destOrd="0" presId="urn:microsoft.com/office/officeart/2018/5/layout/IconCircleLabelList"/>
    <dgm:cxn modelId="{3EA2B912-7537-4356-9B82-41D81A1A0C2E}" type="presParOf" srcId="{64648C23-FA9E-45E7-9931-4951F72E4B8E}" destId="{E0B09DB3-F027-43AD-A665-7FCCDAF5021B}" srcOrd="1" destOrd="0" presId="urn:microsoft.com/office/officeart/2018/5/layout/IconCircleLabelList"/>
    <dgm:cxn modelId="{EC523635-2641-4881-974B-614D2F8A65DD}" type="presParOf" srcId="{64648C23-FA9E-45E7-9931-4951F72E4B8E}" destId="{086E205A-E155-4216-B8B2-AFC63FF2A768}" srcOrd="2" destOrd="0" presId="urn:microsoft.com/office/officeart/2018/5/layout/IconCircleLabelList"/>
    <dgm:cxn modelId="{33E9F61E-43AC-4614-8A86-7C3B2C56A876}" type="presParOf" srcId="{64648C23-FA9E-45E7-9931-4951F72E4B8E}" destId="{26A594B7-5712-40D6-9A68-EDC804DBAB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AE107-3A81-4546-97DC-339F8B237B7D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3AE72-D14C-48C2-A950-A4D3526AC86F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14664-1C1B-46A0-9FBC-763B76946D2D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Categorizing</a:t>
          </a:r>
        </a:p>
      </dsp:txBody>
      <dsp:txXfrm>
        <a:off x="127800" y="2535669"/>
        <a:ext cx="1800000" cy="720000"/>
      </dsp:txXfrm>
    </dsp:sp>
    <dsp:sp modelId="{1E9A2981-E47C-4DD3-8825-5180BAF6451D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EFE5B-AD89-4C19-816C-2FA0811D4823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EE1AE-7020-4A5E-B01D-CC378279CF95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Adjusting TFIDF code by API</a:t>
          </a:r>
        </a:p>
      </dsp:txBody>
      <dsp:txXfrm>
        <a:off x="2242800" y="2535669"/>
        <a:ext cx="1800000" cy="720000"/>
      </dsp:txXfrm>
    </dsp:sp>
    <dsp:sp modelId="{079F4785-19E8-425C-B1DD-7D73BEFC1179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6C70D-239E-45F4-B01E-C0A1A1F16E36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7A79-4F09-4ACD-A23E-DA4296B29C0C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Reinforcing Adv_Pointing_Method</a:t>
          </a:r>
        </a:p>
      </dsp:txBody>
      <dsp:txXfrm>
        <a:off x="4357800" y="2535669"/>
        <a:ext cx="1800000" cy="720000"/>
      </dsp:txXfrm>
    </dsp:sp>
    <dsp:sp modelId="{1754715F-D239-416D-BCF9-658D26C280C8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20C82-B73C-478B-88D9-87481A4FCF56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77850-1960-457D-9E2C-E58583169130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Crawling data more</a:t>
          </a:r>
        </a:p>
      </dsp:txBody>
      <dsp:txXfrm>
        <a:off x="6472800" y="2535669"/>
        <a:ext cx="1800000" cy="720000"/>
      </dsp:txXfrm>
    </dsp:sp>
    <dsp:sp modelId="{28B49BE8-B02A-47D5-A7D4-7C91A96181A7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9DB3-F027-43AD-A665-7FCCDAF5021B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594B7-5712-40D6-9A68-EDC804DBAB77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Reinforcing Dictionary weekly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5:16:4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21 101 3233 0 0,'0'0'1022'0'0,"0"0"48"0"0,0 0-755 0 0,0 0-886 0 0,0 0 3660 0 0,0 0-1552 0 0,0 0-870 0 0,0 0 32 0 0,0 0 11 0 0,0 0-67 0 0,-5 0-115 0 0,-1 1-928 0 0,-4 1 2504 0 0,26-1 50 0 0,11-2-1907 0 0,0-1 0 0 0,0-2 0 0 0,19-5-247 0 0,-5 1 78 0 0,91-3 301 0 0,58-5 74 0 0,-153 13-219 0 0,0 1 0 0 0,33 3-234 0 0,-34 0 138 0 0,-1-2 1 0 0,0 0-1 0 0,11-4-138 0 0,-7 0 131 0 0,0 2 0 0 0,9 2-131 0 0,-17 1 223 0 0,-1-2 0 0 0,1-1 1 0 0,-1-1-1 0 0,3-2-223 0 0,-33 6-28 0 0,-1 0-1 0 0,1 0 0 0 0,0 0 0 0 0,0 0 1 0 0,0-1-1 0 0,0 1 0 0 0,0 0 0 0 0,0 0 1 0 0,0 0-1 0 0,-1 0 0 0 0,1 0 0 0 0,0 0 1 0 0,0 0-1 0 0,0-1 0 0 0,0 1 0 0 0,0 0 1 0 0,0 0-1 0 0,0 0 0 0 0,0 0 0 0 0,0 0 0 0 0,0-1 1 0 0,0 1-1 0 0,0 0 0 0 0,0 0 0 0 0,0 0 1 0 0,0 0-1 0 0,0 0 0 0 0,0-1 0 0 0,0 1 1 0 0,0 0-1 0 0,0 0 0 0 0,0 0 0 0 0,0 0 1 0 0,0 0-1 0 0,0-1 0 0 0,0 1 0 0 0,0 0 1 0 0,0 0-1 0 0,0 0 0 0 0,0 0 0 0 0,0 0 1 0 0,1 0-1 0 0,-1-1 0 0 0,0 1 0 0 0,0 0 1 0 0,0 0-1 0 0,0 0 0 0 0,0 0 0 0 0,0 0 1 0 0,0 0-1 0 0,1 0 0 0 0,-1 0 0 0 0,0 0 1 0 0,0 0-1 0 0,0 0 0 0 0,0 0 0 0 0,0-1 29 0 0,-5-3-2787 0 0,0-5-2055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5:16:48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3826 0 0,'62'4'12913'0'0,"8"4"-9896"0"0,-14 0-3375 0 0,51-1 358 0 0,380-20 1886 0 0,-293-11-1336 0 0,-119 13-390 0 0,-1 3 0 0 0,34 2-160 0 0,280-2 998 0 0,-363 1-595 0 0,-17 4-8372 0 0,-8-1 2660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5:16:49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5635 0 0,'33'0'10162'0'0,"149"-1"-8063"0"0,44-3-459 0 0,0-10-1 0 0,86-21-1639 0 0,-251 25 180 0 0,-17 1 355 0 0,0 3 1 0 0,45-1-536 0 0,-89 7 182 0 0,0 0-54 0 0,0 0-67 0 0,-8-4-9276 0 0,5-1 2308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5:16:5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4034 0 0,'0'0'1819'0'0,"0"0"-365"0"0,0 0 38 0 0,0 0-116 0 0,0 0-317 0 0,0 0-162 0 0,0 0-94 0 0,0 0-48 0 0,0 0-144 0 0,0 0-126 0 0,0 0 22 0 0,0 0 24 0 0,24-6-64 0 0,6-2-338 0 0,-12 2-30 0 0,2 1-1 0 0,-1 0 1 0 0,0 2-1 0 0,1 0 1 0 0,0 2-1 0 0,2 0-98 0 0,168-7 1004 0 0,1138-79 2440 0 0,-1123 66-1216 0 0,129 7-2228 0 0,-325 17-1249 0 0,-11-5-7464 0 0,-5-6 1456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5:16:5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6675 0 0,'0'0'822'0'0,"0"0"536"0"0,0 0-86 0 0,0 0-71 0 0,0 0-222 0 0,0 0-165 0 0,0 0-201 0 0,0 0-173 0 0,0 0-45 0 0,0 0 86 0 0,0 0 81 0 0,0 0-20 0 0,0 0-19 0 0,45-3-53 0 0,150-12 34 0 0,283 10 1588 0 0,-66 2-625 0 0,-250-9-868 0 0,191-6 560 0 0,-354 18-1172 0 0,1 0 0 0 0,0 0 0 0 0,0 0 1 0 0,-1 0-1 0 0,1 1 0 0 0,0-1 0 0 0,0 0 1 0 0,0 0-1 0 0,-1 1 0 0 0,1-1 0 0 0,0 0 0 0 0,0 0 1 0 0,0 1-1 0 0,0-1 0 0 0,0 0 0 0 0,0 0 0 0 0,-1 1 1 0 0,1-1-1 0 0,0 0 0 0 0,0 1 0 0 0,0-1 0 0 0,0 0 1 0 0,0 0-1 0 0,0 1 0 0 0,0-1 0 0 0,0 0 1 0 0,0 1-1 0 0,0-1 0 0 0,0 0 0 0 0,0 1 0 0 0,1-1 1 0 0,-1 0-1 0 0,0 0 0 0 0,0 1 0 0 0,0-1 0 0 0,0 0 1 0 0,0 0-1 0 0,1 1 0 0 0,-1-1 0 0 0,0 0 1 0 0,0 0-1 0 0,0 1 0 0 0,1-1 0 0 0,-1 0 0 0 0,0 0 1 0 0,0 0-1 0 0,1 0 0 0 0,-1 1 0 0 0,0-1 0 0 0,0 0 1 0 0,1 0-1 0 0,-1 0 0 0 0,0 0 0 0 0,0 0 0 0 0,1 0 1 0 0,-1 0-1 0 0,0 0 0 0 0,1 0 0 0 0,-1 0 1 0 0,0 0-1 0 0,1 0 0 0 0,-1 0 0 0 0,0 0 0 0 0,0 0 1 0 0,1 0-1 0 0,-1 0 0 0 0,0 0 0 0 0,1 0 0 0 0,-1 0 1 0 0,0 0 12 0 0,-10 5-3266 0 0,-3-8-3970 0 0,5-7-4335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5:16:5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85 4434 0 0,'-3'-2'5073'0'0,"13"-1"-3747"0"0,16-4-724 0 0,67 5 1744 0 0,0 4 1 0 0,36 8-2347 0 0,89 2 1227 0 0,-25-15 39 0 0,1-8 0 0 0,-2-8 1 0 0,179-43-1267 0 0,-347 63-40 0 0,-22 3-1376 0 0,-13 2-2515 0 0,6-6-39 0 0,-1 0-2288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5:16:5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20 162 5667 0 0,'-1'0'200'0'0,"0"0"1"0"0,0 0-1 0 0,0 0 0 0 0,1 0 1 0 0,-1 0-1 0 0,0 0 1 0 0,0 0-1 0 0,0 0 1 0 0,0 0-1 0 0,0 0 1 0 0,0-1-1 0 0,1 1 1 0 0,-1 0-1 0 0,0 0 0 0 0,0-1 1 0 0,0 1-1 0 0,1-1 1 0 0,-1 1-1 0 0,0-1 1 0 0,0 1-1 0 0,1-1 1 0 0,-1 1-1 0 0,0-1-200 0 0,8-12 2494 0 0,-2 9-2308 0 0,-1 1-1 0 0,0 0 1 0 0,1 1 0 0 0,-1-1-1 0 0,1 1 1 0 0,0 0-1 0 0,4-2-185 0 0,73-12 1177 0 0,-1 4 0 0 0,13 2-1177 0 0,37-4 650 0 0,131-20 105 0 0,2 11 1 0 0,0 13-1 0 0,160 16-755 0 0,239 5 2219 0 0,-438-12-1579 0 0,-221 1-635 0 0,38 2 65 0 0,-40-2-67 0 0,0 0-1 0 0,-1 0 0 0 0,1 1 0 0 0,0-1 1 0 0,-1 0-1 0 0,1 1 0 0 0,-1-1 1 0 0,1 1-1 0 0,-1 0 0 0 0,1-1 1 0 0,-1 1-1 0 0,1 0 0 0 0,-1 0 0 0 0,0 0 1 0 0,0 0-1 0 0,1 0 0 0 0,-1 0 1 0 0,0 0-1 0 0,0 0 0 0 0,0 1 1 0 0,0-1-1 0 0,0 1-2 0 0,-1-2-104 0 0,0 0 0 0 0,0 0 0 0 0,0 0 0 0 0,0 1 0 0 0,0-1 0 0 0,0 0 0 0 0,0 0 0 0 0,0 0-1 0 0,0 0 1 0 0,0 1 0 0 0,0-1 0 0 0,0 0 0 0 0,0 0 0 0 0,0 0 0 0 0,0 1 0 0 0,0-1 0 0 0,-1 0 0 0 0,1 0 0 0 0,0 0 0 0 0,0 0 0 0 0,0 0 0 0 0,0 1 0 0 0,0-1 0 0 0,-1 0 0 0 0,1 0 0 0 0,0 0 0 0 0,0 0 0 0 0,0 0 0 0 0,0 0-1 0 0,-1 0 1 0 0,1 0 0 0 0,0 0 0 0 0,0 1 0 0 0,0-1 0 0 0,0 0 0 0 0,-1 0 0 0 0,1 0 0 0 0,0 0 0 0 0,0 0 0 0 0,0 0 0 0 0,-1 0 0 0 0,1 0 0 0 0,0 0 0 0 0,0 0 0 0 0,0-1 0 0 0,-1 1 0 0 0,1 0 0 0 0,0 0 0 0 0,0 0 0 0 0,0 0-1 0 0,0 0 1 0 0,-1 0 0 0 0,1 0 0 0 0,0 0 0 0 0,0 0 0 0 0,0-1 0 0 0,0 1 104 0 0,-5-4-4709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DE52-324E-4C9D-A527-E5107F7B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1853C-CB70-4F29-B03D-E55AF8E1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DC8F3-E915-44E2-BB4F-3EEAD6F7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CF93B-FBC6-4347-9D41-BC08A97B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C452-7928-423A-AE24-814389BC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6485E-B70A-4CF5-8B35-61D3D50A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A640E-EC14-4C20-9F05-D17B8016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E1382-BD0A-4C07-B2B6-25528710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6492E-0BFD-4132-9167-BA26DBFC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9B3A1-C48D-4DA3-B568-0E047D64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4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C442CC-9A37-4B0B-B307-12CBFB780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5311B-9A53-464D-8D60-7B411548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80431-35D5-4897-B9F0-FDC156B4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1E949-E634-4FAA-8700-37F9B2DE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7D34-54C8-4B4B-83C0-5D943E0D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4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E4641-EAFC-494E-9839-EF3A57EF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C9537-4D77-44F1-88AB-847127D7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920F2-B880-422D-B7A4-3C72CBFE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C7BC4-B150-4C19-AB6F-88EB8FDF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5A42C-D126-40C9-945A-4A9AB7AD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E402B-F6DC-46C2-BDB3-F601DD18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4F555-559E-48E2-8FF6-5FEE692C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2F48B-6EBD-43D0-84C5-43ECD5A9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AE02C-6A84-4AD0-AD28-9B83AB84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F419-0994-4B22-9C9F-EF6D2972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0ACBC-CDF9-416D-A638-9F5AA71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3C0F7-754B-4E11-891B-786B15D18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D8A80-43CE-4317-B2B2-31B777F4F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129FB-EADD-42AA-9FBD-04768859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7944C-8890-49D5-8835-63B2DD9D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1608E-B61A-40B1-941E-7F26823B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0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9BCEB-BB9E-47FD-8CA9-4F316BD5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05EDD-5FBD-43DB-8737-9D8547B3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452FC-6DEC-4E43-8109-D04CEB142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3A4BC1-955F-49EB-A552-607C24C00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CBAA9-1B19-4E59-9DF8-B0180A6E2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CAC2C5-564A-439F-A49A-89A251A4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8BA39-1F5D-4BB7-8E83-5EC03FA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F631B9-5FC0-4D3A-860C-BB2F5C34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9D978-755B-49C9-B808-B2F16E57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18925A-CFF8-4E1C-8C05-CC08224C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1B7954-417D-498B-B665-21BF8CA6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5E65F-8BB3-4BB6-BF58-FC663EBC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6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C9AAD3-2571-4C58-9941-AA60E196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8FD01D-81A2-4C71-83F5-9CB81882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B352A-F8F4-4BEA-B5DA-4A5475F9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4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C4499-37C0-45A5-939E-6E0A3942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A62BE-337B-49D3-A569-91D7D939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44EF0-FA36-41C6-924E-A0FD74FB3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49BA3-5C95-4185-A454-8743DE38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AE7A1B-8605-44F0-884A-B8426525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38DE1-6BE5-492D-86F8-DCE74850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9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DA9F4-DAA0-4D90-B4C0-26AE45EB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51C43-DB56-4F5B-9916-A177CF5AD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6F921-D6D8-4C66-A3AB-7826AA2E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26142-1B63-43CF-AF02-F219D38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F7EF3-65F0-44BC-BFF6-FB3F7049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097D-DF3C-4939-B8E3-BB75E63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1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83C76-FA8C-42F6-934B-7D777DFD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288C6-93FD-47FC-8644-AD8C9CB6E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200E2-60F6-49C8-8704-6A1EBF368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5554-D2A4-461E-A54C-C3F9755941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9978F-1918-4334-A4C6-A15B709C4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371B2-61EE-44B1-8650-B915976EB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30426-1958-409B-B4B9-5FD9E649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41B7BD-727B-4210-93EA-B0CE1337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>
                <a:solidFill>
                  <a:srgbClr val="FFFFFF"/>
                </a:solidFill>
              </a:rPr>
              <a:t>Algorithms which have been implemented</a:t>
            </a:r>
            <a:endParaRPr lang="ko-KR" altLang="en-US" sz="400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2362C8-14C4-4B93-B433-58F925253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88" y="2941638"/>
            <a:ext cx="2405063" cy="30495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D3F35E-FB3B-454A-9C16-51C48CD1C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941638"/>
            <a:ext cx="4230688" cy="30495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EEAD46-6179-4BEA-9E1C-DBF194BA1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2941638"/>
            <a:ext cx="3049588" cy="30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1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42B3B74-E8AF-4C69-8E82-682E26BC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614874" cy="1454051"/>
          </a:xfrm>
        </p:spPr>
        <p:txBody>
          <a:bodyPr>
            <a:normAutofit/>
          </a:bodyPr>
          <a:lstStyle/>
          <a:p>
            <a:r>
              <a:rPr lang="en-US" altLang="ko-KR" sz="3400" dirty="0">
                <a:solidFill>
                  <a:srgbClr val="000000"/>
                </a:solidFill>
              </a:rPr>
              <a:t>Programs implemented last week </a:t>
            </a:r>
            <a:endParaRPr lang="ko-KR" altLang="en-US" sz="3400" dirty="0">
              <a:solidFill>
                <a:srgbClr val="000000"/>
              </a:solidFill>
            </a:endParaRPr>
          </a:p>
        </p:txBody>
      </p:sp>
      <p:sp>
        <p:nvSpPr>
          <p:cNvPr id="3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E2B169E-524B-4047-96D6-22CC5CFF4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r="1" b="1"/>
          <a:stretch/>
        </p:blipFill>
        <p:spPr>
          <a:xfrm>
            <a:off x="477361" y="1433683"/>
            <a:ext cx="1579402" cy="16530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58EC-719E-449D-99AE-36896422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573074" cy="3639289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1. Checking 11 marketing companies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DEEFA19-74C2-4CA0-8750-7EFF27474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52" y="2667240"/>
            <a:ext cx="2295525" cy="1352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2D19FE8-861E-45A8-815A-52F7FB2EF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2" y="3712824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2918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82DBD7-8097-4BD3-A5D5-FB99D8A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>
                <a:solidFill>
                  <a:srgbClr val="FFFFFF"/>
                </a:solidFill>
              </a:rPr>
              <a:t>How?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71DDB-75D4-4D08-8B2D-7DEFE835F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132" y="3367997"/>
            <a:ext cx="5594468" cy="269397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100" dirty="0">
                <a:solidFill>
                  <a:srgbClr val="000000"/>
                </a:solidFill>
              </a:rPr>
              <a:t>https://postfiles.pstatic.net/MjAxNjExMTBfMTcx/MDAxNDc4NzU2MzE1ODA3.B4yixBb15Xxn3Z5lZ8ME_hoOsvUcJxL5sXd_mEO7_-sg.gD9xA3Sr0A7-BLdTivmOKrAZqRCFslCuQm5CA8JJPogg.JPEG.sweety0533/2016-11-10_14%3B36%3B40.JPEG?type=w80_blur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https://www.revu.net/campaign/img.php?p=aa98d7f7c51a8b79c3de8fa24b7a5b10ed01952e79bac82cd6434e8c3f3f81d6&amp;v=4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https://postfiles.pstatic.net/MjAxOTAxMThfMjIg/MDAxNTQ3ODEyODM1Mjky.WbvXpqbIoKF7tmN3rK6dZ7RBXPo3rCx7XhKbS6lNyPgg.iMXNVbHklSj24rH6OZfs7uyd74suKmoh0SCWINuf25Mg.PNG.sweety0533/2001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https://www.revu.net/campaign/img.php?p=53230ab115d75eb7127fb958780dc9a52932616a1e9fdef9dd2f9f5425b81396&amp;v=4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https://www.revu.net/campaign/img.php?p=7267a1ce434b9a70ae865a99919ad50f59bc77d03a0df88a55b040be58287288&amp;v=4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https://postfiles.pstatic.net/MjAxOTA5MTNfMjYz/MDAxNTY4MzQzMDUyMjk3.vn1ACvZbA2dSS-gDhis4I60Ou7dwmY1dN_HVIAnYHkcg.J6TMdQcJsCciZj5yUvj6dbVOIZPOiMXmZE_XMqpI5MAg.JPEG.luna0723/</a:t>
            </a:r>
            <a:r>
              <a:rPr lang="ko-KR" altLang="en-US" sz="1100" dirty="0" err="1">
                <a:solidFill>
                  <a:srgbClr val="000000"/>
                </a:solidFill>
              </a:rPr>
              <a:t>쉬즈</a:t>
            </a:r>
            <a:r>
              <a:rPr lang="en-US" altLang="ko-KR" sz="1100" dirty="0">
                <a:solidFill>
                  <a:srgbClr val="000000"/>
                </a:solidFill>
              </a:rPr>
              <a:t>.</a:t>
            </a:r>
            <a:r>
              <a:rPr lang="en-US" altLang="ko-KR" sz="1100" dirty="0" err="1">
                <a:solidFill>
                  <a:srgbClr val="000000"/>
                </a:solidFill>
              </a:rPr>
              <a:t>jpg?type</a:t>
            </a:r>
            <a:r>
              <a:rPr lang="en-US" altLang="ko-KR" sz="1100" dirty="0">
                <a:solidFill>
                  <a:srgbClr val="000000"/>
                </a:solidFill>
              </a:rPr>
              <a:t>=w80_blur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http://dinnerqueen.net/reviews/image/30293_footer.jpg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16A15-E795-434A-99B7-F4E4EF8CC914}"/>
              </a:ext>
            </a:extLst>
          </p:cNvPr>
          <p:cNvSpPr txBox="1"/>
          <p:nvPr/>
        </p:nvSpPr>
        <p:spPr>
          <a:xfrm>
            <a:off x="1079770" y="2978923"/>
            <a:ext cx="3528962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Marketing Companies</a:t>
            </a:r>
            <a:br>
              <a:rPr lang="en-US" altLang="ko-KR" sz="2400" dirty="0"/>
            </a:br>
            <a:r>
              <a:rPr lang="en-US" altLang="ko-KR" sz="2400" dirty="0"/>
              <a:t>Use Same Images</a:t>
            </a:r>
            <a:endParaRPr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0AF59E2-CF9F-4C54-8925-AAA51E54B5F7}"/>
              </a:ext>
            </a:extLst>
          </p:cNvPr>
          <p:cNvSpPr/>
          <p:nvPr/>
        </p:nvSpPr>
        <p:spPr>
          <a:xfrm>
            <a:off x="7648069" y="2703260"/>
            <a:ext cx="1504593" cy="551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10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D24AC-0122-44E8-8D44-AFCBA42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    New Idea!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8A6C8-A11A-474C-92C7-D19DC407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027"/>
            <a:ext cx="4992451" cy="21308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Only Company Images have ‘Korean’ word in URL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6B88A5-FA21-4B6D-A6B3-A0C7C6936184}"/>
              </a:ext>
            </a:extLst>
          </p:cNvPr>
          <p:cNvGrpSpPr/>
          <p:nvPr/>
        </p:nvGrpSpPr>
        <p:grpSpPr>
          <a:xfrm>
            <a:off x="6414187" y="2265027"/>
            <a:ext cx="4474724" cy="2961313"/>
            <a:chOff x="6414187" y="2265027"/>
            <a:chExt cx="4474724" cy="29613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3F3AF66-9FBC-4BED-8BEC-611C41ADD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798" t="30336" r="17500" b="26483"/>
            <a:stretch/>
          </p:blipFill>
          <p:spPr>
            <a:xfrm>
              <a:off x="6414187" y="2265027"/>
              <a:ext cx="4474724" cy="29613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14BF9AF-D8E1-40C5-828B-B1120FDEB15D}"/>
                    </a:ext>
                  </a:extLst>
                </p14:cNvPr>
                <p14:cNvContentPartPr/>
                <p14:nvPr/>
              </p14:nvContentPartPr>
              <p14:xfrm>
                <a:off x="8273381" y="2646776"/>
                <a:ext cx="390240" cy="381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14BF9AF-D8E1-40C5-828B-B1120FDEB1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64381" y="2637776"/>
                  <a:ext cx="407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126D094-A023-4C9F-8958-FEBE930F4B19}"/>
                    </a:ext>
                  </a:extLst>
                </p14:cNvPr>
                <p14:cNvContentPartPr/>
                <p14:nvPr/>
              </p14:nvContentPartPr>
              <p14:xfrm>
                <a:off x="8288141" y="3436616"/>
                <a:ext cx="595440" cy="302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126D094-A023-4C9F-8958-FEBE930F4B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79141" y="3427616"/>
                  <a:ext cx="613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F0A4905-20AD-4BB4-9E2F-336C154FBB27}"/>
                    </a:ext>
                  </a:extLst>
                </p14:cNvPr>
                <p14:cNvContentPartPr/>
                <p14:nvPr/>
              </p14:nvContentPartPr>
              <p14:xfrm>
                <a:off x="8260781" y="3705176"/>
                <a:ext cx="438480" cy="34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F0A4905-20AD-4BB4-9E2F-336C154FBB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52141" y="3696176"/>
                  <a:ext cx="456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B140C87-8AFB-4B18-93C2-8F18D74D2675}"/>
                    </a:ext>
                  </a:extLst>
                </p14:cNvPr>
                <p14:cNvContentPartPr/>
                <p14:nvPr/>
              </p14:nvContentPartPr>
              <p14:xfrm>
                <a:off x="8206781" y="3916856"/>
                <a:ext cx="812880" cy="63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B140C87-8AFB-4B18-93C2-8F18D74D26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97781" y="3907856"/>
                  <a:ext cx="830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9C9A88A-3FD1-401A-BFDE-83A0BEDA319E}"/>
                    </a:ext>
                  </a:extLst>
                </p14:cNvPr>
                <p14:cNvContentPartPr/>
                <p14:nvPr/>
              </p14:nvContentPartPr>
              <p14:xfrm>
                <a:off x="8355101" y="4246976"/>
                <a:ext cx="594720" cy="208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9C9A88A-3FD1-401A-BFDE-83A0BEDA319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6101" y="4238336"/>
                  <a:ext cx="612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9A0344C-5FF9-4954-BD8C-594D1CAE39EA}"/>
                    </a:ext>
                  </a:extLst>
                </p14:cNvPr>
                <p14:cNvContentPartPr/>
                <p14:nvPr/>
              </p14:nvContentPartPr>
              <p14:xfrm>
                <a:off x="7736261" y="4513376"/>
                <a:ext cx="556560" cy="34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9A0344C-5FF9-4954-BD8C-594D1CAE39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27261" y="4504376"/>
                  <a:ext cx="574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B630CC8-14E1-45F8-8443-830327E78EF3}"/>
                    </a:ext>
                  </a:extLst>
                </p14:cNvPr>
                <p14:cNvContentPartPr/>
                <p14:nvPr/>
              </p14:nvContentPartPr>
              <p14:xfrm>
                <a:off x="8020301" y="4746656"/>
                <a:ext cx="942120" cy="58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B630CC8-14E1-45F8-8443-830327E78E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11301" y="4738016"/>
                  <a:ext cx="959760" cy="7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2AA954C9-635C-4354-AEC4-6B5219058F4F}"/>
              </a:ext>
            </a:extLst>
          </p:cNvPr>
          <p:cNvSpPr/>
          <p:nvPr/>
        </p:nvSpPr>
        <p:spPr>
          <a:xfrm>
            <a:off x="771089" y="578840"/>
            <a:ext cx="788565" cy="7298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8A12-456E-41DF-9AB2-97C41D02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Programs implemented last week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41C9-88C3-4836-8778-A6DF6E85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 Pointing Program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2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6B452A-1F8D-44E0-A6F5-5533831B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000000"/>
                </a:solidFill>
              </a:rPr>
              <a:t>Problem of last week 1</a:t>
            </a:r>
            <a:endParaRPr lang="ko-KR" altLang="en-US" sz="440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EE2702-D018-48E0-A95B-6F1C0F575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109407"/>
            <a:ext cx="3661831" cy="265938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2138D-79D2-48C5-B6DD-65F64034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TF-IDF -&gt; Too Much Time Needed</a:t>
            </a:r>
            <a:endParaRPr lang="ko-KR" altLang="en-US" sz="2000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076F75-6E93-4380-B338-3710BC8CB5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" t="22516" r="20763" b="26880"/>
          <a:stretch/>
        </p:blipFill>
        <p:spPr>
          <a:xfrm>
            <a:off x="3483704" y="571588"/>
            <a:ext cx="1690650" cy="1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1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9AEF6-73F5-4CFA-A651-EE5F27EB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000000"/>
                </a:solidFill>
              </a:rPr>
              <a:t>Problem of last week 2</a:t>
            </a:r>
            <a:endParaRPr lang="ko-KR" altLang="en-US" sz="440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3D43DA-460A-400B-8296-C93E31516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DF64B-D7D5-4644-97E7-3D5B8EE2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ko-KR" sz="2000">
                <a:solidFill>
                  <a:srgbClr val="000000"/>
                </a:solidFill>
              </a:rPr>
              <a:t>Dictionary Reinforcement -&gt; Too Much Time needed</a:t>
            </a:r>
            <a:endParaRPr lang="ko-KR" altLang="en-US" sz="2000">
              <a:solidFill>
                <a:srgbClr val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86741F-0563-4E7C-95C2-894C71693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" t="22516" r="20763" b="26880"/>
          <a:stretch/>
        </p:blipFill>
        <p:spPr>
          <a:xfrm>
            <a:off x="3483704" y="571588"/>
            <a:ext cx="1690650" cy="1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8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F9FB15-A9E7-4776-9886-F61B2BCB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0000"/>
                </a:solidFill>
              </a:rPr>
              <a:t>Solution</a:t>
            </a:r>
            <a:endParaRPr lang="ko-KR" altLang="en-US" sz="4000">
              <a:solidFill>
                <a:srgbClr val="000000"/>
              </a:solidFill>
            </a:endParaRPr>
          </a:p>
        </p:txBody>
      </p:sp>
      <p:sp>
        <p:nvSpPr>
          <p:cNvPr id="23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D7015-B591-41D8-8345-C9567F783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60" y="213398"/>
            <a:ext cx="2531562" cy="1360715"/>
          </a:xfrm>
          <a:prstGeom prst="rect">
            <a:avLst/>
          </a:prstGeom>
        </p:spPr>
      </p:pic>
      <p:sp>
        <p:nvSpPr>
          <p:cNvPr id="25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5DFC94-F792-4B69-A899-DD5FA4AF6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4125087"/>
            <a:ext cx="3759105" cy="217088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1BC97-87AE-410C-81D4-5C6188AC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TFIDF -&gt; fully use API</a:t>
            </a:r>
          </a:p>
          <a:p>
            <a:r>
              <a:rPr lang="en-US" altLang="ko-KR" sz="2000" dirty="0">
                <a:solidFill>
                  <a:srgbClr val="000000"/>
                </a:solidFill>
              </a:rPr>
              <a:t>Dictionary -&gt; weekly Reinforcement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8902C-B2DF-4E9A-97D1-BE41C904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400"/>
              <a:t>The</a:t>
            </a:r>
            <a:r>
              <a:rPr lang="ko-KR" altLang="en-US" sz="4400"/>
              <a:t> </a:t>
            </a:r>
            <a:r>
              <a:rPr lang="en-US" altLang="ko-KR" sz="4400"/>
              <a:t>Things to Implement</a:t>
            </a:r>
            <a:endParaRPr lang="ko-KR" altLang="en-US" sz="44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05E5DD4-B59B-4690-A9A6-AC5B23D52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51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3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Algorithms which have been implemented</vt:lpstr>
      <vt:lpstr>Programs implemented last week </vt:lpstr>
      <vt:lpstr>How?</vt:lpstr>
      <vt:lpstr>    New Idea!</vt:lpstr>
      <vt:lpstr>Programs implemented last week 2</vt:lpstr>
      <vt:lpstr>Problem of last week 1</vt:lpstr>
      <vt:lpstr>Problem of last week 2</vt:lpstr>
      <vt:lpstr>Solution</vt:lpstr>
      <vt:lpstr>The Things to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which have been implemented</dc:title>
  <dc:creator>? ??</dc:creator>
  <cp:lastModifiedBy>? ??</cp:lastModifiedBy>
  <cp:revision>1</cp:revision>
  <dcterms:created xsi:type="dcterms:W3CDTF">2019-10-29T15:42:58Z</dcterms:created>
  <dcterms:modified xsi:type="dcterms:W3CDTF">2019-10-29T15:43:19Z</dcterms:modified>
</cp:coreProperties>
</file>