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369" r:id="rId3"/>
    <p:sldId id="389" r:id="rId4"/>
    <p:sldId id="388" r:id="rId5"/>
    <p:sldId id="390" r:id="rId6"/>
    <p:sldId id="394" r:id="rId7"/>
    <p:sldId id="393" r:id="rId8"/>
    <p:sldId id="259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94"/>
  </p:normalViewPr>
  <p:slideViewPr>
    <p:cSldViewPr>
      <p:cViewPr varScale="1">
        <p:scale>
          <a:sx n="70" d="100"/>
          <a:sy n="70" d="100"/>
        </p:scale>
        <p:origin x="1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17" d="100"/>
          <a:sy n="117" d="100"/>
        </p:scale>
        <p:origin x="420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2019-11-19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85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074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364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584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940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54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3019599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chemeClr val="bg1"/>
                </a:solidFill>
              </a:rPr>
              <a:t>Ad blog block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587551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2019 Capstone Design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FE89E3-3F4A-4930-ABF5-BA52750F2C9F}"/>
              </a:ext>
            </a:extLst>
          </p:cNvPr>
          <p:cNvSpPr txBox="1"/>
          <p:nvPr/>
        </p:nvSpPr>
        <p:spPr>
          <a:xfrm>
            <a:off x="5652120" y="5229200"/>
            <a:ext cx="20426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</a:rPr>
              <a:t>Presenter: </a:t>
            </a:r>
          </a:p>
          <a:p>
            <a:endParaRPr lang="ko-KR" altLang="en-US" sz="3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D633B1-659B-C24F-939E-A89D57A6ED79}"/>
              </a:ext>
            </a:extLst>
          </p:cNvPr>
          <p:cNvSpPr txBox="1"/>
          <p:nvPr/>
        </p:nvSpPr>
        <p:spPr>
          <a:xfrm>
            <a:off x="539552" y="1484784"/>
            <a:ext cx="67687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spc="-150" dirty="0"/>
              <a:t>Feedback</a:t>
            </a:r>
          </a:p>
          <a:p>
            <a:pPr marL="342900" indent="-342900">
              <a:buAutoNum type="arabicPeriod"/>
            </a:pPr>
            <a:endParaRPr lang="en-US" altLang="ko-KR" b="1" spc="-150" dirty="0"/>
          </a:p>
          <a:p>
            <a:pPr marL="342900" indent="-342900">
              <a:buAutoNum type="arabicPeriod"/>
            </a:pPr>
            <a:r>
              <a:rPr lang="en-US" altLang="ko-KR" b="1" spc="-150" dirty="0"/>
              <a:t>Problem solving</a:t>
            </a:r>
          </a:p>
          <a:p>
            <a:pPr marL="342900" indent="-342900">
              <a:buAutoNum type="arabicPeriod"/>
            </a:pPr>
            <a:endParaRPr lang="en-US" altLang="ko-KR" b="1" spc="-150" dirty="0">
              <a:latin typeface="+mj-ea"/>
            </a:endParaRPr>
          </a:p>
          <a:p>
            <a:pPr marL="342900" indent="-342900">
              <a:buAutoNum type="arabicPeriod"/>
            </a:pPr>
            <a:r>
              <a:rPr lang="en-US" altLang="ko-KR" b="1" spc="-150" dirty="0">
                <a:latin typeface="+mj-ea"/>
              </a:rPr>
              <a:t>Current progress</a:t>
            </a:r>
          </a:p>
          <a:p>
            <a:pPr marL="342900" indent="-342900">
              <a:buFontTx/>
              <a:buAutoNum type="arabicPeriod"/>
            </a:pPr>
            <a:endParaRPr lang="en-US" altLang="ko-KR" b="1" spc="-150" dirty="0">
              <a:latin typeface="+mj-ea"/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b="1" spc="-150" dirty="0">
                <a:latin typeface="+mj-ea"/>
              </a:rPr>
              <a:t>Schedule</a:t>
            </a:r>
          </a:p>
          <a:p>
            <a:endParaRPr lang="en-US" altLang="ko-KR" b="1" spc="-150" dirty="0">
              <a:latin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39E0AC-41B1-7842-8117-1CF0E53868BC}"/>
              </a:ext>
            </a:extLst>
          </p:cNvPr>
          <p:cNvSpPr txBox="1"/>
          <p:nvPr/>
        </p:nvSpPr>
        <p:spPr>
          <a:xfrm>
            <a:off x="427434" y="836712"/>
            <a:ext cx="2200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Content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13431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FFFC4D-157F-4BD9-9709-74F9B27C73BA}"/>
              </a:ext>
            </a:extLst>
          </p:cNvPr>
          <p:cNvSpPr txBox="1"/>
          <p:nvPr/>
        </p:nvSpPr>
        <p:spPr>
          <a:xfrm>
            <a:off x="395536" y="940760"/>
            <a:ext cx="5440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1. Feedback – Collecting Data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718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39E0AC-41B1-7842-8117-1CF0E53868BC}"/>
              </a:ext>
            </a:extLst>
          </p:cNvPr>
          <p:cNvSpPr txBox="1"/>
          <p:nvPr/>
        </p:nvSpPr>
        <p:spPr>
          <a:xfrm>
            <a:off x="467544" y="940760"/>
            <a:ext cx="5296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2. Problem solving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34469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39E0AC-41B1-7842-8117-1CF0E53868BC}"/>
              </a:ext>
            </a:extLst>
          </p:cNvPr>
          <p:cNvSpPr txBox="1"/>
          <p:nvPr/>
        </p:nvSpPr>
        <p:spPr>
          <a:xfrm>
            <a:off x="467544" y="940760"/>
            <a:ext cx="5296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3. Current Progress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5D76B9A4-CB7A-45E8-B2AA-5A371BCA7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02" y="2820724"/>
            <a:ext cx="6530454" cy="2047164"/>
          </a:xfrm>
          <a:prstGeom prst="rect">
            <a:avLst/>
          </a:prstGeom>
        </p:spPr>
      </p:pic>
      <p:pic>
        <p:nvPicPr>
          <p:cNvPr id="18" name="그림 17" descr="테이블, 그리기이(가) 표시된 사진&#10;&#10;자동 생성된 설명">
            <a:extLst>
              <a:ext uri="{FF2B5EF4-FFF2-40B4-BE49-F238E27FC236}">
                <a16:creationId xmlns:a16="http://schemas.microsoft.com/office/drawing/2014/main" id="{98EF245E-0FB5-4C49-AA3D-0177A51ECE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014" y="1160028"/>
            <a:ext cx="2232248" cy="173701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D2DA6A9-CD45-431F-B99E-39957BC634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427" y="4805893"/>
            <a:ext cx="7035421" cy="99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99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39E0AC-41B1-7842-8117-1CF0E53868BC}"/>
              </a:ext>
            </a:extLst>
          </p:cNvPr>
          <p:cNvSpPr txBox="1"/>
          <p:nvPr/>
        </p:nvSpPr>
        <p:spPr>
          <a:xfrm>
            <a:off x="467544" y="940760"/>
            <a:ext cx="5296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3. Current Progress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08564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39E0AC-41B1-7842-8117-1CF0E53868BC}"/>
              </a:ext>
            </a:extLst>
          </p:cNvPr>
          <p:cNvSpPr txBox="1"/>
          <p:nvPr/>
        </p:nvSpPr>
        <p:spPr>
          <a:xfrm>
            <a:off x="427434" y="836712"/>
            <a:ext cx="19123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pc="-15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Schedule</a:t>
            </a:r>
            <a:endParaRPr lang="ko-KR" altLang="en-US" sz="2000" b="1" spc="-15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EF391F-4520-4CC1-ABF1-D342326ACD67}"/>
              </a:ext>
            </a:extLst>
          </p:cNvPr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3836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>
                <a:solidFill>
                  <a:schemeClr val="bg1"/>
                </a:solidFill>
              </a:rPr>
              <a:t>2019 Capstone Design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2525</TotalTime>
  <Words>159</Words>
  <Application>Microsoft Office PowerPoint</Application>
  <PresentationFormat>화면 슬라이드 쇼(4:3)</PresentationFormat>
  <Paragraphs>95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 </cp:lastModifiedBy>
  <cp:revision>194</cp:revision>
  <dcterms:created xsi:type="dcterms:W3CDTF">2016-11-03T20:47:04Z</dcterms:created>
  <dcterms:modified xsi:type="dcterms:W3CDTF">2019-11-18T15:56:34Z</dcterms:modified>
</cp:coreProperties>
</file>