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94"/>
  </p:normalViewPr>
  <p:slideViewPr>
    <p:cSldViewPr>
      <p:cViewPr varScale="1">
        <p:scale>
          <a:sx n="70" d="100"/>
          <a:sy n="70" d="100"/>
        </p:scale>
        <p:origin x="1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85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Progress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6" name="그림 5" descr="실외, 검은색, 사진, 앉아있는이(가) 표시된 사진&#10;&#10;자동 생성된 설명">
            <a:extLst>
              <a:ext uri="{FF2B5EF4-FFF2-40B4-BE49-F238E27FC236}">
                <a16:creationId xmlns:a16="http://schemas.microsoft.com/office/drawing/2014/main" id="{E7B6B0D2-A1C5-44EB-9CEB-7DC423B58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8" y="1687124"/>
            <a:ext cx="7850023" cy="22374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986FC-DAD1-408E-8010-86477F7A39D7}"/>
              </a:ext>
            </a:extLst>
          </p:cNvPr>
          <p:cNvSpPr txBox="1"/>
          <p:nvPr/>
        </p:nvSpPr>
        <p:spPr>
          <a:xfrm>
            <a:off x="646988" y="4973571"/>
            <a:ext cx="3100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Concurrent users : 5 people</a:t>
            </a:r>
          </a:p>
          <a:p>
            <a:endParaRPr lang="en-US" altLang="ko-KR" dirty="0"/>
          </a:p>
          <a:p>
            <a:r>
              <a:rPr lang="en-US" altLang="ko-KR" dirty="0"/>
              <a:t>Response time : 1sec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0B0A2-9C45-45D9-A85F-A46813CBD14B}"/>
              </a:ext>
            </a:extLst>
          </p:cNvPr>
          <p:cNvSpPr txBox="1"/>
          <p:nvPr/>
        </p:nvSpPr>
        <p:spPr>
          <a:xfrm>
            <a:off x="646988" y="4365104"/>
            <a:ext cx="649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One blog post can be identified using “</a:t>
            </a:r>
            <a:r>
              <a:rPr lang="en-US" altLang="ko-KR" dirty="0" err="1"/>
              <a:t>blogId</a:t>
            </a:r>
            <a:r>
              <a:rPr lang="en-US" altLang="ko-KR" dirty="0"/>
              <a:t>” and “</a:t>
            </a:r>
            <a:r>
              <a:rPr lang="en-US" altLang="ko-KR" dirty="0" err="1"/>
              <a:t>logNo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57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40</Words>
  <Application>Microsoft Office PowerPoint</Application>
  <PresentationFormat>화면 슬라이드 쇼(4:3)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 </cp:lastModifiedBy>
  <cp:revision>161</cp:revision>
  <dcterms:created xsi:type="dcterms:W3CDTF">2016-11-03T20:47:04Z</dcterms:created>
  <dcterms:modified xsi:type="dcterms:W3CDTF">2019-11-26T12:53:31Z</dcterms:modified>
</cp:coreProperties>
</file>