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D321"/>
    <a:srgbClr val="FAB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1" autoAdjust="0"/>
    <p:restoredTop sz="79953" autoAdjust="0"/>
  </p:normalViewPr>
  <p:slideViewPr>
    <p:cSldViewPr snapToGrid="0">
      <p:cViewPr varScale="1">
        <p:scale>
          <a:sx n="53" d="100"/>
          <a:sy n="53" d="100"/>
        </p:scale>
        <p:origin x="86" y="45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9D832-BD5D-49D1-8359-583DCFC8E896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253519-79E3-4234-A8DF-B8E9A1CDA765}">
      <dgm:prSet custT="1"/>
      <dgm:spPr/>
      <dgm:t>
        <a:bodyPr/>
        <a:lstStyle/>
        <a:p>
          <a:r>
            <a:rPr lang="en-US" sz="2400" dirty="0"/>
            <a:t>Chrome extension</a:t>
          </a:r>
        </a:p>
      </dgm:t>
    </dgm:pt>
    <dgm:pt modelId="{9C59B769-05D6-462B-A535-88292B5E5764}" type="parTrans" cxnId="{08826E21-E52B-4677-B54D-CE606DE5423D}">
      <dgm:prSet/>
      <dgm:spPr/>
      <dgm:t>
        <a:bodyPr/>
        <a:lstStyle/>
        <a:p>
          <a:endParaRPr lang="en-US"/>
        </a:p>
      </dgm:t>
    </dgm:pt>
    <dgm:pt modelId="{6AEEC3D0-10D3-4421-88B7-1891AADA3C1E}" type="sibTrans" cxnId="{08826E21-E52B-4677-B54D-CE606DE5423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C9EC223-DE6D-4F99-91C9-56431D15765F}">
      <dgm:prSet custT="1"/>
      <dgm:spPr/>
      <dgm:t>
        <a:bodyPr/>
        <a:lstStyle/>
        <a:p>
          <a:r>
            <a:rPr lang="en-US" sz="2400" dirty="0"/>
            <a:t>Collect &amp; pretreatment data</a:t>
          </a:r>
        </a:p>
      </dgm:t>
    </dgm:pt>
    <dgm:pt modelId="{3A60C0ED-A481-47AF-8DD8-7FFE6B497828}" type="parTrans" cxnId="{6BC495AA-30A1-4B7D-9EF2-F89FA9678C22}">
      <dgm:prSet/>
      <dgm:spPr/>
      <dgm:t>
        <a:bodyPr/>
        <a:lstStyle/>
        <a:p>
          <a:endParaRPr lang="en-US"/>
        </a:p>
      </dgm:t>
    </dgm:pt>
    <dgm:pt modelId="{B5A2142F-D721-477F-8A36-FA92D3B440B9}" type="sibTrans" cxnId="{6BC495AA-30A1-4B7D-9EF2-F89FA9678C2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8F8CFE5-557F-43CB-B487-043068849E66}">
      <dgm:prSet custT="1"/>
      <dgm:spPr/>
      <dgm:t>
        <a:bodyPr/>
        <a:lstStyle/>
        <a:p>
          <a:r>
            <a:rPr lang="en-US" sz="2400" dirty="0"/>
            <a:t>Pattern learning</a:t>
          </a:r>
        </a:p>
      </dgm:t>
    </dgm:pt>
    <dgm:pt modelId="{47865292-B2A7-45C4-A8C9-E9737F1202B4}" type="parTrans" cxnId="{DCBA57E4-38A7-47CB-8ABA-449C29E0BE0E}">
      <dgm:prSet/>
      <dgm:spPr/>
      <dgm:t>
        <a:bodyPr/>
        <a:lstStyle/>
        <a:p>
          <a:endParaRPr lang="en-US"/>
        </a:p>
      </dgm:t>
    </dgm:pt>
    <dgm:pt modelId="{EE8F4ABA-F407-4735-9290-708AEA5CE481}" type="sibTrans" cxnId="{DCBA57E4-38A7-47CB-8ABA-449C29E0BE0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C987ADA-CA5C-487B-A690-9CDEA7B6121A}">
      <dgm:prSet custT="1"/>
      <dgm:spPr/>
      <dgm:t>
        <a:bodyPr/>
        <a:lstStyle/>
        <a:p>
          <a:r>
            <a:rPr lang="en-US" sz="2400" dirty="0"/>
            <a:t>Key catching</a:t>
          </a:r>
        </a:p>
      </dgm:t>
    </dgm:pt>
    <dgm:pt modelId="{B4CDFB0C-58A6-4056-9120-2737F4FDC622}" type="parTrans" cxnId="{9BC64B6A-2184-4E5B-AEE1-1136FD228DAB}">
      <dgm:prSet/>
      <dgm:spPr/>
      <dgm:t>
        <a:bodyPr/>
        <a:lstStyle/>
        <a:p>
          <a:endParaRPr lang="en-US"/>
        </a:p>
      </dgm:t>
    </dgm:pt>
    <dgm:pt modelId="{935E0620-5492-4A81-8D54-897BE35C0201}" type="sibTrans" cxnId="{9BC64B6A-2184-4E5B-AEE1-1136FD228DAB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9517750D-FD9A-49FB-B805-8F4E5D88E127}">
      <dgm:prSet custT="1"/>
      <dgm:spPr/>
      <dgm:t>
        <a:bodyPr/>
        <a:lstStyle/>
        <a:p>
          <a:r>
            <a:rPr lang="en-US" sz="2400" dirty="0"/>
            <a:t>Crawling</a:t>
          </a:r>
        </a:p>
      </dgm:t>
    </dgm:pt>
    <dgm:pt modelId="{E9CE3DE4-4264-4498-8262-85C7E02BD7E0}" type="parTrans" cxnId="{0CEFEF1A-0701-420B-B133-D71317B38339}">
      <dgm:prSet/>
      <dgm:spPr/>
      <dgm:t>
        <a:bodyPr/>
        <a:lstStyle/>
        <a:p>
          <a:pPr latinLnBrk="1"/>
          <a:endParaRPr lang="ko-KR" altLang="en-US"/>
        </a:p>
      </dgm:t>
    </dgm:pt>
    <dgm:pt modelId="{C8FC2EF8-8D18-4D1A-BA3A-8920F273A3BC}" type="sibTrans" cxnId="{0CEFEF1A-0701-420B-B133-D71317B38339}">
      <dgm:prSet phldrT="2" phldr="0"/>
      <dgm:spPr/>
      <dgm:t>
        <a:bodyPr/>
        <a:lstStyle/>
        <a:p>
          <a:pPr latinLnBrk="1"/>
          <a:r>
            <a:rPr lang="ko-KR" altLang="en-US"/>
            <a:t>2</a:t>
          </a:r>
        </a:p>
      </dgm:t>
    </dgm:pt>
    <dgm:pt modelId="{43372B77-6C5D-41FD-82B4-0E3583715E33}">
      <dgm:prSet custT="1"/>
      <dgm:spPr/>
      <dgm:t>
        <a:bodyPr/>
        <a:lstStyle/>
        <a:p>
          <a:r>
            <a:rPr lang="en-US" sz="2400" dirty="0"/>
            <a:t>Adv </a:t>
          </a:r>
          <a:r>
            <a:rPr lang="en-US" sz="2400" dirty="0" err="1"/>
            <a:t>dic</a:t>
          </a:r>
          <a:r>
            <a:rPr lang="en-US" sz="2400" dirty="0"/>
            <a:t>.</a:t>
          </a:r>
        </a:p>
      </dgm:t>
    </dgm:pt>
    <dgm:pt modelId="{A44252C6-507B-4CA3-BE80-DAE26AC7C8B8}" type="parTrans" cxnId="{F215F284-2E32-4EEE-8951-D2E24751078B}">
      <dgm:prSet/>
      <dgm:spPr/>
      <dgm:t>
        <a:bodyPr/>
        <a:lstStyle/>
        <a:p>
          <a:pPr latinLnBrk="1"/>
          <a:endParaRPr lang="ko-KR" altLang="en-US"/>
        </a:p>
      </dgm:t>
    </dgm:pt>
    <dgm:pt modelId="{44174A9F-334F-4F16-93CA-7879250641DE}" type="sibTrans" cxnId="{F215F284-2E32-4EEE-8951-D2E24751078B}">
      <dgm:prSet phldrT="4" phldr="0"/>
      <dgm:spPr/>
      <dgm:t>
        <a:bodyPr/>
        <a:lstStyle/>
        <a:p>
          <a:pPr latinLnBrk="1"/>
          <a:r>
            <a:rPr lang="ko-KR" altLang="en-US"/>
            <a:t>4</a:t>
          </a:r>
        </a:p>
      </dgm:t>
    </dgm:pt>
    <dgm:pt modelId="{75FC768B-18F4-4733-8155-3A44DF212536}" type="pres">
      <dgm:prSet presAssocID="{2A69D832-BD5D-49D1-8359-583DCFC8E896}" presName="linearFlow" presStyleCnt="0">
        <dgm:presLayoutVars>
          <dgm:dir/>
          <dgm:animLvl val="lvl"/>
          <dgm:resizeHandles val="exact"/>
        </dgm:presLayoutVars>
      </dgm:prSet>
      <dgm:spPr/>
    </dgm:pt>
    <dgm:pt modelId="{68F0E516-90B0-4054-AC0C-8FBE7F25A039}" type="pres">
      <dgm:prSet presAssocID="{48253519-79E3-4234-A8DF-B8E9A1CDA765}" presName="compositeNode" presStyleCnt="0"/>
      <dgm:spPr/>
    </dgm:pt>
    <dgm:pt modelId="{C176E0AF-956D-47E5-AD83-3203FE4CF72F}" type="pres">
      <dgm:prSet presAssocID="{48253519-79E3-4234-A8DF-B8E9A1CDA76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CB932C0-304F-4BE8-927C-B115FC1BA854}" type="pres">
      <dgm:prSet presAssocID="{48253519-79E3-4234-A8DF-B8E9A1CDA765}" presName="parSh" presStyleCnt="0"/>
      <dgm:spPr/>
    </dgm:pt>
    <dgm:pt modelId="{A50FBFA9-1B44-4D53-9A60-70F0AE1B1EDA}" type="pres">
      <dgm:prSet presAssocID="{48253519-79E3-4234-A8DF-B8E9A1CDA765}" presName="lineNode" presStyleLbl="alignAccFollowNode1" presStyleIdx="0" presStyleCnt="18"/>
      <dgm:spPr/>
    </dgm:pt>
    <dgm:pt modelId="{08786CE1-F762-4C23-AD92-6CC294B3A187}" type="pres">
      <dgm:prSet presAssocID="{48253519-79E3-4234-A8DF-B8E9A1CDA765}" presName="lineArrowNode" presStyleLbl="alignAccFollowNode1" presStyleIdx="1" presStyleCnt="18"/>
      <dgm:spPr/>
    </dgm:pt>
    <dgm:pt modelId="{8AB7F301-68D6-4C38-A893-9AE7D3BE470B}" type="pres">
      <dgm:prSet presAssocID="{6AEEC3D0-10D3-4421-88B7-1891AADA3C1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1C18D28-8BEC-4477-BB11-1BC3F846546B}" type="pres">
      <dgm:prSet presAssocID="{6AEEC3D0-10D3-4421-88B7-1891AADA3C1E}" presName="spacerBetweenCircleAndCallout" presStyleCnt="0">
        <dgm:presLayoutVars/>
      </dgm:prSet>
      <dgm:spPr/>
    </dgm:pt>
    <dgm:pt modelId="{A7848E98-3BC0-4D65-8AA3-CD9FE0D53A2F}" type="pres">
      <dgm:prSet presAssocID="{48253519-79E3-4234-A8DF-B8E9A1CDA765}" presName="nodeText" presStyleLbl="alignAccFollowNode1" presStyleIdx="2" presStyleCnt="18">
        <dgm:presLayoutVars>
          <dgm:bulletEnabled val="1"/>
        </dgm:presLayoutVars>
      </dgm:prSet>
      <dgm:spPr/>
    </dgm:pt>
    <dgm:pt modelId="{DDF7E744-9E31-4032-A281-C91C8431C960}" type="pres">
      <dgm:prSet presAssocID="{6AEEC3D0-10D3-4421-88B7-1891AADA3C1E}" presName="sibTransComposite" presStyleCnt="0"/>
      <dgm:spPr/>
    </dgm:pt>
    <dgm:pt modelId="{7B323B9D-FD25-4C42-8180-8AA0B54F263F}" type="pres">
      <dgm:prSet presAssocID="{9517750D-FD9A-49FB-B805-8F4E5D88E127}" presName="compositeNode" presStyleCnt="0"/>
      <dgm:spPr/>
    </dgm:pt>
    <dgm:pt modelId="{182811B2-359B-406D-81CA-1CAB2AB8A8DD}" type="pres">
      <dgm:prSet presAssocID="{9517750D-FD9A-49FB-B805-8F4E5D88E12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F6AA958-7CB3-4FB6-AA6B-E1CA7013A02D}" type="pres">
      <dgm:prSet presAssocID="{9517750D-FD9A-49FB-B805-8F4E5D88E127}" presName="parSh" presStyleCnt="0"/>
      <dgm:spPr/>
    </dgm:pt>
    <dgm:pt modelId="{B4F04A76-6CB5-432D-A9D8-28A847AABE9B}" type="pres">
      <dgm:prSet presAssocID="{9517750D-FD9A-49FB-B805-8F4E5D88E127}" presName="lineNode" presStyleLbl="alignAccFollowNode1" presStyleIdx="3" presStyleCnt="18"/>
      <dgm:spPr/>
    </dgm:pt>
    <dgm:pt modelId="{78D284FA-D394-4FAE-868C-89A2E8B42E05}" type="pres">
      <dgm:prSet presAssocID="{9517750D-FD9A-49FB-B805-8F4E5D88E127}" presName="lineArrowNode" presStyleLbl="alignAccFollowNode1" presStyleIdx="4" presStyleCnt="18"/>
      <dgm:spPr/>
    </dgm:pt>
    <dgm:pt modelId="{D34819B9-5F85-4723-9F8A-8DB872D511BC}" type="pres">
      <dgm:prSet presAssocID="{C8FC2EF8-8D18-4D1A-BA3A-8920F273A3BC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E83FE3CF-22B9-4031-8E3D-D73B124AD511}" type="pres">
      <dgm:prSet presAssocID="{C8FC2EF8-8D18-4D1A-BA3A-8920F273A3BC}" presName="spacerBetweenCircleAndCallout" presStyleCnt="0">
        <dgm:presLayoutVars/>
      </dgm:prSet>
      <dgm:spPr/>
    </dgm:pt>
    <dgm:pt modelId="{E066EC12-2B58-4344-802D-3A371B1CD697}" type="pres">
      <dgm:prSet presAssocID="{9517750D-FD9A-49FB-B805-8F4E5D88E127}" presName="nodeText" presStyleLbl="alignAccFollowNode1" presStyleIdx="5" presStyleCnt="18">
        <dgm:presLayoutVars>
          <dgm:bulletEnabled val="1"/>
        </dgm:presLayoutVars>
      </dgm:prSet>
      <dgm:spPr/>
    </dgm:pt>
    <dgm:pt modelId="{C9FD3D97-AB0F-4D72-806C-1360303C2B45}" type="pres">
      <dgm:prSet presAssocID="{C8FC2EF8-8D18-4D1A-BA3A-8920F273A3BC}" presName="sibTransComposite" presStyleCnt="0"/>
      <dgm:spPr/>
    </dgm:pt>
    <dgm:pt modelId="{FB8023BB-36B2-491C-AFE1-4F60B4524CAF}" type="pres">
      <dgm:prSet presAssocID="{7C9EC223-DE6D-4F99-91C9-56431D15765F}" presName="compositeNode" presStyleCnt="0"/>
      <dgm:spPr/>
    </dgm:pt>
    <dgm:pt modelId="{E7215157-1F7E-403E-A1AC-57A7DC13F48D}" type="pres">
      <dgm:prSet presAssocID="{7C9EC223-DE6D-4F99-91C9-56431D15765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963D51-5614-4AD6-BA10-CF1579CB89BE}" type="pres">
      <dgm:prSet presAssocID="{7C9EC223-DE6D-4F99-91C9-56431D15765F}" presName="parSh" presStyleCnt="0"/>
      <dgm:spPr/>
    </dgm:pt>
    <dgm:pt modelId="{664882AC-E02B-421D-B33B-21A8620BFBA7}" type="pres">
      <dgm:prSet presAssocID="{7C9EC223-DE6D-4F99-91C9-56431D15765F}" presName="lineNode" presStyleLbl="alignAccFollowNode1" presStyleIdx="6" presStyleCnt="18"/>
      <dgm:spPr/>
    </dgm:pt>
    <dgm:pt modelId="{93205F31-032D-473B-A7F5-347131435411}" type="pres">
      <dgm:prSet presAssocID="{7C9EC223-DE6D-4F99-91C9-56431D15765F}" presName="lineArrowNode" presStyleLbl="alignAccFollowNode1" presStyleIdx="7" presStyleCnt="18"/>
      <dgm:spPr/>
    </dgm:pt>
    <dgm:pt modelId="{F1ED9AD0-FFF6-402A-B40E-724EF0AD91B7}" type="pres">
      <dgm:prSet presAssocID="{B5A2142F-D721-477F-8A36-FA92D3B440B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D4A4AA3-3F29-4DDD-A289-8B3F1D9B6B99}" type="pres">
      <dgm:prSet presAssocID="{B5A2142F-D721-477F-8A36-FA92D3B440B9}" presName="spacerBetweenCircleAndCallout" presStyleCnt="0">
        <dgm:presLayoutVars/>
      </dgm:prSet>
      <dgm:spPr/>
    </dgm:pt>
    <dgm:pt modelId="{D6DF97E8-8EF4-4232-AD16-9CC2A740651F}" type="pres">
      <dgm:prSet presAssocID="{7C9EC223-DE6D-4F99-91C9-56431D15765F}" presName="nodeText" presStyleLbl="alignAccFollowNode1" presStyleIdx="8" presStyleCnt="18">
        <dgm:presLayoutVars>
          <dgm:bulletEnabled val="1"/>
        </dgm:presLayoutVars>
      </dgm:prSet>
      <dgm:spPr/>
    </dgm:pt>
    <dgm:pt modelId="{8A805FAA-1D54-4356-B3AC-283BEBFE461A}" type="pres">
      <dgm:prSet presAssocID="{B5A2142F-D721-477F-8A36-FA92D3B440B9}" presName="sibTransComposite" presStyleCnt="0"/>
      <dgm:spPr/>
    </dgm:pt>
    <dgm:pt modelId="{3D468B9F-E9E5-4068-8FE0-B9B9B58B58DC}" type="pres">
      <dgm:prSet presAssocID="{43372B77-6C5D-41FD-82B4-0E3583715E33}" presName="compositeNode" presStyleCnt="0"/>
      <dgm:spPr/>
    </dgm:pt>
    <dgm:pt modelId="{79BBAF70-2EEC-4EB9-A051-D6F355863C8C}" type="pres">
      <dgm:prSet presAssocID="{43372B77-6C5D-41FD-82B4-0E3583715E3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34E7FB9-D5AD-4BEF-87A8-9693125AF4E0}" type="pres">
      <dgm:prSet presAssocID="{43372B77-6C5D-41FD-82B4-0E3583715E33}" presName="parSh" presStyleCnt="0"/>
      <dgm:spPr/>
    </dgm:pt>
    <dgm:pt modelId="{ED1F1307-ADA9-412A-A094-8FA9A7DC4A5B}" type="pres">
      <dgm:prSet presAssocID="{43372B77-6C5D-41FD-82B4-0E3583715E33}" presName="lineNode" presStyleLbl="alignAccFollowNode1" presStyleIdx="9" presStyleCnt="18"/>
      <dgm:spPr/>
    </dgm:pt>
    <dgm:pt modelId="{07FAEFB6-F315-4862-904B-D79CD3A124D4}" type="pres">
      <dgm:prSet presAssocID="{43372B77-6C5D-41FD-82B4-0E3583715E33}" presName="lineArrowNode" presStyleLbl="alignAccFollowNode1" presStyleIdx="10" presStyleCnt="18"/>
      <dgm:spPr/>
    </dgm:pt>
    <dgm:pt modelId="{6F893E2B-E837-4FCA-B871-707B877511B2}" type="pres">
      <dgm:prSet presAssocID="{44174A9F-334F-4F16-93CA-7879250641DE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C5D01593-5C5B-49E7-86BF-0DCD10BCB987}" type="pres">
      <dgm:prSet presAssocID="{44174A9F-334F-4F16-93CA-7879250641DE}" presName="spacerBetweenCircleAndCallout" presStyleCnt="0">
        <dgm:presLayoutVars/>
      </dgm:prSet>
      <dgm:spPr/>
    </dgm:pt>
    <dgm:pt modelId="{70CFF766-850A-4457-809D-179742B7B88A}" type="pres">
      <dgm:prSet presAssocID="{43372B77-6C5D-41FD-82B4-0E3583715E33}" presName="nodeText" presStyleLbl="alignAccFollowNode1" presStyleIdx="11" presStyleCnt="18">
        <dgm:presLayoutVars>
          <dgm:bulletEnabled val="1"/>
        </dgm:presLayoutVars>
      </dgm:prSet>
      <dgm:spPr/>
    </dgm:pt>
    <dgm:pt modelId="{94D4F9B6-08D0-4BC1-B487-73F823DA7A6E}" type="pres">
      <dgm:prSet presAssocID="{44174A9F-334F-4F16-93CA-7879250641DE}" presName="sibTransComposite" presStyleCnt="0"/>
      <dgm:spPr/>
    </dgm:pt>
    <dgm:pt modelId="{C6A1CAA7-AA71-4224-B5D0-8BE74C996E4B}" type="pres">
      <dgm:prSet presAssocID="{98F8CFE5-557F-43CB-B487-043068849E66}" presName="compositeNode" presStyleCnt="0"/>
      <dgm:spPr/>
    </dgm:pt>
    <dgm:pt modelId="{8F04AE30-188B-436A-9883-0B328A651993}" type="pres">
      <dgm:prSet presAssocID="{98F8CFE5-557F-43CB-B487-043068849E6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9EA5CD2-7AC9-4470-8338-398CDD84F763}" type="pres">
      <dgm:prSet presAssocID="{98F8CFE5-557F-43CB-B487-043068849E66}" presName="parSh" presStyleCnt="0"/>
      <dgm:spPr/>
    </dgm:pt>
    <dgm:pt modelId="{1DC4B340-02B3-41F4-A934-E818692D3DF1}" type="pres">
      <dgm:prSet presAssocID="{98F8CFE5-557F-43CB-B487-043068849E66}" presName="lineNode" presStyleLbl="alignAccFollowNode1" presStyleIdx="12" presStyleCnt="18"/>
      <dgm:spPr/>
    </dgm:pt>
    <dgm:pt modelId="{5D5F6E99-71A3-4EA5-9A7A-9EBAEC2B55EE}" type="pres">
      <dgm:prSet presAssocID="{98F8CFE5-557F-43CB-B487-043068849E66}" presName="lineArrowNode" presStyleLbl="alignAccFollowNode1" presStyleIdx="13" presStyleCnt="18"/>
      <dgm:spPr/>
    </dgm:pt>
    <dgm:pt modelId="{33D133A5-0160-44F5-BE2A-4DDF62F23024}" type="pres">
      <dgm:prSet presAssocID="{EE8F4ABA-F407-4735-9290-708AEA5CE48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D1B8C04-8707-46F0-8C70-8E4D1672E67B}" type="pres">
      <dgm:prSet presAssocID="{EE8F4ABA-F407-4735-9290-708AEA5CE481}" presName="spacerBetweenCircleAndCallout" presStyleCnt="0">
        <dgm:presLayoutVars/>
      </dgm:prSet>
      <dgm:spPr/>
    </dgm:pt>
    <dgm:pt modelId="{18CD336E-E18F-4265-BEF7-9A747E3C6E3D}" type="pres">
      <dgm:prSet presAssocID="{98F8CFE5-557F-43CB-B487-043068849E66}" presName="nodeText" presStyleLbl="alignAccFollowNode1" presStyleIdx="14" presStyleCnt="18">
        <dgm:presLayoutVars>
          <dgm:bulletEnabled val="1"/>
        </dgm:presLayoutVars>
      </dgm:prSet>
      <dgm:spPr/>
    </dgm:pt>
    <dgm:pt modelId="{C6D9BBD3-6D8B-4C97-AFC2-F3B63E6F5A32}" type="pres">
      <dgm:prSet presAssocID="{EE8F4ABA-F407-4735-9290-708AEA5CE481}" presName="sibTransComposite" presStyleCnt="0"/>
      <dgm:spPr/>
    </dgm:pt>
    <dgm:pt modelId="{0CF48CD8-FDC4-44DE-A7D4-FBAB7AA24885}" type="pres">
      <dgm:prSet presAssocID="{1C987ADA-CA5C-487B-A690-9CDEA7B6121A}" presName="compositeNode" presStyleCnt="0"/>
      <dgm:spPr/>
    </dgm:pt>
    <dgm:pt modelId="{533F63EF-E7BC-4DD2-86E1-2C5DDCA39ED3}" type="pres">
      <dgm:prSet presAssocID="{1C987ADA-CA5C-487B-A690-9CDEA7B6121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4F1C47D-2FF0-4D0C-B242-3AB734F077D5}" type="pres">
      <dgm:prSet presAssocID="{1C987ADA-CA5C-487B-A690-9CDEA7B6121A}" presName="parSh" presStyleCnt="0"/>
      <dgm:spPr/>
    </dgm:pt>
    <dgm:pt modelId="{9E91D26E-54BD-40F0-BA80-A7F5ECD31101}" type="pres">
      <dgm:prSet presAssocID="{1C987ADA-CA5C-487B-A690-9CDEA7B6121A}" presName="lineNode" presStyleLbl="alignAccFollowNode1" presStyleIdx="15" presStyleCnt="18"/>
      <dgm:spPr/>
    </dgm:pt>
    <dgm:pt modelId="{45B478AE-213E-4AF0-AE7A-454824686651}" type="pres">
      <dgm:prSet presAssocID="{1C987ADA-CA5C-487B-A690-9CDEA7B6121A}" presName="lineArrowNode" presStyleLbl="alignAccFollowNode1" presStyleIdx="16" presStyleCnt="18"/>
      <dgm:spPr/>
    </dgm:pt>
    <dgm:pt modelId="{E6FDF98D-7A02-49BB-AE7D-D2B9567EB15F}" type="pres">
      <dgm:prSet presAssocID="{935E0620-5492-4A81-8D54-897BE35C0201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D9530037-6D73-42AD-AE87-332033C4B81C}" type="pres">
      <dgm:prSet presAssocID="{935E0620-5492-4A81-8D54-897BE35C0201}" presName="spacerBetweenCircleAndCallout" presStyleCnt="0">
        <dgm:presLayoutVars/>
      </dgm:prSet>
      <dgm:spPr/>
    </dgm:pt>
    <dgm:pt modelId="{7A0C4983-2D0A-4D3F-A30A-033F776A0F2E}" type="pres">
      <dgm:prSet presAssocID="{1C987ADA-CA5C-487B-A690-9CDEA7B6121A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E4817A18-8C4C-4BE5-9AB1-49617447F5AD}" type="presOf" srcId="{C8FC2EF8-8D18-4D1A-BA3A-8920F273A3BC}" destId="{D34819B9-5F85-4723-9F8A-8DB872D511BC}" srcOrd="0" destOrd="0" presId="urn:microsoft.com/office/officeart/2016/7/layout/LinearArrowProcessNumbered"/>
    <dgm:cxn modelId="{0CEFEF1A-0701-420B-B133-D71317B38339}" srcId="{2A69D832-BD5D-49D1-8359-583DCFC8E896}" destId="{9517750D-FD9A-49FB-B805-8F4E5D88E127}" srcOrd="1" destOrd="0" parTransId="{E9CE3DE4-4264-4498-8262-85C7E02BD7E0}" sibTransId="{C8FC2EF8-8D18-4D1A-BA3A-8920F273A3BC}"/>
    <dgm:cxn modelId="{99F67A1C-51D6-4B01-9DC1-554136697AA1}" type="presOf" srcId="{B5A2142F-D721-477F-8A36-FA92D3B440B9}" destId="{F1ED9AD0-FFF6-402A-B40E-724EF0AD91B7}" srcOrd="0" destOrd="0" presId="urn:microsoft.com/office/officeart/2016/7/layout/LinearArrowProcessNumbered"/>
    <dgm:cxn modelId="{F0D91320-645D-48BC-84D6-32089FBF2FC5}" type="presOf" srcId="{98F8CFE5-557F-43CB-B487-043068849E66}" destId="{18CD336E-E18F-4265-BEF7-9A747E3C6E3D}" srcOrd="0" destOrd="0" presId="urn:microsoft.com/office/officeart/2016/7/layout/LinearArrowProcessNumbered"/>
    <dgm:cxn modelId="{08826E21-E52B-4677-B54D-CE606DE5423D}" srcId="{2A69D832-BD5D-49D1-8359-583DCFC8E896}" destId="{48253519-79E3-4234-A8DF-B8E9A1CDA765}" srcOrd="0" destOrd="0" parTransId="{9C59B769-05D6-462B-A535-88292B5E5764}" sibTransId="{6AEEC3D0-10D3-4421-88B7-1891AADA3C1E}"/>
    <dgm:cxn modelId="{A8F21426-70CD-4731-8E15-FC8CEA006DF2}" type="presOf" srcId="{44174A9F-334F-4F16-93CA-7879250641DE}" destId="{6F893E2B-E837-4FCA-B871-707B877511B2}" srcOrd="0" destOrd="0" presId="urn:microsoft.com/office/officeart/2016/7/layout/LinearArrowProcessNumbered"/>
    <dgm:cxn modelId="{A368313D-275D-494A-B79A-BD4F725C4DBB}" type="presOf" srcId="{1C987ADA-CA5C-487B-A690-9CDEA7B6121A}" destId="{7A0C4983-2D0A-4D3F-A30A-033F776A0F2E}" srcOrd="0" destOrd="0" presId="urn:microsoft.com/office/officeart/2016/7/layout/LinearArrowProcessNumbered"/>
    <dgm:cxn modelId="{9BC64B6A-2184-4E5B-AEE1-1136FD228DAB}" srcId="{2A69D832-BD5D-49D1-8359-583DCFC8E896}" destId="{1C987ADA-CA5C-487B-A690-9CDEA7B6121A}" srcOrd="5" destOrd="0" parTransId="{B4CDFB0C-58A6-4056-9120-2737F4FDC622}" sibTransId="{935E0620-5492-4A81-8D54-897BE35C0201}"/>
    <dgm:cxn modelId="{60B79152-D2C5-40D3-91BD-00E85BC98B82}" type="presOf" srcId="{9517750D-FD9A-49FB-B805-8F4E5D88E127}" destId="{E066EC12-2B58-4344-802D-3A371B1CD697}" srcOrd="0" destOrd="0" presId="urn:microsoft.com/office/officeart/2016/7/layout/LinearArrowProcessNumbered"/>
    <dgm:cxn modelId="{F4533B75-381C-4898-9501-023C13E95CDA}" type="presOf" srcId="{48253519-79E3-4234-A8DF-B8E9A1CDA765}" destId="{A7848E98-3BC0-4D65-8AA3-CD9FE0D53A2F}" srcOrd="0" destOrd="0" presId="urn:microsoft.com/office/officeart/2016/7/layout/LinearArrowProcessNumbered"/>
    <dgm:cxn modelId="{F215F284-2E32-4EEE-8951-D2E24751078B}" srcId="{2A69D832-BD5D-49D1-8359-583DCFC8E896}" destId="{43372B77-6C5D-41FD-82B4-0E3583715E33}" srcOrd="3" destOrd="0" parTransId="{A44252C6-507B-4CA3-BE80-DAE26AC7C8B8}" sibTransId="{44174A9F-334F-4F16-93CA-7879250641DE}"/>
    <dgm:cxn modelId="{A2C92C85-6FE6-4008-B855-52C2636233F1}" type="presOf" srcId="{2A69D832-BD5D-49D1-8359-583DCFC8E896}" destId="{75FC768B-18F4-4733-8155-3A44DF212536}" srcOrd="0" destOrd="0" presId="urn:microsoft.com/office/officeart/2016/7/layout/LinearArrowProcessNumbered"/>
    <dgm:cxn modelId="{81556086-8A19-4323-920F-AF7AA9C0E4AB}" type="presOf" srcId="{43372B77-6C5D-41FD-82B4-0E3583715E33}" destId="{70CFF766-850A-4457-809D-179742B7B88A}" srcOrd="0" destOrd="0" presId="urn:microsoft.com/office/officeart/2016/7/layout/LinearArrowProcessNumbered"/>
    <dgm:cxn modelId="{BB73A496-EAE0-4439-957B-0E6986DD9CBF}" type="presOf" srcId="{935E0620-5492-4A81-8D54-897BE35C0201}" destId="{E6FDF98D-7A02-49BB-AE7D-D2B9567EB15F}" srcOrd="0" destOrd="0" presId="urn:microsoft.com/office/officeart/2016/7/layout/LinearArrowProcessNumbered"/>
    <dgm:cxn modelId="{F5C64BA3-F16B-4513-8DA7-6ED022EE03AC}" type="presOf" srcId="{EE8F4ABA-F407-4735-9290-708AEA5CE481}" destId="{33D133A5-0160-44F5-BE2A-4DDF62F23024}" srcOrd="0" destOrd="0" presId="urn:microsoft.com/office/officeart/2016/7/layout/LinearArrowProcessNumbered"/>
    <dgm:cxn modelId="{6BC495AA-30A1-4B7D-9EF2-F89FA9678C22}" srcId="{2A69D832-BD5D-49D1-8359-583DCFC8E896}" destId="{7C9EC223-DE6D-4F99-91C9-56431D15765F}" srcOrd="2" destOrd="0" parTransId="{3A60C0ED-A481-47AF-8DD8-7FFE6B497828}" sibTransId="{B5A2142F-D721-477F-8A36-FA92D3B440B9}"/>
    <dgm:cxn modelId="{38B5DDB7-4647-41A4-A213-78673C377750}" type="presOf" srcId="{7C9EC223-DE6D-4F99-91C9-56431D15765F}" destId="{D6DF97E8-8EF4-4232-AD16-9CC2A740651F}" srcOrd="0" destOrd="0" presId="urn:microsoft.com/office/officeart/2016/7/layout/LinearArrowProcessNumbered"/>
    <dgm:cxn modelId="{F2ABDAE0-615D-48B8-9D3B-E14E4B73B18E}" type="presOf" srcId="{6AEEC3D0-10D3-4421-88B7-1891AADA3C1E}" destId="{8AB7F301-68D6-4C38-A893-9AE7D3BE470B}" srcOrd="0" destOrd="0" presId="urn:microsoft.com/office/officeart/2016/7/layout/LinearArrowProcessNumbered"/>
    <dgm:cxn modelId="{DCBA57E4-38A7-47CB-8ABA-449C29E0BE0E}" srcId="{2A69D832-BD5D-49D1-8359-583DCFC8E896}" destId="{98F8CFE5-557F-43CB-B487-043068849E66}" srcOrd="4" destOrd="0" parTransId="{47865292-B2A7-45C4-A8C9-E9737F1202B4}" sibTransId="{EE8F4ABA-F407-4735-9290-708AEA5CE481}"/>
    <dgm:cxn modelId="{54C0DF39-8F4D-432A-8D8B-6835472B8834}" type="presParOf" srcId="{75FC768B-18F4-4733-8155-3A44DF212536}" destId="{68F0E516-90B0-4054-AC0C-8FBE7F25A039}" srcOrd="0" destOrd="0" presId="urn:microsoft.com/office/officeart/2016/7/layout/LinearArrowProcessNumbered"/>
    <dgm:cxn modelId="{799F2542-1EF3-4129-B576-4319C9D6063C}" type="presParOf" srcId="{68F0E516-90B0-4054-AC0C-8FBE7F25A039}" destId="{C176E0AF-956D-47E5-AD83-3203FE4CF72F}" srcOrd="0" destOrd="0" presId="urn:microsoft.com/office/officeart/2016/7/layout/LinearArrowProcessNumbered"/>
    <dgm:cxn modelId="{E9E14B5B-042C-4FE6-88C0-9D29A2067BB3}" type="presParOf" srcId="{68F0E516-90B0-4054-AC0C-8FBE7F25A039}" destId="{8CB932C0-304F-4BE8-927C-B115FC1BA854}" srcOrd="1" destOrd="0" presId="urn:microsoft.com/office/officeart/2016/7/layout/LinearArrowProcessNumbered"/>
    <dgm:cxn modelId="{F90F0152-03DB-464B-8C45-AC57066D8F88}" type="presParOf" srcId="{8CB932C0-304F-4BE8-927C-B115FC1BA854}" destId="{A50FBFA9-1B44-4D53-9A60-70F0AE1B1EDA}" srcOrd="0" destOrd="0" presId="urn:microsoft.com/office/officeart/2016/7/layout/LinearArrowProcessNumbered"/>
    <dgm:cxn modelId="{48DB789B-E70E-42D5-A510-97EBF23AF289}" type="presParOf" srcId="{8CB932C0-304F-4BE8-927C-B115FC1BA854}" destId="{08786CE1-F762-4C23-AD92-6CC294B3A187}" srcOrd="1" destOrd="0" presId="urn:microsoft.com/office/officeart/2016/7/layout/LinearArrowProcessNumbered"/>
    <dgm:cxn modelId="{9A8161A4-FE73-48AE-BFC8-167FEF21F8F8}" type="presParOf" srcId="{8CB932C0-304F-4BE8-927C-B115FC1BA854}" destId="{8AB7F301-68D6-4C38-A893-9AE7D3BE470B}" srcOrd="2" destOrd="0" presId="urn:microsoft.com/office/officeart/2016/7/layout/LinearArrowProcessNumbered"/>
    <dgm:cxn modelId="{8B7894E2-E95F-4EE1-9422-96339D331D5D}" type="presParOf" srcId="{8CB932C0-304F-4BE8-927C-B115FC1BA854}" destId="{81C18D28-8BEC-4477-BB11-1BC3F846546B}" srcOrd="3" destOrd="0" presId="urn:microsoft.com/office/officeart/2016/7/layout/LinearArrowProcessNumbered"/>
    <dgm:cxn modelId="{0BD596D2-3832-47B8-BD7F-14A48D5DCD37}" type="presParOf" srcId="{68F0E516-90B0-4054-AC0C-8FBE7F25A039}" destId="{A7848E98-3BC0-4D65-8AA3-CD9FE0D53A2F}" srcOrd="2" destOrd="0" presId="urn:microsoft.com/office/officeart/2016/7/layout/LinearArrowProcessNumbered"/>
    <dgm:cxn modelId="{CD50D82C-886E-4D11-A793-C967EEC48DF5}" type="presParOf" srcId="{75FC768B-18F4-4733-8155-3A44DF212536}" destId="{DDF7E744-9E31-4032-A281-C91C8431C960}" srcOrd="1" destOrd="0" presId="urn:microsoft.com/office/officeart/2016/7/layout/LinearArrowProcessNumbered"/>
    <dgm:cxn modelId="{040DF2E5-7620-40AC-95F7-3E8BCEB80A86}" type="presParOf" srcId="{75FC768B-18F4-4733-8155-3A44DF212536}" destId="{7B323B9D-FD25-4C42-8180-8AA0B54F263F}" srcOrd="2" destOrd="0" presId="urn:microsoft.com/office/officeart/2016/7/layout/LinearArrowProcessNumbered"/>
    <dgm:cxn modelId="{2F459CFA-AA2F-4CDD-85B8-4575402750A0}" type="presParOf" srcId="{7B323B9D-FD25-4C42-8180-8AA0B54F263F}" destId="{182811B2-359B-406D-81CA-1CAB2AB8A8DD}" srcOrd="0" destOrd="0" presId="urn:microsoft.com/office/officeart/2016/7/layout/LinearArrowProcessNumbered"/>
    <dgm:cxn modelId="{69B8C43C-0583-42CE-A75A-74AE692BCB16}" type="presParOf" srcId="{7B323B9D-FD25-4C42-8180-8AA0B54F263F}" destId="{6F6AA958-7CB3-4FB6-AA6B-E1CA7013A02D}" srcOrd="1" destOrd="0" presId="urn:microsoft.com/office/officeart/2016/7/layout/LinearArrowProcessNumbered"/>
    <dgm:cxn modelId="{6C98193E-30AD-4846-97D5-636051D2A5CD}" type="presParOf" srcId="{6F6AA958-7CB3-4FB6-AA6B-E1CA7013A02D}" destId="{B4F04A76-6CB5-432D-A9D8-28A847AABE9B}" srcOrd="0" destOrd="0" presId="urn:microsoft.com/office/officeart/2016/7/layout/LinearArrowProcessNumbered"/>
    <dgm:cxn modelId="{64CF3C8E-CF51-46CD-80F2-416DF1216FDE}" type="presParOf" srcId="{6F6AA958-7CB3-4FB6-AA6B-E1CA7013A02D}" destId="{78D284FA-D394-4FAE-868C-89A2E8B42E05}" srcOrd="1" destOrd="0" presId="urn:microsoft.com/office/officeart/2016/7/layout/LinearArrowProcessNumbered"/>
    <dgm:cxn modelId="{5633EDE7-01FD-4084-9E69-331CB3AA2B4E}" type="presParOf" srcId="{6F6AA958-7CB3-4FB6-AA6B-E1CA7013A02D}" destId="{D34819B9-5F85-4723-9F8A-8DB872D511BC}" srcOrd="2" destOrd="0" presId="urn:microsoft.com/office/officeart/2016/7/layout/LinearArrowProcessNumbered"/>
    <dgm:cxn modelId="{033C4ABB-D60D-4D6A-B521-8AB98DDF36C5}" type="presParOf" srcId="{6F6AA958-7CB3-4FB6-AA6B-E1CA7013A02D}" destId="{E83FE3CF-22B9-4031-8E3D-D73B124AD511}" srcOrd="3" destOrd="0" presId="urn:microsoft.com/office/officeart/2016/7/layout/LinearArrowProcessNumbered"/>
    <dgm:cxn modelId="{2B4F6C69-E4D9-4116-AECE-D6A8638A3BE4}" type="presParOf" srcId="{7B323B9D-FD25-4C42-8180-8AA0B54F263F}" destId="{E066EC12-2B58-4344-802D-3A371B1CD697}" srcOrd="2" destOrd="0" presId="urn:microsoft.com/office/officeart/2016/7/layout/LinearArrowProcessNumbered"/>
    <dgm:cxn modelId="{F3FDE135-9B85-4009-BCD4-58F6772C8669}" type="presParOf" srcId="{75FC768B-18F4-4733-8155-3A44DF212536}" destId="{C9FD3D97-AB0F-4D72-806C-1360303C2B45}" srcOrd="3" destOrd="0" presId="urn:microsoft.com/office/officeart/2016/7/layout/LinearArrowProcessNumbered"/>
    <dgm:cxn modelId="{D29FBCD5-4A9F-4ED1-B181-CB1E49D18F21}" type="presParOf" srcId="{75FC768B-18F4-4733-8155-3A44DF212536}" destId="{FB8023BB-36B2-491C-AFE1-4F60B4524CAF}" srcOrd="4" destOrd="0" presId="urn:microsoft.com/office/officeart/2016/7/layout/LinearArrowProcessNumbered"/>
    <dgm:cxn modelId="{E74E8D7B-C548-4F08-9D69-E8FF356EE344}" type="presParOf" srcId="{FB8023BB-36B2-491C-AFE1-4F60B4524CAF}" destId="{E7215157-1F7E-403E-A1AC-57A7DC13F48D}" srcOrd="0" destOrd="0" presId="urn:microsoft.com/office/officeart/2016/7/layout/LinearArrowProcessNumbered"/>
    <dgm:cxn modelId="{810FE1C7-977D-4D82-BE3C-887F17D61CB8}" type="presParOf" srcId="{FB8023BB-36B2-491C-AFE1-4F60B4524CAF}" destId="{C7963D51-5614-4AD6-BA10-CF1579CB89BE}" srcOrd="1" destOrd="0" presId="urn:microsoft.com/office/officeart/2016/7/layout/LinearArrowProcessNumbered"/>
    <dgm:cxn modelId="{AF93638A-D44F-4754-A585-7BCF6BABD990}" type="presParOf" srcId="{C7963D51-5614-4AD6-BA10-CF1579CB89BE}" destId="{664882AC-E02B-421D-B33B-21A8620BFBA7}" srcOrd="0" destOrd="0" presId="urn:microsoft.com/office/officeart/2016/7/layout/LinearArrowProcessNumbered"/>
    <dgm:cxn modelId="{772887AF-BDEC-4006-B570-CE9EB62F8932}" type="presParOf" srcId="{C7963D51-5614-4AD6-BA10-CF1579CB89BE}" destId="{93205F31-032D-473B-A7F5-347131435411}" srcOrd="1" destOrd="0" presId="urn:microsoft.com/office/officeart/2016/7/layout/LinearArrowProcessNumbered"/>
    <dgm:cxn modelId="{7699623A-C4EC-4918-84A3-87397EADED8B}" type="presParOf" srcId="{C7963D51-5614-4AD6-BA10-CF1579CB89BE}" destId="{F1ED9AD0-FFF6-402A-B40E-724EF0AD91B7}" srcOrd="2" destOrd="0" presId="urn:microsoft.com/office/officeart/2016/7/layout/LinearArrowProcessNumbered"/>
    <dgm:cxn modelId="{D5AA44AA-DB9B-4E6B-83EC-8F3C70B3F6FD}" type="presParOf" srcId="{C7963D51-5614-4AD6-BA10-CF1579CB89BE}" destId="{3D4A4AA3-3F29-4DDD-A289-8B3F1D9B6B99}" srcOrd="3" destOrd="0" presId="urn:microsoft.com/office/officeart/2016/7/layout/LinearArrowProcessNumbered"/>
    <dgm:cxn modelId="{75569A60-BA8B-42B1-BB0E-F15237D90EE2}" type="presParOf" srcId="{FB8023BB-36B2-491C-AFE1-4F60B4524CAF}" destId="{D6DF97E8-8EF4-4232-AD16-9CC2A740651F}" srcOrd="2" destOrd="0" presId="urn:microsoft.com/office/officeart/2016/7/layout/LinearArrowProcessNumbered"/>
    <dgm:cxn modelId="{B69491B3-B0E2-42A4-8FE3-261AE295562F}" type="presParOf" srcId="{75FC768B-18F4-4733-8155-3A44DF212536}" destId="{8A805FAA-1D54-4356-B3AC-283BEBFE461A}" srcOrd="5" destOrd="0" presId="urn:microsoft.com/office/officeart/2016/7/layout/LinearArrowProcessNumbered"/>
    <dgm:cxn modelId="{15717B99-CCD0-4926-822B-038685D18897}" type="presParOf" srcId="{75FC768B-18F4-4733-8155-3A44DF212536}" destId="{3D468B9F-E9E5-4068-8FE0-B9B9B58B58DC}" srcOrd="6" destOrd="0" presId="urn:microsoft.com/office/officeart/2016/7/layout/LinearArrowProcessNumbered"/>
    <dgm:cxn modelId="{B87E8920-B53B-4F82-977F-78CFD9587DB3}" type="presParOf" srcId="{3D468B9F-E9E5-4068-8FE0-B9B9B58B58DC}" destId="{79BBAF70-2EEC-4EB9-A051-D6F355863C8C}" srcOrd="0" destOrd="0" presId="urn:microsoft.com/office/officeart/2016/7/layout/LinearArrowProcessNumbered"/>
    <dgm:cxn modelId="{7136DFEE-1F0F-41A6-98D9-488FC71CBFC4}" type="presParOf" srcId="{3D468B9F-E9E5-4068-8FE0-B9B9B58B58DC}" destId="{734E7FB9-D5AD-4BEF-87A8-9693125AF4E0}" srcOrd="1" destOrd="0" presId="urn:microsoft.com/office/officeart/2016/7/layout/LinearArrowProcessNumbered"/>
    <dgm:cxn modelId="{11A2D76B-3723-4492-9ED8-A8F37B4EA779}" type="presParOf" srcId="{734E7FB9-D5AD-4BEF-87A8-9693125AF4E0}" destId="{ED1F1307-ADA9-412A-A094-8FA9A7DC4A5B}" srcOrd="0" destOrd="0" presId="urn:microsoft.com/office/officeart/2016/7/layout/LinearArrowProcessNumbered"/>
    <dgm:cxn modelId="{FF969A31-7432-4277-8318-9C4F10D95B57}" type="presParOf" srcId="{734E7FB9-D5AD-4BEF-87A8-9693125AF4E0}" destId="{07FAEFB6-F315-4862-904B-D79CD3A124D4}" srcOrd="1" destOrd="0" presId="urn:microsoft.com/office/officeart/2016/7/layout/LinearArrowProcessNumbered"/>
    <dgm:cxn modelId="{07FDE44D-EC0D-42CC-A88C-DF3D5D416847}" type="presParOf" srcId="{734E7FB9-D5AD-4BEF-87A8-9693125AF4E0}" destId="{6F893E2B-E837-4FCA-B871-707B877511B2}" srcOrd="2" destOrd="0" presId="urn:microsoft.com/office/officeart/2016/7/layout/LinearArrowProcessNumbered"/>
    <dgm:cxn modelId="{975B6E7D-3D8F-4975-AE45-87153AA70214}" type="presParOf" srcId="{734E7FB9-D5AD-4BEF-87A8-9693125AF4E0}" destId="{C5D01593-5C5B-49E7-86BF-0DCD10BCB987}" srcOrd="3" destOrd="0" presId="urn:microsoft.com/office/officeart/2016/7/layout/LinearArrowProcessNumbered"/>
    <dgm:cxn modelId="{FECED5FC-FA7E-484B-A16E-E48CB01190FE}" type="presParOf" srcId="{3D468B9F-E9E5-4068-8FE0-B9B9B58B58DC}" destId="{70CFF766-850A-4457-809D-179742B7B88A}" srcOrd="2" destOrd="0" presId="urn:microsoft.com/office/officeart/2016/7/layout/LinearArrowProcessNumbered"/>
    <dgm:cxn modelId="{AC83371B-DDE2-4735-92B4-C0AC1932A30D}" type="presParOf" srcId="{75FC768B-18F4-4733-8155-3A44DF212536}" destId="{94D4F9B6-08D0-4BC1-B487-73F823DA7A6E}" srcOrd="7" destOrd="0" presId="urn:microsoft.com/office/officeart/2016/7/layout/LinearArrowProcessNumbered"/>
    <dgm:cxn modelId="{1FED28CC-4AFE-413E-B55A-2CE89F18A42E}" type="presParOf" srcId="{75FC768B-18F4-4733-8155-3A44DF212536}" destId="{C6A1CAA7-AA71-4224-B5D0-8BE74C996E4B}" srcOrd="8" destOrd="0" presId="urn:microsoft.com/office/officeart/2016/7/layout/LinearArrowProcessNumbered"/>
    <dgm:cxn modelId="{61057606-2B6A-4407-93C3-413EAD30ED3B}" type="presParOf" srcId="{C6A1CAA7-AA71-4224-B5D0-8BE74C996E4B}" destId="{8F04AE30-188B-436A-9883-0B328A651993}" srcOrd="0" destOrd="0" presId="urn:microsoft.com/office/officeart/2016/7/layout/LinearArrowProcessNumbered"/>
    <dgm:cxn modelId="{3D3A0D1C-71C9-4A2B-BFE0-1202FB6196C2}" type="presParOf" srcId="{C6A1CAA7-AA71-4224-B5D0-8BE74C996E4B}" destId="{C9EA5CD2-7AC9-4470-8338-398CDD84F763}" srcOrd="1" destOrd="0" presId="urn:microsoft.com/office/officeart/2016/7/layout/LinearArrowProcessNumbered"/>
    <dgm:cxn modelId="{1E2550EA-6590-46C4-A9F1-0EA6A9E27654}" type="presParOf" srcId="{C9EA5CD2-7AC9-4470-8338-398CDD84F763}" destId="{1DC4B340-02B3-41F4-A934-E818692D3DF1}" srcOrd="0" destOrd="0" presId="urn:microsoft.com/office/officeart/2016/7/layout/LinearArrowProcessNumbered"/>
    <dgm:cxn modelId="{731577E3-6FCF-4AF8-9359-C490F0F49D97}" type="presParOf" srcId="{C9EA5CD2-7AC9-4470-8338-398CDD84F763}" destId="{5D5F6E99-71A3-4EA5-9A7A-9EBAEC2B55EE}" srcOrd="1" destOrd="0" presId="urn:microsoft.com/office/officeart/2016/7/layout/LinearArrowProcessNumbered"/>
    <dgm:cxn modelId="{AFE69A9C-C06B-4A9E-AB27-0D875E9C1CD4}" type="presParOf" srcId="{C9EA5CD2-7AC9-4470-8338-398CDD84F763}" destId="{33D133A5-0160-44F5-BE2A-4DDF62F23024}" srcOrd="2" destOrd="0" presId="urn:microsoft.com/office/officeart/2016/7/layout/LinearArrowProcessNumbered"/>
    <dgm:cxn modelId="{846B1042-3696-439F-BF41-A0E2BF5F5D9C}" type="presParOf" srcId="{C9EA5CD2-7AC9-4470-8338-398CDD84F763}" destId="{7D1B8C04-8707-46F0-8C70-8E4D1672E67B}" srcOrd="3" destOrd="0" presId="urn:microsoft.com/office/officeart/2016/7/layout/LinearArrowProcessNumbered"/>
    <dgm:cxn modelId="{D7B50D11-6E2A-4D8D-9C74-07DBC5096F1B}" type="presParOf" srcId="{C6A1CAA7-AA71-4224-B5D0-8BE74C996E4B}" destId="{18CD336E-E18F-4265-BEF7-9A747E3C6E3D}" srcOrd="2" destOrd="0" presId="urn:microsoft.com/office/officeart/2016/7/layout/LinearArrowProcessNumbered"/>
    <dgm:cxn modelId="{85D3755B-B221-4E0B-B369-27505EA9F8E8}" type="presParOf" srcId="{75FC768B-18F4-4733-8155-3A44DF212536}" destId="{C6D9BBD3-6D8B-4C97-AFC2-F3B63E6F5A32}" srcOrd="9" destOrd="0" presId="urn:microsoft.com/office/officeart/2016/7/layout/LinearArrowProcessNumbered"/>
    <dgm:cxn modelId="{F96471CC-E977-486E-9332-29A3F5A15C16}" type="presParOf" srcId="{75FC768B-18F4-4733-8155-3A44DF212536}" destId="{0CF48CD8-FDC4-44DE-A7D4-FBAB7AA24885}" srcOrd="10" destOrd="0" presId="urn:microsoft.com/office/officeart/2016/7/layout/LinearArrowProcessNumbered"/>
    <dgm:cxn modelId="{55CCAF51-3151-4E54-B720-01C8FA6E3743}" type="presParOf" srcId="{0CF48CD8-FDC4-44DE-A7D4-FBAB7AA24885}" destId="{533F63EF-E7BC-4DD2-86E1-2C5DDCA39ED3}" srcOrd="0" destOrd="0" presId="urn:microsoft.com/office/officeart/2016/7/layout/LinearArrowProcessNumbered"/>
    <dgm:cxn modelId="{0F8A724B-52D0-4CF7-8D53-50CCB2423AC8}" type="presParOf" srcId="{0CF48CD8-FDC4-44DE-A7D4-FBAB7AA24885}" destId="{34F1C47D-2FF0-4D0C-B242-3AB734F077D5}" srcOrd="1" destOrd="0" presId="urn:microsoft.com/office/officeart/2016/7/layout/LinearArrowProcessNumbered"/>
    <dgm:cxn modelId="{5C382421-3D6B-4CDF-A6B5-4744DE5903B7}" type="presParOf" srcId="{34F1C47D-2FF0-4D0C-B242-3AB734F077D5}" destId="{9E91D26E-54BD-40F0-BA80-A7F5ECD31101}" srcOrd="0" destOrd="0" presId="urn:microsoft.com/office/officeart/2016/7/layout/LinearArrowProcessNumbered"/>
    <dgm:cxn modelId="{0CE82B62-85CF-4492-81B4-4E7DF327BFB5}" type="presParOf" srcId="{34F1C47D-2FF0-4D0C-B242-3AB734F077D5}" destId="{45B478AE-213E-4AF0-AE7A-454824686651}" srcOrd="1" destOrd="0" presId="urn:microsoft.com/office/officeart/2016/7/layout/LinearArrowProcessNumbered"/>
    <dgm:cxn modelId="{5949AED9-10DD-4196-A963-513CB1150F8E}" type="presParOf" srcId="{34F1C47D-2FF0-4D0C-B242-3AB734F077D5}" destId="{E6FDF98D-7A02-49BB-AE7D-D2B9567EB15F}" srcOrd="2" destOrd="0" presId="urn:microsoft.com/office/officeart/2016/7/layout/LinearArrowProcessNumbered"/>
    <dgm:cxn modelId="{BDF8F628-B3A4-4F49-8AE3-A1CE08C7A869}" type="presParOf" srcId="{34F1C47D-2FF0-4D0C-B242-3AB734F077D5}" destId="{D9530037-6D73-42AD-AE87-332033C4B81C}" srcOrd="3" destOrd="0" presId="urn:microsoft.com/office/officeart/2016/7/layout/LinearArrowProcessNumbered"/>
    <dgm:cxn modelId="{31D164B9-B38F-49C3-821A-0FB4FF4B8F7C}" type="presParOf" srcId="{0CF48CD8-FDC4-44DE-A7D4-FBAB7AA24885}" destId="{7A0C4983-2D0A-4D3F-A30A-033F776A0F2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0DD07A-358B-43E7-BCBB-A221CF039006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9E52F85-1D97-4226-8733-9BF63029A800}">
      <dgm:prSet phldrT="[텍스트]" phldr="1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</dgm:pt>
    <dgm:pt modelId="{66DED7AE-8719-449C-A05A-02553952DF34}" type="parTrans" cxnId="{4C675511-4131-45C5-8C5B-AE3620B9801B}">
      <dgm:prSet/>
      <dgm:spPr/>
      <dgm:t>
        <a:bodyPr/>
        <a:lstStyle/>
        <a:p>
          <a:pPr latinLnBrk="1"/>
          <a:endParaRPr lang="ko-KR" altLang="en-US"/>
        </a:p>
      </dgm:t>
    </dgm:pt>
    <dgm:pt modelId="{286DA630-6A31-4C23-87F3-D22278B094D0}" type="sibTrans" cxnId="{4C675511-4131-45C5-8C5B-AE3620B9801B}">
      <dgm:prSet/>
      <dgm:spPr/>
      <dgm:t>
        <a:bodyPr/>
        <a:lstStyle/>
        <a:p>
          <a:pPr latinLnBrk="1"/>
          <a:endParaRPr lang="ko-KR" altLang="en-US"/>
        </a:p>
      </dgm:t>
    </dgm:pt>
    <dgm:pt modelId="{8ED0BE1C-DD9B-4B47-825D-DA83B9019D2C}">
      <dgm:prSet phldrT="[텍스트]" phldr="1"/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</dgm:pt>
    <dgm:pt modelId="{514A2727-CEC8-4887-A49A-75FC07A0B341}" type="parTrans" cxnId="{D9AFBF49-87A6-47E2-BBF1-A0EFD888EF0A}">
      <dgm:prSet/>
      <dgm:spPr/>
      <dgm:t>
        <a:bodyPr/>
        <a:lstStyle/>
        <a:p>
          <a:pPr latinLnBrk="1"/>
          <a:endParaRPr lang="ko-KR" altLang="en-US"/>
        </a:p>
      </dgm:t>
    </dgm:pt>
    <dgm:pt modelId="{41A80B1E-21F3-47F4-B5EB-338692A9D543}" type="sibTrans" cxnId="{D9AFBF49-87A6-47E2-BBF1-A0EFD888EF0A}">
      <dgm:prSet/>
      <dgm:spPr/>
      <dgm:t>
        <a:bodyPr/>
        <a:lstStyle/>
        <a:p>
          <a:pPr latinLnBrk="1"/>
          <a:endParaRPr lang="ko-KR" altLang="en-US"/>
        </a:p>
      </dgm:t>
    </dgm:pt>
    <dgm:pt modelId="{FDCB7939-30E4-41B2-9A33-C7783A53FCE7}">
      <dgm:prSet phldrT="[텍스트]"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latinLnBrk="1"/>
          <a:br>
            <a:rPr lang="ko-KR" altLang="en-US" dirty="0"/>
          </a:br>
          <a:endParaRPr lang="ko-KR" altLang="en-US" dirty="0"/>
        </a:p>
      </dgm:t>
    </dgm:pt>
    <dgm:pt modelId="{30EE7B5C-E77C-4EFF-8129-B24113770C65}" type="parTrans" cxnId="{25DEED59-10FB-428F-B35A-97841D17B133}">
      <dgm:prSet/>
      <dgm:spPr/>
      <dgm:t>
        <a:bodyPr/>
        <a:lstStyle/>
        <a:p>
          <a:pPr latinLnBrk="1"/>
          <a:endParaRPr lang="ko-KR" altLang="en-US"/>
        </a:p>
      </dgm:t>
    </dgm:pt>
    <dgm:pt modelId="{A30C2F7C-8316-40C6-ADBC-C26ED7F15515}" type="sibTrans" cxnId="{25DEED59-10FB-428F-B35A-97841D17B133}">
      <dgm:prSet/>
      <dgm:spPr/>
      <dgm:t>
        <a:bodyPr/>
        <a:lstStyle/>
        <a:p>
          <a:pPr latinLnBrk="1"/>
          <a:endParaRPr lang="ko-KR" altLang="en-US"/>
        </a:p>
      </dgm:t>
    </dgm:pt>
    <dgm:pt modelId="{43E8D33E-E53D-4502-B310-CF157C2C3D1E}">
      <dgm:prSet phldrT="[텍스트]"/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latinLnBrk="1"/>
          <a:br>
            <a:rPr lang="ko-KR" altLang="en-US" dirty="0"/>
          </a:br>
          <a:endParaRPr lang="ko-KR" altLang="en-US" dirty="0"/>
        </a:p>
      </dgm:t>
    </dgm:pt>
    <dgm:pt modelId="{95A746D1-FF3B-424C-9F84-088425276625}" type="parTrans" cxnId="{29F35F47-5C92-401F-96EF-D406BD1F0C5E}">
      <dgm:prSet/>
      <dgm:spPr/>
      <dgm:t>
        <a:bodyPr/>
        <a:lstStyle/>
        <a:p>
          <a:pPr latinLnBrk="1"/>
          <a:endParaRPr lang="ko-KR" altLang="en-US"/>
        </a:p>
      </dgm:t>
    </dgm:pt>
    <dgm:pt modelId="{49028813-C323-4C97-85F5-B0617405841E}" type="sibTrans" cxnId="{29F35F47-5C92-401F-96EF-D406BD1F0C5E}">
      <dgm:prSet/>
      <dgm:spPr/>
      <dgm:t>
        <a:bodyPr/>
        <a:lstStyle/>
        <a:p>
          <a:pPr latinLnBrk="1"/>
          <a:endParaRPr lang="ko-KR" altLang="en-US"/>
        </a:p>
      </dgm:t>
    </dgm:pt>
    <dgm:pt modelId="{6DA0ABA1-0074-49C3-BFCA-BB45BE3BBD67}" type="pres">
      <dgm:prSet presAssocID="{210DD07A-358B-43E7-BCBB-A221CF03900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D59A95C-DD8A-4814-BD7F-1125993FA690}" type="pres">
      <dgm:prSet presAssocID="{89E52F85-1D97-4226-8733-9BF63029A800}" presName="centerShape" presStyleLbl="node0" presStyleIdx="0" presStyleCnt="1"/>
      <dgm:spPr>
        <a:prstGeom prst="rect">
          <a:avLst/>
        </a:prstGeom>
      </dgm:spPr>
    </dgm:pt>
    <dgm:pt modelId="{0A8CD593-2F4D-4DCE-87BF-44C5A263CEC9}" type="pres">
      <dgm:prSet presAssocID="{514A2727-CEC8-4887-A49A-75FC07A0B341}" presName="parTrans" presStyleLbl="bgSibTrans2D1" presStyleIdx="0" presStyleCnt="3"/>
      <dgm:spPr/>
    </dgm:pt>
    <dgm:pt modelId="{96EF8D47-34FE-4894-9368-F82BA2EA4478}" type="pres">
      <dgm:prSet presAssocID="{8ED0BE1C-DD9B-4B47-825D-DA83B9019D2C}" presName="node" presStyleLbl="node1" presStyleIdx="0" presStyleCnt="3" custScaleX="65759" custScaleY="96927">
        <dgm:presLayoutVars>
          <dgm:bulletEnabled val="1"/>
        </dgm:presLayoutVars>
      </dgm:prSet>
      <dgm:spPr/>
    </dgm:pt>
    <dgm:pt modelId="{53F2906C-DA54-4902-932B-1C234502838D}" type="pres">
      <dgm:prSet presAssocID="{30EE7B5C-E77C-4EFF-8129-B24113770C65}" presName="parTrans" presStyleLbl="bgSibTrans2D1" presStyleIdx="1" presStyleCnt="3"/>
      <dgm:spPr/>
    </dgm:pt>
    <dgm:pt modelId="{41D199EE-B3BE-4C60-87B0-28410BF77883}" type="pres">
      <dgm:prSet presAssocID="{FDCB7939-30E4-41B2-9A33-C7783A53FCE7}" presName="node" presStyleLbl="node1" presStyleIdx="1" presStyleCnt="3" custScaleX="65759" custScaleY="96927">
        <dgm:presLayoutVars>
          <dgm:bulletEnabled val="1"/>
        </dgm:presLayoutVars>
      </dgm:prSet>
      <dgm:spPr/>
    </dgm:pt>
    <dgm:pt modelId="{2D188B8E-C971-4C4C-B10D-A5B0C87FE789}" type="pres">
      <dgm:prSet presAssocID="{95A746D1-FF3B-424C-9F84-088425276625}" presName="parTrans" presStyleLbl="bgSibTrans2D1" presStyleIdx="2" presStyleCnt="3"/>
      <dgm:spPr/>
    </dgm:pt>
    <dgm:pt modelId="{382D3D13-57B3-4632-B39C-5CB5FB8B0CAB}" type="pres">
      <dgm:prSet presAssocID="{43E8D33E-E53D-4502-B310-CF157C2C3D1E}" presName="node" presStyleLbl="node1" presStyleIdx="2" presStyleCnt="3" custScaleX="122137" custScaleY="36545">
        <dgm:presLayoutVars>
          <dgm:bulletEnabled val="1"/>
        </dgm:presLayoutVars>
      </dgm:prSet>
      <dgm:spPr/>
    </dgm:pt>
  </dgm:ptLst>
  <dgm:cxnLst>
    <dgm:cxn modelId="{4C675511-4131-45C5-8C5B-AE3620B9801B}" srcId="{210DD07A-358B-43E7-BCBB-A221CF039006}" destId="{89E52F85-1D97-4226-8733-9BF63029A800}" srcOrd="0" destOrd="0" parTransId="{66DED7AE-8719-449C-A05A-02553952DF34}" sibTransId="{286DA630-6A31-4C23-87F3-D22278B094D0}"/>
    <dgm:cxn modelId="{F04EDB1F-6AA9-4B50-86CD-4FF281866B9A}" type="presOf" srcId="{43E8D33E-E53D-4502-B310-CF157C2C3D1E}" destId="{382D3D13-57B3-4632-B39C-5CB5FB8B0CAB}" srcOrd="0" destOrd="0" presId="urn:microsoft.com/office/officeart/2005/8/layout/radial4"/>
    <dgm:cxn modelId="{2EF00631-A5E7-4718-871A-387860875D87}" type="presOf" srcId="{210DD07A-358B-43E7-BCBB-A221CF039006}" destId="{6DA0ABA1-0074-49C3-BFCA-BB45BE3BBD67}" srcOrd="0" destOrd="0" presId="urn:microsoft.com/office/officeart/2005/8/layout/radial4"/>
    <dgm:cxn modelId="{29F35F47-5C92-401F-96EF-D406BD1F0C5E}" srcId="{89E52F85-1D97-4226-8733-9BF63029A800}" destId="{43E8D33E-E53D-4502-B310-CF157C2C3D1E}" srcOrd="2" destOrd="0" parTransId="{95A746D1-FF3B-424C-9F84-088425276625}" sibTransId="{49028813-C323-4C97-85F5-B0617405841E}"/>
    <dgm:cxn modelId="{D9AFBF49-87A6-47E2-BBF1-A0EFD888EF0A}" srcId="{89E52F85-1D97-4226-8733-9BF63029A800}" destId="{8ED0BE1C-DD9B-4B47-825D-DA83B9019D2C}" srcOrd="0" destOrd="0" parTransId="{514A2727-CEC8-4887-A49A-75FC07A0B341}" sibTransId="{41A80B1E-21F3-47F4-B5EB-338692A9D543}"/>
    <dgm:cxn modelId="{25DEED59-10FB-428F-B35A-97841D17B133}" srcId="{89E52F85-1D97-4226-8733-9BF63029A800}" destId="{FDCB7939-30E4-41B2-9A33-C7783A53FCE7}" srcOrd="1" destOrd="0" parTransId="{30EE7B5C-E77C-4EFF-8129-B24113770C65}" sibTransId="{A30C2F7C-8316-40C6-ADBC-C26ED7F15515}"/>
    <dgm:cxn modelId="{3CC69691-D62D-4869-99EA-69A4B21DA4F6}" type="presOf" srcId="{95A746D1-FF3B-424C-9F84-088425276625}" destId="{2D188B8E-C971-4C4C-B10D-A5B0C87FE789}" srcOrd="0" destOrd="0" presId="urn:microsoft.com/office/officeart/2005/8/layout/radial4"/>
    <dgm:cxn modelId="{CD0C1AB3-5D0D-43D5-A2C7-592262DAABAB}" type="presOf" srcId="{FDCB7939-30E4-41B2-9A33-C7783A53FCE7}" destId="{41D199EE-B3BE-4C60-87B0-28410BF77883}" srcOrd="0" destOrd="0" presId="urn:microsoft.com/office/officeart/2005/8/layout/radial4"/>
    <dgm:cxn modelId="{01A582B5-4BEF-4630-B11F-9645F1EA84C8}" type="presOf" srcId="{30EE7B5C-E77C-4EFF-8129-B24113770C65}" destId="{53F2906C-DA54-4902-932B-1C234502838D}" srcOrd="0" destOrd="0" presId="urn:microsoft.com/office/officeart/2005/8/layout/radial4"/>
    <dgm:cxn modelId="{F89E1BD2-1014-4064-A6E5-40446314CA42}" type="presOf" srcId="{8ED0BE1C-DD9B-4B47-825D-DA83B9019D2C}" destId="{96EF8D47-34FE-4894-9368-F82BA2EA4478}" srcOrd="0" destOrd="0" presId="urn:microsoft.com/office/officeart/2005/8/layout/radial4"/>
    <dgm:cxn modelId="{A6355EFD-B204-4E41-96C7-9F9232905068}" type="presOf" srcId="{514A2727-CEC8-4887-A49A-75FC07A0B341}" destId="{0A8CD593-2F4D-4DCE-87BF-44C5A263CEC9}" srcOrd="0" destOrd="0" presId="urn:microsoft.com/office/officeart/2005/8/layout/radial4"/>
    <dgm:cxn modelId="{5BDAE7FE-BD0B-4766-BF49-8AABDCB94DF2}" type="presOf" srcId="{89E52F85-1D97-4226-8733-9BF63029A800}" destId="{1D59A95C-DD8A-4814-BD7F-1125993FA690}" srcOrd="0" destOrd="0" presId="urn:microsoft.com/office/officeart/2005/8/layout/radial4"/>
    <dgm:cxn modelId="{E70268E7-EB58-4A2E-9264-23912260C7C5}" type="presParOf" srcId="{6DA0ABA1-0074-49C3-BFCA-BB45BE3BBD67}" destId="{1D59A95C-DD8A-4814-BD7F-1125993FA690}" srcOrd="0" destOrd="0" presId="urn:microsoft.com/office/officeart/2005/8/layout/radial4"/>
    <dgm:cxn modelId="{BB967E98-76D9-4B29-BADA-4262D1211268}" type="presParOf" srcId="{6DA0ABA1-0074-49C3-BFCA-BB45BE3BBD67}" destId="{0A8CD593-2F4D-4DCE-87BF-44C5A263CEC9}" srcOrd="1" destOrd="0" presId="urn:microsoft.com/office/officeart/2005/8/layout/radial4"/>
    <dgm:cxn modelId="{B14A74B2-1928-47AD-8DCB-E06E1EF4E8F9}" type="presParOf" srcId="{6DA0ABA1-0074-49C3-BFCA-BB45BE3BBD67}" destId="{96EF8D47-34FE-4894-9368-F82BA2EA4478}" srcOrd="2" destOrd="0" presId="urn:microsoft.com/office/officeart/2005/8/layout/radial4"/>
    <dgm:cxn modelId="{4C1954D6-D879-4BAF-8066-F5D131AF6C6C}" type="presParOf" srcId="{6DA0ABA1-0074-49C3-BFCA-BB45BE3BBD67}" destId="{53F2906C-DA54-4902-932B-1C234502838D}" srcOrd="3" destOrd="0" presId="urn:microsoft.com/office/officeart/2005/8/layout/radial4"/>
    <dgm:cxn modelId="{161F8555-7C9F-4A9C-8B56-7CEDBD020944}" type="presParOf" srcId="{6DA0ABA1-0074-49C3-BFCA-BB45BE3BBD67}" destId="{41D199EE-B3BE-4C60-87B0-28410BF77883}" srcOrd="4" destOrd="0" presId="urn:microsoft.com/office/officeart/2005/8/layout/radial4"/>
    <dgm:cxn modelId="{C7853F82-124D-4B45-ABB8-23C3EFF29048}" type="presParOf" srcId="{6DA0ABA1-0074-49C3-BFCA-BB45BE3BBD67}" destId="{2D188B8E-C971-4C4C-B10D-A5B0C87FE789}" srcOrd="5" destOrd="0" presId="urn:microsoft.com/office/officeart/2005/8/layout/radial4"/>
    <dgm:cxn modelId="{EFB8AA03-9F6B-4847-BCE1-C0015A986EF9}" type="presParOf" srcId="{6DA0ABA1-0074-49C3-BFCA-BB45BE3BBD67}" destId="{382D3D13-57B3-4632-B39C-5CB5FB8B0CA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F3CCF4-A08C-4656-8B48-4FF042B6078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DC2809-A55D-404F-B211-9A1AC4D8F213}">
      <dgm:prSet phldrT="[텍스트]"/>
      <dgm:spPr/>
      <dgm:t>
        <a:bodyPr/>
        <a:lstStyle/>
        <a:p>
          <a:pPr latinLnBrk="1"/>
          <a:r>
            <a:rPr lang="en-US" altLang="ko-KR" dirty="0"/>
            <a:t>Last week</a:t>
          </a:r>
          <a:endParaRPr lang="ko-KR" altLang="en-US" dirty="0"/>
        </a:p>
      </dgm:t>
    </dgm:pt>
    <dgm:pt modelId="{CCCBD974-BA64-4708-86E2-9F2A8FD2580D}" type="parTrans" cxnId="{4E690C92-B1F6-4CCB-A51C-FA7E678E762D}">
      <dgm:prSet/>
      <dgm:spPr/>
      <dgm:t>
        <a:bodyPr/>
        <a:lstStyle/>
        <a:p>
          <a:pPr latinLnBrk="1"/>
          <a:endParaRPr lang="ko-KR" altLang="en-US"/>
        </a:p>
      </dgm:t>
    </dgm:pt>
    <dgm:pt modelId="{DE0D6252-5B17-4844-A34F-095A117D17F8}" type="sibTrans" cxnId="{4E690C92-B1F6-4CCB-A51C-FA7E678E762D}">
      <dgm:prSet/>
      <dgm:spPr/>
      <dgm:t>
        <a:bodyPr/>
        <a:lstStyle/>
        <a:p>
          <a:pPr latinLnBrk="1"/>
          <a:endParaRPr lang="ko-KR" altLang="en-US"/>
        </a:p>
      </dgm:t>
    </dgm:pt>
    <dgm:pt modelId="{03EAB37C-F0F0-4BE7-A060-EFF921D7FABF}">
      <dgm:prSet phldrT="[텍스트]"/>
      <dgm:spPr/>
      <dgm:t>
        <a:bodyPr/>
        <a:lstStyle/>
        <a:p>
          <a:pPr latinLnBrk="1"/>
          <a:r>
            <a:rPr lang="en-US" altLang="ko-KR" dirty="0"/>
            <a:t>Crawling image </a:t>
          </a:r>
          <a:r>
            <a:rPr lang="en-US" altLang="ko-KR" dirty="0" err="1"/>
            <a:t>url</a:t>
          </a:r>
          <a:endParaRPr lang="ko-KR" altLang="en-US" dirty="0"/>
        </a:p>
      </dgm:t>
    </dgm:pt>
    <dgm:pt modelId="{C9A708B3-09EA-4556-AB7C-04CA5A44B70D}" type="parTrans" cxnId="{C2CB5B95-2511-44E8-9863-95556B7B53A2}">
      <dgm:prSet/>
      <dgm:spPr/>
      <dgm:t>
        <a:bodyPr/>
        <a:lstStyle/>
        <a:p>
          <a:pPr latinLnBrk="1"/>
          <a:endParaRPr lang="ko-KR" altLang="en-US"/>
        </a:p>
      </dgm:t>
    </dgm:pt>
    <dgm:pt modelId="{670205F7-983E-4C39-9FE6-4DA7874F42D2}" type="sibTrans" cxnId="{C2CB5B95-2511-44E8-9863-95556B7B53A2}">
      <dgm:prSet/>
      <dgm:spPr/>
      <dgm:t>
        <a:bodyPr/>
        <a:lstStyle/>
        <a:p>
          <a:pPr latinLnBrk="1"/>
          <a:endParaRPr lang="ko-KR" altLang="en-US"/>
        </a:p>
      </dgm:t>
    </dgm:pt>
    <dgm:pt modelId="{34C73E4D-9336-4187-ABDD-81FEB587FA3C}">
      <dgm:prSet phldrT="[텍스트]"/>
      <dgm:spPr/>
      <dgm:t>
        <a:bodyPr/>
        <a:lstStyle/>
        <a:p>
          <a:pPr latinLnBrk="1"/>
          <a:r>
            <a:rPr lang="en-US" altLang="ko-KR" dirty="0"/>
            <a:t>Is this </a:t>
          </a:r>
          <a:r>
            <a:rPr lang="en-US" altLang="ko-KR" dirty="0" err="1"/>
            <a:t>url</a:t>
          </a:r>
          <a:r>
            <a:rPr lang="en-US" altLang="ko-KR" dirty="0"/>
            <a:t> from ad company?</a:t>
          </a:r>
          <a:endParaRPr lang="ko-KR" altLang="en-US" dirty="0"/>
        </a:p>
      </dgm:t>
    </dgm:pt>
    <dgm:pt modelId="{3EAA8606-AF60-4DA8-8F00-CC614FAB31DF}" type="parTrans" cxnId="{97A67E46-0FB4-418E-A94F-FA0300E508E9}">
      <dgm:prSet/>
      <dgm:spPr/>
      <dgm:t>
        <a:bodyPr/>
        <a:lstStyle/>
        <a:p>
          <a:pPr latinLnBrk="1"/>
          <a:endParaRPr lang="ko-KR" altLang="en-US"/>
        </a:p>
      </dgm:t>
    </dgm:pt>
    <dgm:pt modelId="{B3326FCF-3FB2-451D-A7AE-943477DF9F4F}" type="sibTrans" cxnId="{97A67E46-0FB4-418E-A94F-FA0300E508E9}">
      <dgm:prSet/>
      <dgm:spPr/>
      <dgm:t>
        <a:bodyPr/>
        <a:lstStyle/>
        <a:p>
          <a:pPr latinLnBrk="1"/>
          <a:endParaRPr lang="ko-KR" altLang="en-US"/>
        </a:p>
      </dgm:t>
    </dgm:pt>
    <dgm:pt modelId="{2F026EC1-3CA2-4004-A747-2121B033539A}">
      <dgm:prSet phldrT="[텍스트]"/>
      <dgm:spPr/>
      <dgm:t>
        <a:bodyPr/>
        <a:lstStyle/>
        <a:p>
          <a:pPr latinLnBrk="1"/>
          <a:r>
            <a:rPr lang="en-US" altLang="ko-KR" dirty="0"/>
            <a:t>Feedback</a:t>
          </a:r>
          <a:endParaRPr lang="ko-KR" altLang="en-US" dirty="0"/>
        </a:p>
      </dgm:t>
    </dgm:pt>
    <dgm:pt modelId="{8D517F80-B130-43ED-916C-C63F6071F867}" type="parTrans" cxnId="{CAE11A29-B334-4566-9C19-6B35AC9B1F6A}">
      <dgm:prSet/>
      <dgm:spPr/>
      <dgm:t>
        <a:bodyPr/>
        <a:lstStyle/>
        <a:p>
          <a:pPr latinLnBrk="1"/>
          <a:endParaRPr lang="ko-KR" altLang="en-US"/>
        </a:p>
      </dgm:t>
    </dgm:pt>
    <dgm:pt modelId="{E8CBF5C5-09E2-4625-A5FE-FC55D91B6E98}" type="sibTrans" cxnId="{CAE11A29-B334-4566-9C19-6B35AC9B1F6A}">
      <dgm:prSet/>
      <dgm:spPr/>
      <dgm:t>
        <a:bodyPr/>
        <a:lstStyle/>
        <a:p>
          <a:pPr latinLnBrk="1"/>
          <a:endParaRPr lang="ko-KR" altLang="en-US"/>
        </a:p>
      </dgm:t>
    </dgm:pt>
    <dgm:pt modelId="{F55AF7AD-F42D-46BA-A1E4-A196967BA174}">
      <dgm:prSet phldrT="[텍스트]"/>
      <dgm:spPr/>
      <dgm:t>
        <a:bodyPr/>
        <a:lstStyle/>
        <a:p>
          <a:pPr latinLnBrk="1"/>
          <a:r>
            <a:rPr lang="en-US" altLang="ko-KR" dirty="0"/>
            <a:t>+’professional ad blog’ list</a:t>
          </a:r>
          <a:endParaRPr lang="ko-KR" altLang="en-US" dirty="0"/>
        </a:p>
      </dgm:t>
    </dgm:pt>
    <dgm:pt modelId="{16932799-F9B2-457D-B99E-2505F515B636}" type="parTrans" cxnId="{0049FC22-615D-443B-973E-2D85E54B3288}">
      <dgm:prSet/>
      <dgm:spPr/>
      <dgm:t>
        <a:bodyPr/>
        <a:lstStyle/>
        <a:p>
          <a:pPr latinLnBrk="1"/>
          <a:endParaRPr lang="ko-KR" altLang="en-US"/>
        </a:p>
      </dgm:t>
    </dgm:pt>
    <dgm:pt modelId="{D2DB5810-91F8-459D-95B9-F439D9F8ED35}" type="sibTrans" cxnId="{0049FC22-615D-443B-973E-2D85E54B3288}">
      <dgm:prSet/>
      <dgm:spPr/>
      <dgm:t>
        <a:bodyPr/>
        <a:lstStyle/>
        <a:p>
          <a:pPr latinLnBrk="1"/>
          <a:endParaRPr lang="ko-KR" altLang="en-US"/>
        </a:p>
      </dgm:t>
    </dgm:pt>
    <dgm:pt modelId="{4FEA0244-A477-4A85-A8ED-B1DA7155FF24}" type="pres">
      <dgm:prSet presAssocID="{C9F3CCF4-A08C-4656-8B48-4FF042B60785}" presName="linearFlow" presStyleCnt="0">
        <dgm:presLayoutVars>
          <dgm:dir/>
          <dgm:animLvl val="lvl"/>
          <dgm:resizeHandles val="exact"/>
        </dgm:presLayoutVars>
      </dgm:prSet>
      <dgm:spPr/>
    </dgm:pt>
    <dgm:pt modelId="{7E829CF3-800E-433A-8031-C7BF7B47AEA6}" type="pres">
      <dgm:prSet presAssocID="{5EDC2809-A55D-404F-B211-9A1AC4D8F213}" presName="composite" presStyleCnt="0"/>
      <dgm:spPr/>
    </dgm:pt>
    <dgm:pt modelId="{8CDAB954-5680-445C-8D52-53C0D0BF6553}" type="pres">
      <dgm:prSet presAssocID="{5EDC2809-A55D-404F-B211-9A1AC4D8F213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4867A86-B723-48CB-A1AB-B06EB5A4E8C7}" type="pres">
      <dgm:prSet presAssocID="{5EDC2809-A55D-404F-B211-9A1AC4D8F213}" presName="descendantText" presStyleLbl="alignAcc1" presStyleIdx="0" presStyleCnt="2">
        <dgm:presLayoutVars>
          <dgm:bulletEnabled val="1"/>
        </dgm:presLayoutVars>
      </dgm:prSet>
      <dgm:spPr/>
    </dgm:pt>
    <dgm:pt modelId="{C2E07009-EB12-4166-8FF7-4E9B6D7366F1}" type="pres">
      <dgm:prSet presAssocID="{DE0D6252-5B17-4844-A34F-095A117D17F8}" presName="sp" presStyleCnt="0"/>
      <dgm:spPr/>
    </dgm:pt>
    <dgm:pt modelId="{FA10A92A-4799-4ED7-A818-D742F4AB1A9B}" type="pres">
      <dgm:prSet presAssocID="{2F026EC1-3CA2-4004-A747-2121B033539A}" presName="composite" presStyleCnt="0"/>
      <dgm:spPr/>
    </dgm:pt>
    <dgm:pt modelId="{70A3EA6C-3CAE-43F4-9F52-FF82B907865B}" type="pres">
      <dgm:prSet presAssocID="{2F026EC1-3CA2-4004-A747-2121B033539A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64A35758-35C2-482C-A5CB-D2154F866E12}" type="pres">
      <dgm:prSet presAssocID="{2F026EC1-3CA2-4004-A747-2121B033539A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5A3AEB04-C393-4AAB-BC27-154E5A31B85B}" type="presOf" srcId="{F55AF7AD-F42D-46BA-A1E4-A196967BA174}" destId="{64A35758-35C2-482C-A5CB-D2154F866E12}" srcOrd="0" destOrd="0" presId="urn:microsoft.com/office/officeart/2005/8/layout/chevron2"/>
    <dgm:cxn modelId="{E6EF850A-368D-4F91-BA41-A6B59E27C752}" type="presOf" srcId="{03EAB37C-F0F0-4BE7-A060-EFF921D7FABF}" destId="{E4867A86-B723-48CB-A1AB-B06EB5A4E8C7}" srcOrd="0" destOrd="0" presId="urn:microsoft.com/office/officeart/2005/8/layout/chevron2"/>
    <dgm:cxn modelId="{0049FC22-615D-443B-973E-2D85E54B3288}" srcId="{2F026EC1-3CA2-4004-A747-2121B033539A}" destId="{F55AF7AD-F42D-46BA-A1E4-A196967BA174}" srcOrd="0" destOrd="0" parTransId="{16932799-F9B2-457D-B99E-2505F515B636}" sibTransId="{D2DB5810-91F8-459D-95B9-F439D9F8ED35}"/>
    <dgm:cxn modelId="{CAE11A29-B334-4566-9C19-6B35AC9B1F6A}" srcId="{C9F3CCF4-A08C-4656-8B48-4FF042B60785}" destId="{2F026EC1-3CA2-4004-A747-2121B033539A}" srcOrd="1" destOrd="0" parTransId="{8D517F80-B130-43ED-916C-C63F6071F867}" sibTransId="{E8CBF5C5-09E2-4625-A5FE-FC55D91B6E98}"/>
    <dgm:cxn modelId="{C53E7939-72DF-4CFE-A3AF-747E578ADA80}" type="presOf" srcId="{34C73E4D-9336-4187-ABDD-81FEB587FA3C}" destId="{E4867A86-B723-48CB-A1AB-B06EB5A4E8C7}" srcOrd="0" destOrd="1" presId="urn:microsoft.com/office/officeart/2005/8/layout/chevron2"/>
    <dgm:cxn modelId="{97A67E46-0FB4-418E-A94F-FA0300E508E9}" srcId="{5EDC2809-A55D-404F-B211-9A1AC4D8F213}" destId="{34C73E4D-9336-4187-ABDD-81FEB587FA3C}" srcOrd="1" destOrd="0" parTransId="{3EAA8606-AF60-4DA8-8F00-CC614FAB31DF}" sibTransId="{B3326FCF-3FB2-451D-A7AE-943477DF9F4F}"/>
    <dgm:cxn modelId="{99A86279-47F5-44A9-A10B-EA3478B190F5}" type="presOf" srcId="{C9F3CCF4-A08C-4656-8B48-4FF042B60785}" destId="{4FEA0244-A477-4A85-A8ED-B1DA7155FF24}" srcOrd="0" destOrd="0" presId="urn:microsoft.com/office/officeart/2005/8/layout/chevron2"/>
    <dgm:cxn modelId="{8DBAAB88-64BD-4829-9BEB-408056C86121}" type="presOf" srcId="{2F026EC1-3CA2-4004-A747-2121B033539A}" destId="{70A3EA6C-3CAE-43F4-9F52-FF82B907865B}" srcOrd="0" destOrd="0" presId="urn:microsoft.com/office/officeart/2005/8/layout/chevron2"/>
    <dgm:cxn modelId="{4E690C92-B1F6-4CCB-A51C-FA7E678E762D}" srcId="{C9F3CCF4-A08C-4656-8B48-4FF042B60785}" destId="{5EDC2809-A55D-404F-B211-9A1AC4D8F213}" srcOrd="0" destOrd="0" parTransId="{CCCBD974-BA64-4708-86E2-9F2A8FD2580D}" sibTransId="{DE0D6252-5B17-4844-A34F-095A117D17F8}"/>
    <dgm:cxn modelId="{C2CB5B95-2511-44E8-9863-95556B7B53A2}" srcId="{5EDC2809-A55D-404F-B211-9A1AC4D8F213}" destId="{03EAB37C-F0F0-4BE7-A060-EFF921D7FABF}" srcOrd="0" destOrd="0" parTransId="{C9A708B3-09EA-4556-AB7C-04CA5A44B70D}" sibTransId="{670205F7-983E-4C39-9FE6-4DA7874F42D2}"/>
    <dgm:cxn modelId="{9FBC1CE3-5639-443D-AE2E-FF49BDDC8B9C}" type="presOf" srcId="{5EDC2809-A55D-404F-B211-9A1AC4D8F213}" destId="{8CDAB954-5680-445C-8D52-53C0D0BF6553}" srcOrd="0" destOrd="0" presId="urn:microsoft.com/office/officeart/2005/8/layout/chevron2"/>
    <dgm:cxn modelId="{7A764DAA-900B-41B7-BC4D-433ED5D4E32A}" type="presParOf" srcId="{4FEA0244-A477-4A85-A8ED-B1DA7155FF24}" destId="{7E829CF3-800E-433A-8031-C7BF7B47AEA6}" srcOrd="0" destOrd="0" presId="urn:microsoft.com/office/officeart/2005/8/layout/chevron2"/>
    <dgm:cxn modelId="{9A229705-6E2D-42CB-997A-C45DC1A508C2}" type="presParOf" srcId="{7E829CF3-800E-433A-8031-C7BF7B47AEA6}" destId="{8CDAB954-5680-445C-8D52-53C0D0BF6553}" srcOrd="0" destOrd="0" presId="urn:microsoft.com/office/officeart/2005/8/layout/chevron2"/>
    <dgm:cxn modelId="{AA5A9988-D24C-4FBF-AEF4-B069D9946898}" type="presParOf" srcId="{7E829CF3-800E-433A-8031-C7BF7B47AEA6}" destId="{E4867A86-B723-48CB-A1AB-B06EB5A4E8C7}" srcOrd="1" destOrd="0" presId="urn:microsoft.com/office/officeart/2005/8/layout/chevron2"/>
    <dgm:cxn modelId="{D878DF66-EB00-4062-ADDE-AAD754C6BD72}" type="presParOf" srcId="{4FEA0244-A477-4A85-A8ED-B1DA7155FF24}" destId="{C2E07009-EB12-4166-8FF7-4E9B6D7366F1}" srcOrd="1" destOrd="0" presId="urn:microsoft.com/office/officeart/2005/8/layout/chevron2"/>
    <dgm:cxn modelId="{ABC47E02-7FDE-40F5-8898-923BAA2570F2}" type="presParOf" srcId="{4FEA0244-A477-4A85-A8ED-B1DA7155FF24}" destId="{FA10A92A-4799-4ED7-A818-D742F4AB1A9B}" srcOrd="2" destOrd="0" presId="urn:microsoft.com/office/officeart/2005/8/layout/chevron2"/>
    <dgm:cxn modelId="{70564D15-3919-4C15-A0A4-A07993B2AB14}" type="presParOf" srcId="{FA10A92A-4799-4ED7-A818-D742F4AB1A9B}" destId="{70A3EA6C-3CAE-43F4-9F52-FF82B907865B}" srcOrd="0" destOrd="0" presId="urn:microsoft.com/office/officeart/2005/8/layout/chevron2"/>
    <dgm:cxn modelId="{FFFA6516-6158-4B74-A179-034364BC4525}" type="presParOf" srcId="{FA10A92A-4799-4ED7-A818-D742F4AB1A9B}" destId="{64A35758-35C2-482C-A5CB-D2154F866E1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FBFA9-1B44-4D53-9A60-70F0AE1B1EDA}">
      <dsp:nvSpPr>
        <dsp:cNvPr id="0" name=""/>
        <dsp:cNvSpPr/>
      </dsp:nvSpPr>
      <dsp:spPr>
        <a:xfrm>
          <a:off x="851511" y="500046"/>
          <a:ext cx="673307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86CE1-F762-4C23-AD92-6CC294B3A187}">
      <dsp:nvSpPr>
        <dsp:cNvPr id="0" name=""/>
        <dsp:cNvSpPr/>
      </dsp:nvSpPr>
      <dsp:spPr>
        <a:xfrm>
          <a:off x="1565216" y="443469"/>
          <a:ext cx="77430" cy="14557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9954"/>
            <a:satOff val="-4432"/>
            <a:lumOff val="-4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9954"/>
              <a:satOff val="-4432"/>
              <a:lumOff val="-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7F301-68D6-4C38-A893-9AE7D3BE470B}">
      <dsp:nvSpPr>
        <dsp:cNvPr id="0" name=""/>
        <dsp:cNvSpPr/>
      </dsp:nvSpPr>
      <dsp:spPr>
        <a:xfrm>
          <a:off x="445768" y="178503"/>
          <a:ext cx="643158" cy="6431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8" tIns="24958" rIns="24958" bIns="2495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</a:p>
      </dsp:txBody>
      <dsp:txXfrm>
        <a:off x="539956" y="272691"/>
        <a:ext cx="454782" cy="454782"/>
      </dsp:txXfrm>
    </dsp:sp>
    <dsp:sp modelId="{A7848E98-3BC0-4D65-8AA3-CD9FE0D53A2F}">
      <dsp:nvSpPr>
        <dsp:cNvPr id="0" name=""/>
        <dsp:cNvSpPr/>
      </dsp:nvSpPr>
      <dsp:spPr>
        <a:xfrm>
          <a:off x="9877" y="987261"/>
          <a:ext cx="15149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99909"/>
            <a:satOff val="-8864"/>
            <a:lumOff val="-9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9909"/>
              <a:satOff val="-8864"/>
              <a:lumOff val="-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500" tIns="165100" rIns="119500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Chrome extension</a:t>
          </a:r>
        </a:p>
      </dsp:txBody>
      <dsp:txXfrm>
        <a:off x="9877" y="1290249"/>
        <a:ext cx="1514940" cy="1662612"/>
      </dsp:txXfrm>
    </dsp:sp>
    <dsp:sp modelId="{B4F04A76-6CB5-432D-A9D8-28A847AABE9B}">
      <dsp:nvSpPr>
        <dsp:cNvPr id="0" name=""/>
        <dsp:cNvSpPr/>
      </dsp:nvSpPr>
      <dsp:spPr>
        <a:xfrm>
          <a:off x="1693144" y="500046"/>
          <a:ext cx="1514940" cy="72"/>
        </a:xfrm>
        <a:prstGeom prst="rect">
          <a:avLst/>
        </a:prstGeom>
        <a:solidFill>
          <a:schemeClr val="accent2">
            <a:tint val="40000"/>
            <a:alpha val="90000"/>
            <a:hueOff val="-149863"/>
            <a:satOff val="-13296"/>
            <a:lumOff val="-13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9863"/>
              <a:satOff val="-13296"/>
              <a:lumOff val="-1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284FA-D394-4FAE-868C-89A2E8B42E05}">
      <dsp:nvSpPr>
        <dsp:cNvPr id="0" name=""/>
        <dsp:cNvSpPr/>
      </dsp:nvSpPr>
      <dsp:spPr>
        <a:xfrm>
          <a:off x="3248484" y="443468"/>
          <a:ext cx="77430" cy="14557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99818"/>
            <a:satOff val="-17728"/>
            <a:lumOff val="-18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99818"/>
              <a:satOff val="-17728"/>
              <a:lumOff val="-1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819B9-5F85-4723-9F8A-8DB872D511BC}">
      <dsp:nvSpPr>
        <dsp:cNvPr id="0" name=""/>
        <dsp:cNvSpPr/>
      </dsp:nvSpPr>
      <dsp:spPr>
        <a:xfrm>
          <a:off x="2129036" y="178502"/>
          <a:ext cx="643158" cy="643158"/>
        </a:xfrm>
        <a:prstGeom prst="ellips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8" tIns="24958" rIns="24958" bIns="24958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/>
            <a:t>2</a:t>
          </a:r>
        </a:p>
      </dsp:txBody>
      <dsp:txXfrm>
        <a:off x="2223224" y="272690"/>
        <a:ext cx="454782" cy="454782"/>
      </dsp:txXfrm>
    </dsp:sp>
    <dsp:sp modelId="{E066EC12-2B58-4344-802D-3A371B1CD697}">
      <dsp:nvSpPr>
        <dsp:cNvPr id="0" name=""/>
        <dsp:cNvSpPr/>
      </dsp:nvSpPr>
      <dsp:spPr>
        <a:xfrm>
          <a:off x="1693144" y="987261"/>
          <a:ext cx="15149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49772"/>
            <a:satOff val="-22161"/>
            <a:lumOff val="-2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49772"/>
              <a:satOff val="-22161"/>
              <a:lumOff val="-2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500" tIns="165100" rIns="119500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Crawling</a:t>
          </a:r>
        </a:p>
      </dsp:txBody>
      <dsp:txXfrm>
        <a:off x="1693144" y="1290249"/>
        <a:ext cx="1514940" cy="1662612"/>
      </dsp:txXfrm>
    </dsp:sp>
    <dsp:sp modelId="{664882AC-E02B-421D-B33B-21A8620BFBA7}">
      <dsp:nvSpPr>
        <dsp:cNvPr id="0" name=""/>
        <dsp:cNvSpPr/>
      </dsp:nvSpPr>
      <dsp:spPr>
        <a:xfrm>
          <a:off x="3376412" y="500046"/>
          <a:ext cx="1514940" cy="72"/>
        </a:xfrm>
        <a:prstGeom prst="rect">
          <a:avLst/>
        </a:prstGeom>
        <a:solidFill>
          <a:schemeClr val="accent2">
            <a:tint val="40000"/>
            <a:alpha val="90000"/>
            <a:hueOff val="-299727"/>
            <a:satOff val="-26593"/>
            <a:lumOff val="-27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99727"/>
              <a:satOff val="-26593"/>
              <a:lumOff val="-2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05F31-032D-473B-A7F5-347131435411}">
      <dsp:nvSpPr>
        <dsp:cNvPr id="0" name=""/>
        <dsp:cNvSpPr/>
      </dsp:nvSpPr>
      <dsp:spPr>
        <a:xfrm>
          <a:off x="4931751" y="443468"/>
          <a:ext cx="77430" cy="14557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349681"/>
            <a:satOff val="-31025"/>
            <a:lumOff val="-3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49681"/>
              <a:satOff val="-31025"/>
              <a:lumOff val="-3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D9AD0-FFF6-402A-B40E-724EF0AD91B7}">
      <dsp:nvSpPr>
        <dsp:cNvPr id="0" name=""/>
        <dsp:cNvSpPr/>
      </dsp:nvSpPr>
      <dsp:spPr>
        <a:xfrm>
          <a:off x="3812303" y="178502"/>
          <a:ext cx="643158" cy="643158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8" tIns="24958" rIns="24958" bIns="2495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</a:t>
          </a:r>
        </a:p>
      </dsp:txBody>
      <dsp:txXfrm>
        <a:off x="3906491" y="272690"/>
        <a:ext cx="454782" cy="454782"/>
      </dsp:txXfrm>
    </dsp:sp>
    <dsp:sp modelId="{D6DF97E8-8EF4-4232-AD16-9CC2A740651F}">
      <dsp:nvSpPr>
        <dsp:cNvPr id="0" name=""/>
        <dsp:cNvSpPr/>
      </dsp:nvSpPr>
      <dsp:spPr>
        <a:xfrm>
          <a:off x="3376412" y="987261"/>
          <a:ext cx="15149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99636"/>
            <a:satOff val="-35457"/>
            <a:lumOff val="-36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99636"/>
              <a:satOff val="-35457"/>
              <a:lumOff val="-3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500" tIns="165100" rIns="119500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Collect &amp; pretreatment data</a:t>
          </a:r>
        </a:p>
      </dsp:txBody>
      <dsp:txXfrm>
        <a:off x="3376412" y="1290249"/>
        <a:ext cx="1514940" cy="1662612"/>
      </dsp:txXfrm>
    </dsp:sp>
    <dsp:sp modelId="{ED1F1307-ADA9-412A-A094-8FA9A7DC4A5B}">
      <dsp:nvSpPr>
        <dsp:cNvPr id="0" name=""/>
        <dsp:cNvSpPr/>
      </dsp:nvSpPr>
      <dsp:spPr>
        <a:xfrm>
          <a:off x="5059680" y="500046"/>
          <a:ext cx="1514940" cy="72"/>
        </a:xfrm>
        <a:prstGeom prst="rect">
          <a:avLst/>
        </a:prstGeom>
        <a:solidFill>
          <a:schemeClr val="accent2">
            <a:tint val="40000"/>
            <a:alpha val="90000"/>
            <a:hueOff val="-449590"/>
            <a:satOff val="-39889"/>
            <a:lumOff val="-4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49590"/>
              <a:satOff val="-39889"/>
              <a:lumOff val="-4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AEFB6-F315-4862-904B-D79CD3A124D4}">
      <dsp:nvSpPr>
        <dsp:cNvPr id="0" name=""/>
        <dsp:cNvSpPr/>
      </dsp:nvSpPr>
      <dsp:spPr>
        <a:xfrm>
          <a:off x="6615019" y="443468"/>
          <a:ext cx="77430" cy="14557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99545"/>
            <a:satOff val="-44321"/>
            <a:lumOff val="-4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99545"/>
              <a:satOff val="-44321"/>
              <a:lumOff val="-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93E2B-E837-4FCA-B871-707B877511B2}">
      <dsp:nvSpPr>
        <dsp:cNvPr id="0" name=""/>
        <dsp:cNvSpPr/>
      </dsp:nvSpPr>
      <dsp:spPr>
        <a:xfrm>
          <a:off x="5495571" y="178502"/>
          <a:ext cx="643158" cy="643158"/>
        </a:xfrm>
        <a:prstGeom prst="ellips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8" tIns="24958" rIns="24958" bIns="24958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/>
            <a:t>4</a:t>
          </a:r>
        </a:p>
      </dsp:txBody>
      <dsp:txXfrm>
        <a:off x="5589759" y="272690"/>
        <a:ext cx="454782" cy="454782"/>
      </dsp:txXfrm>
    </dsp:sp>
    <dsp:sp modelId="{70CFF766-850A-4457-809D-179742B7B88A}">
      <dsp:nvSpPr>
        <dsp:cNvPr id="0" name=""/>
        <dsp:cNvSpPr/>
      </dsp:nvSpPr>
      <dsp:spPr>
        <a:xfrm>
          <a:off x="5059680" y="987261"/>
          <a:ext cx="15149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549499"/>
            <a:satOff val="-48753"/>
            <a:lumOff val="-49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9499"/>
              <a:satOff val="-48753"/>
              <a:lumOff val="-4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500" tIns="165100" rIns="119500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Adv </a:t>
          </a:r>
          <a:r>
            <a:rPr lang="en-US" sz="2400" kern="1200" dirty="0" err="1"/>
            <a:t>dic</a:t>
          </a:r>
          <a:r>
            <a:rPr lang="en-US" sz="2400" kern="1200" dirty="0"/>
            <a:t>.</a:t>
          </a:r>
        </a:p>
      </dsp:txBody>
      <dsp:txXfrm>
        <a:off x="5059680" y="1290249"/>
        <a:ext cx="1514940" cy="1662612"/>
      </dsp:txXfrm>
    </dsp:sp>
    <dsp:sp modelId="{1DC4B340-02B3-41F4-A934-E818692D3DF1}">
      <dsp:nvSpPr>
        <dsp:cNvPr id="0" name=""/>
        <dsp:cNvSpPr/>
      </dsp:nvSpPr>
      <dsp:spPr>
        <a:xfrm>
          <a:off x="6742947" y="500046"/>
          <a:ext cx="1514940" cy="72"/>
        </a:xfrm>
        <a:prstGeom prst="rect">
          <a:avLst/>
        </a:prstGeom>
        <a:solidFill>
          <a:schemeClr val="accent2">
            <a:tint val="40000"/>
            <a:alpha val="90000"/>
            <a:hueOff val="-599454"/>
            <a:satOff val="-53185"/>
            <a:lumOff val="-54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99454"/>
              <a:satOff val="-53185"/>
              <a:lumOff val="-5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F6E99-71A3-4EA5-9A7A-9EBAEC2B55EE}">
      <dsp:nvSpPr>
        <dsp:cNvPr id="0" name=""/>
        <dsp:cNvSpPr/>
      </dsp:nvSpPr>
      <dsp:spPr>
        <a:xfrm>
          <a:off x="8298286" y="443468"/>
          <a:ext cx="77430" cy="14557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49408"/>
            <a:satOff val="-57618"/>
            <a:lumOff val="-5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49408"/>
              <a:satOff val="-57618"/>
              <a:lumOff val="-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133A5-0160-44F5-BE2A-4DDF62F23024}">
      <dsp:nvSpPr>
        <dsp:cNvPr id="0" name=""/>
        <dsp:cNvSpPr/>
      </dsp:nvSpPr>
      <dsp:spPr>
        <a:xfrm>
          <a:off x="7178838" y="178502"/>
          <a:ext cx="643158" cy="643158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8" tIns="24958" rIns="24958" bIns="2495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</a:t>
          </a:r>
        </a:p>
      </dsp:txBody>
      <dsp:txXfrm>
        <a:off x="7273026" y="272690"/>
        <a:ext cx="454782" cy="454782"/>
      </dsp:txXfrm>
    </dsp:sp>
    <dsp:sp modelId="{18CD336E-E18F-4265-BEF7-9A747E3C6E3D}">
      <dsp:nvSpPr>
        <dsp:cNvPr id="0" name=""/>
        <dsp:cNvSpPr/>
      </dsp:nvSpPr>
      <dsp:spPr>
        <a:xfrm>
          <a:off x="6742947" y="987261"/>
          <a:ext cx="15149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699363"/>
            <a:satOff val="-62050"/>
            <a:lumOff val="-63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99363"/>
              <a:satOff val="-62050"/>
              <a:lumOff val="-6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500" tIns="165100" rIns="119500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Pattern learning</a:t>
          </a:r>
        </a:p>
      </dsp:txBody>
      <dsp:txXfrm>
        <a:off x="6742947" y="1290249"/>
        <a:ext cx="1514940" cy="1662612"/>
      </dsp:txXfrm>
    </dsp:sp>
    <dsp:sp modelId="{9E91D26E-54BD-40F0-BA80-A7F5ECD31101}">
      <dsp:nvSpPr>
        <dsp:cNvPr id="0" name=""/>
        <dsp:cNvSpPr/>
      </dsp:nvSpPr>
      <dsp:spPr>
        <a:xfrm>
          <a:off x="8426215" y="500045"/>
          <a:ext cx="757470" cy="72"/>
        </a:xfrm>
        <a:prstGeom prst="rect">
          <a:avLst/>
        </a:prstGeom>
        <a:solidFill>
          <a:schemeClr val="accent2">
            <a:tint val="40000"/>
            <a:alpha val="90000"/>
            <a:hueOff val="-749317"/>
            <a:satOff val="-66482"/>
            <a:lumOff val="-67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49317"/>
              <a:satOff val="-66482"/>
              <a:lumOff val="-6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DF98D-7A02-49BB-AE7D-D2B9567EB15F}">
      <dsp:nvSpPr>
        <dsp:cNvPr id="0" name=""/>
        <dsp:cNvSpPr/>
      </dsp:nvSpPr>
      <dsp:spPr>
        <a:xfrm>
          <a:off x="8862106" y="178502"/>
          <a:ext cx="643158" cy="643158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8" tIns="24958" rIns="24958" bIns="2495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6</a:t>
          </a:r>
        </a:p>
      </dsp:txBody>
      <dsp:txXfrm>
        <a:off x="8956294" y="272690"/>
        <a:ext cx="454782" cy="454782"/>
      </dsp:txXfrm>
    </dsp:sp>
    <dsp:sp modelId="{7A0C4983-2D0A-4D3F-A30A-033F776A0F2E}">
      <dsp:nvSpPr>
        <dsp:cNvPr id="0" name=""/>
        <dsp:cNvSpPr/>
      </dsp:nvSpPr>
      <dsp:spPr>
        <a:xfrm>
          <a:off x="8426215" y="987261"/>
          <a:ext cx="15149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500" tIns="165100" rIns="119500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Key catching</a:t>
          </a:r>
        </a:p>
      </dsp:txBody>
      <dsp:txXfrm>
        <a:off x="8426215" y="1290249"/>
        <a:ext cx="1514940" cy="1662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9A95C-DD8A-4814-BD7F-1125993FA690}">
      <dsp:nvSpPr>
        <dsp:cNvPr id="0" name=""/>
        <dsp:cNvSpPr/>
      </dsp:nvSpPr>
      <dsp:spPr>
        <a:xfrm>
          <a:off x="2555336" y="3022909"/>
          <a:ext cx="2379980" cy="2379980"/>
        </a:xfrm>
        <a:prstGeom prst="rect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500" kern="1200" dirty="0"/>
        </a:p>
      </dsp:txBody>
      <dsp:txXfrm>
        <a:off x="2555336" y="3022909"/>
        <a:ext cx="2379980" cy="2379980"/>
      </dsp:txXfrm>
    </dsp:sp>
    <dsp:sp modelId="{0A8CD593-2F4D-4DCE-87BF-44C5A263CEC9}">
      <dsp:nvSpPr>
        <dsp:cNvPr id="0" name=""/>
        <dsp:cNvSpPr/>
      </dsp:nvSpPr>
      <dsp:spPr>
        <a:xfrm rot="12900000">
          <a:off x="843259" y="2546585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F8D47-34FE-4894-9368-F82BA2EA4478}">
      <dsp:nvSpPr>
        <dsp:cNvPr id="0" name=""/>
        <dsp:cNvSpPr/>
      </dsp:nvSpPr>
      <dsp:spPr>
        <a:xfrm>
          <a:off x="281915" y="1431726"/>
          <a:ext cx="1486798" cy="1753200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25462" y="1475273"/>
        <a:ext cx="1399704" cy="1666106"/>
      </dsp:txXfrm>
    </dsp:sp>
    <dsp:sp modelId="{53F2906C-DA54-4902-932B-1C234502838D}">
      <dsp:nvSpPr>
        <dsp:cNvPr id="0" name=""/>
        <dsp:cNvSpPr/>
      </dsp:nvSpPr>
      <dsp:spPr>
        <a:xfrm rot="16200000">
          <a:off x="2738650" y="1559906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199EE-B3BE-4C60-87B0-28410BF77883}">
      <dsp:nvSpPr>
        <dsp:cNvPr id="0" name=""/>
        <dsp:cNvSpPr/>
      </dsp:nvSpPr>
      <dsp:spPr>
        <a:xfrm>
          <a:off x="3001926" y="15777"/>
          <a:ext cx="1486798" cy="1753200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ko-KR" altLang="en-US" sz="1900" kern="1200" dirty="0"/>
          </a:br>
          <a:endParaRPr lang="ko-KR" altLang="en-US" sz="1900" kern="1200" dirty="0"/>
        </a:p>
      </dsp:txBody>
      <dsp:txXfrm>
        <a:off x="3045473" y="59324"/>
        <a:ext cx="1399704" cy="1666106"/>
      </dsp:txXfrm>
    </dsp:sp>
    <dsp:sp modelId="{2D188B8E-C971-4C4C-B10D-A5B0C87FE789}">
      <dsp:nvSpPr>
        <dsp:cNvPr id="0" name=""/>
        <dsp:cNvSpPr/>
      </dsp:nvSpPr>
      <dsp:spPr>
        <a:xfrm rot="19500000">
          <a:off x="4634041" y="2546585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D3D13-57B3-4632-B39C-5CB5FB8B0CAB}">
      <dsp:nvSpPr>
        <dsp:cNvPr id="0" name=""/>
        <dsp:cNvSpPr/>
      </dsp:nvSpPr>
      <dsp:spPr>
        <a:xfrm>
          <a:off x="5084590" y="1977816"/>
          <a:ext cx="2761494" cy="661020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ko-KR" altLang="en-US" sz="1900" kern="1200" dirty="0"/>
          </a:br>
          <a:endParaRPr lang="ko-KR" altLang="en-US" sz="1900" kern="1200" dirty="0"/>
        </a:p>
      </dsp:txBody>
      <dsp:txXfrm>
        <a:off x="5103951" y="1997177"/>
        <a:ext cx="2722772" cy="622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AB954-5680-445C-8D52-53C0D0BF6553}">
      <dsp:nvSpPr>
        <dsp:cNvPr id="0" name=""/>
        <dsp:cNvSpPr/>
      </dsp:nvSpPr>
      <dsp:spPr>
        <a:xfrm rot="5400000">
          <a:off x="-363361" y="367093"/>
          <a:ext cx="2422406" cy="16956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Last week</a:t>
          </a:r>
          <a:endParaRPr lang="ko-KR" altLang="en-US" sz="3200" kern="1200" dirty="0"/>
        </a:p>
      </dsp:txBody>
      <dsp:txXfrm rot="-5400000">
        <a:off x="0" y="851574"/>
        <a:ext cx="1695684" cy="726722"/>
      </dsp:txXfrm>
    </dsp:sp>
    <dsp:sp modelId="{E4867A86-B723-48CB-A1AB-B06EB5A4E8C7}">
      <dsp:nvSpPr>
        <dsp:cNvPr id="0" name=""/>
        <dsp:cNvSpPr/>
      </dsp:nvSpPr>
      <dsp:spPr>
        <a:xfrm rot="5400000">
          <a:off x="5019910" y="-3320492"/>
          <a:ext cx="1574564" cy="8223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4500" kern="1200" dirty="0"/>
            <a:t>Crawling image </a:t>
          </a:r>
          <a:r>
            <a:rPr lang="en-US" altLang="ko-KR" sz="4500" kern="1200" dirty="0" err="1"/>
            <a:t>url</a:t>
          </a:r>
          <a:endParaRPr lang="ko-KR" altLang="en-US" sz="4500" kern="1200" dirty="0"/>
        </a:p>
        <a:p>
          <a:pPr marL="285750" lvl="1" indent="-285750" algn="l" defTabSz="2000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4500" kern="1200" dirty="0"/>
            <a:t>Is this </a:t>
          </a:r>
          <a:r>
            <a:rPr lang="en-US" altLang="ko-KR" sz="4500" kern="1200" dirty="0" err="1"/>
            <a:t>url</a:t>
          </a:r>
          <a:r>
            <a:rPr lang="en-US" altLang="ko-KR" sz="4500" kern="1200" dirty="0"/>
            <a:t> from ad company?</a:t>
          </a:r>
          <a:endParaRPr lang="ko-KR" altLang="en-US" sz="4500" kern="1200" dirty="0"/>
        </a:p>
      </dsp:txBody>
      <dsp:txXfrm rot="-5400000">
        <a:off x="1695685" y="80597"/>
        <a:ext cx="8146151" cy="1420836"/>
      </dsp:txXfrm>
    </dsp:sp>
    <dsp:sp modelId="{70A3EA6C-3CAE-43F4-9F52-FF82B907865B}">
      <dsp:nvSpPr>
        <dsp:cNvPr id="0" name=""/>
        <dsp:cNvSpPr/>
      </dsp:nvSpPr>
      <dsp:spPr>
        <a:xfrm rot="5400000">
          <a:off x="-363361" y="2505443"/>
          <a:ext cx="2422406" cy="16956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Feedback</a:t>
          </a:r>
          <a:endParaRPr lang="ko-KR" altLang="en-US" sz="3200" kern="1200" dirty="0"/>
        </a:p>
      </dsp:txBody>
      <dsp:txXfrm rot="-5400000">
        <a:off x="0" y="2989924"/>
        <a:ext cx="1695684" cy="726722"/>
      </dsp:txXfrm>
    </dsp:sp>
    <dsp:sp modelId="{64A35758-35C2-482C-A5CB-D2154F866E12}">
      <dsp:nvSpPr>
        <dsp:cNvPr id="0" name=""/>
        <dsp:cNvSpPr/>
      </dsp:nvSpPr>
      <dsp:spPr>
        <a:xfrm rot="5400000">
          <a:off x="5019910" y="-1182142"/>
          <a:ext cx="1574564" cy="8223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4500" kern="1200" dirty="0"/>
            <a:t>+’professional ad blog’ list</a:t>
          </a:r>
          <a:endParaRPr lang="ko-KR" altLang="en-US" sz="4500" kern="1200" dirty="0"/>
        </a:p>
      </dsp:txBody>
      <dsp:txXfrm rot="-5400000">
        <a:off x="1695685" y="2218947"/>
        <a:ext cx="8146151" cy="1420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F17FB-416F-48BD-97FA-C250D5354CEF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8A085-F95C-4C4C-8EDA-14E13C47F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7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8A085-F95C-4C4C-8EDA-14E13C47F32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35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데이터셋과 모델학습 위한 블로그 본문 </a:t>
            </a:r>
            <a:r>
              <a:rPr lang="ko-KR" altLang="en-US" dirty="0" err="1"/>
              <a:t>크롤링파트</a:t>
            </a:r>
            <a:endParaRPr lang="en-US" altLang="ko-KR" dirty="0"/>
          </a:p>
          <a:p>
            <a:r>
              <a:rPr lang="ko-KR" altLang="en-US" dirty="0" err="1"/>
              <a:t>알고파트</a:t>
            </a:r>
            <a:endParaRPr lang="en-US" altLang="ko-KR" dirty="0"/>
          </a:p>
          <a:p>
            <a:r>
              <a:rPr lang="ko-KR" altLang="en-US" dirty="0"/>
              <a:t>인터페이스파트 </a:t>
            </a:r>
            <a:r>
              <a:rPr lang="en-US" altLang="ko-KR" dirty="0"/>
              <a:t>-&gt; </a:t>
            </a:r>
            <a:r>
              <a:rPr lang="ko-KR" altLang="en-US" dirty="0"/>
              <a:t>크롬 </a:t>
            </a:r>
            <a:r>
              <a:rPr lang="ko-KR" altLang="en-US" dirty="0" err="1"/>
              <a:t>익스텐션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8A085-F95C-4C4C-8EDA-14E13C47F32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4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데이터셋과 모델학습 위한 블로그 본문 </a:t>
            </a:r>
            <a:r>
              <a:rPr lang="ko-KR" altLang="en-US" dirty="0" err="1"/>
              <a:t>크롤링파트</a:t>
            </a:r>
            <a:endParaRPr lang="en-US" altLang="ko-KR" dirty="0"/>
          </a:p>
          <a:p>
            <a:r>
              <a:rPr lang="ko-KR" altLang="en-US" dirty="0" err="1"/>
              <a:t>알고파트</a:t>
            </a:r>
            <a:endParaRPr lang="en-US" altLang="ko-KR" dirty="0"/>
          </a:p>
          <a:p>
            <a:r>
              <a:rPr lang="ko-KR" altLang="en-US" dirty="0"/>
              <a:t>인터페이스파트 </a:t>
            </a:r>
            <a:r>
              <a:rPr lang="en-US" altLang="ko-KR" dirty="0"/>
              <a:t>-&gt; </a:t>
            </a:r>
            <a:r>
              <a:rPr lang="ko-KR" altLang="en-US" dirty="0"/>
              <a:t>크롬 </a:t>
            </a:r>
            <a:r>
              <a:rPr lang="ko-KR" altLang="en-US" dirty="0" err="1"/>
              <a:t>익스텐션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8A085-F95C-4C4C-8EDA-14E13C47F32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7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데이터셋과 모델학습 위한 블로그 본문 </a:t>
            </a:r>
            <a:r>
              <a:rPr lang="ko-KR" altLang="en-US" dirty="0" err="1"/>
              <a:t>크롤링파트</a:t>
            </a:r>
            <a:endParaRPr lang="en-US" altLang="ko-KR" dirty="0"/>
          </a:p>
          <a:p>
            <a:r>
              <a:rPr lang="ko-KR" altLang="en-US" dirty="0" err="1"/>
              <a:t>알고파트</a:t>
            </a:r>
            <a:endParaRPr lang="en-US" altLang="ko-KR" dirty="0"/>
          </a:p>
          <a:p>
            <a:r>
              <a:rPr lang="ko-KR" altLang="en-US" dirty="0"/>
              <a:t>인터페이스파트 </a:t>
            </a:r>
            <a:r>
              <a:rPr lang="en-US" altLang="ko-KR" dirty="0"/>
              <a:t>-&gt; </a:t>
            </a:r>
            <a:r>
              <a:rPr lang="ko-KR" altLang="en-US" dirty="0"/>
              <a:t>크롬 </a:t>
            </a:r>
            <a:r>
              <a:rPr lang="ko-KR" altLang="en-US" dirty="0" err="1"/>
              <a:t>익스텐션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8A085-F95C-4C4C-8EDA-14E13C47F32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51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데이터셋과 모델학습 위한 블로그 본문 </a:t>
            </a:r>
            <a:r>
              <a:rPr lang="ko-KR" altLang="en-US" dirty="0" err="1"/>
              <a:t>크롤링파트</a:t>
            </a:r>
            <a:endParaRPr lang="en-US" altLang="ko-KR" dirty="0"/>
          </a:p>
          <a:p>
            <a:r>
              <a:rPr lang="ko-KR" altLang="en-US" dirty="0" err="1"/>
              <a:t>알고파트</a:t>
            </a:r>
            <a:endParaRPr lang="en-US" altLang="ko-KR" dirty="0"/>
          </a:p>
          <a:p>
            <a:r>
              <a:rPr lang="ko-KR" altLang="en-US" dirty="0"/>
              <a:t>인터페이스파트 </a:t>
            </a:r>
            <a:r>
              <a:rPr lang="en-US" altLang="ko-KR" dirty="0"/>
              <a:t>-&gt; </a:t>
            </a:r>
            <a:r>
              <a:rPr lang="ko-KR" altLang="en-US" dirty="0"/>
              <a:t>크롬 </a:t>
            </a:r>
            <a:r>
              <a:rPr lang="ko-KR" altLang="en-US" dirty="0" err="1"/>
              <a:t>익스텐션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8A085-F95C-4C4C-8EDA-14E13C47F32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92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8A085-F95C-4C4C-8EDA-14E13C47F32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7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데이터셋과 모델학습 위한 블로그 본문 </a:t>
            </a:r>
            <a:r>
              <a:rPr lang="ko-KR" altLang="en-US" dirty="0" err="1"/>
              <a:t>크롤링파트</a:t>
            </a:r>
            <a:endParaRPr lang="en-US" altLang="ko-KR" dirty="0"/>
          </a:p>
          <a:p>
            <a:r>
              <a:rPr lang="ko-KR" altLang="en-US" dirty="0" err="1"/>
              <a:t>알고파트</a:t>
            </a:r>
            <a:endParaRPr lang="en-US" altLang="ko-KR" dirty="0"/>
          </a:p>
          <a:p>
            <a:r>
              <a:rPr lang="ko-KR" altLang="en-US" dirty="0"/>
              <a:t>인터페이스파트 </a:t>
            </a:r>
            <a:r>
              <a:rPr lang="en-US" altLang="ko-KR" dirty="0"/>
              <a:t>-&gt; </a:t>
            </a:r>
            <a:r>
              <a:rPr lang="ko-KR" altLang="en-US" dirty="0"/>
              <a:t>크롬 </a:t>
            </a:r>
            <a:r>
              <a:rPr lang="ko-KR" altLang="en-US" dirty="0" err="1"/>
              <a:t>익스텐션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8A085-F95C-4C4C-8EDA-14E13C47F3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48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데이터셋과 모델학습 위한 블로그 본문 </a:t>
            </a:r>
            <a:r>
              <a:rPr lang="ko-KR" altLang="en-US" dirty="0" err="1"/>
              <a:t>크롤링파트</a:t>
            </a:r>
            <a:endParaRPr lang="en-US" altLang="ko-KR" dirty="0"/>
          </a:p>
          <a:p>
            <a:r>
              <a:rPr lang="ko-KR" altLang="en-US" dirty="0" err="1"/>
              <a:t>알고파트</a:t>
            </a:r>
            <a:endParaRPr lang="en-US" altLang="ko-KR" dirty="0"/>
          </a:p>
          <a:p>
            <a:r>
              <a:rPr lang="ko-KR" altLang="en-US" dirty="0"/>
              <a:t>인터페이스파트 </a:t>
            </a:r>
            <a:r>
              <a:rPr lang="en-US" altLang="ko-KR" dirty="0"/>
              <a:t>-&gt; </a:t>
            </a:r>
            <a:r>
              <a:rPr lang="ko-KR" altLang="en-US" dirty="0"/>
              <a:t>크롬 </a:t>
            </a:r>
            <a:r>
              <a:rPr lang="ko-KR" altLang="en-US" dirty="0" err="1"/>
              <a:t>익스텐션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8A085-F95C-4C4C-8EDA-14E13C47F3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1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데이터셋과 모델학습 위한 블로그 본문 </a:t>
            </a:r>
            <a:r>
              <a:rPr lang="ko-KR" altLang="en-US" dirty="0" err="1"/>
              <a:t>크롤링파트</a:t>
            </a:r>
            <a:endParaRPr lang="en-US" altLang="ko-KR" dirty="0"/>
          </a:p>
          <a:p>
            <a:r>
              <a:rPr lang="ko-KR" altLang="en-US" dirty="0" err="1"/>
              <a:t>알고파트</a:t>
            </a:r>
            <a:endParaRPr lang="en-US" altLang="ko-KR" dirty="0"/>
          </a:p>
          <a:p>
            <a:r>
              <a:rPr lang="ko-KR" altLang="en-US" dirty="0"/>
              <a:t>인터페이스파트 </a:t>
            </a:r>
            <a:r>
              <a:rPr lang="en-US" altLang="ko-KR" dirty="0"/>
              <a:t>-&gt; </a:t>
            </a:r>
            <a:r>
              <a:rPr lang="ko-KR" altLang="en-US" dirty="0"/>
              <a:t>크롬 </a:t>
            </a:r>
            <a:r>
              <a:rPr lang="ko-KR" altLang="en-US" dirty="0" err="1"/>
              <a:t>익스텐션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8A085-F95C-4C4C-8EDA-14E13C47F3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8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데이터셋과 모델학습 위한 블로그 본문 </a:t>
            </a:r>
            <a:r>
              <a:rPr lang="ko-KR" altLang="en-US" dirty="0" err="1"/>
              <a:t>크롤링파트</a:t>
            </a:r>
            <a:endParaRPr lang="en-US" altLang="ko-KR" dirty="0"/>
          </a:p>
          <a:p>
            <a:r>
              <a:rPr lang="ko-KR" altLang="en-US" dirty="0" err="1"/>
              <a:t>알고파트</a:t>
            </a:r>
            <a:endParaRPr lang="en-US" altLang="ko-KR" dirty="0"/>
          </a:p>
          <a:p>
            <a:r>
              <a:rPr lang="ko-KR" altLang="en-US" dirty="0"/>
              <a:t>인터페이스파트 </a:t>
            </a:r>
            <a:r>
              <a:rPr lang="en-US" altLang="ko-KR" dirty="0"/>
              <a:t>-&gt; </a:t>
            </a:r>
            <a:r>
              <a:rPr lang="ko-KR" altLang="en-US" dirty="0"/>
              <a:t>크롬 </a:t>
            </a:r>
            <a:r>
              <a:rPr lang="ko-KR" altLang="en-US" dirty="0" err="1"/>
              <a:t>익스텐션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8A085-F95C-4C4C-8EDA-14E13C47F3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352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데이터셋과 모델학습 위한 블로그 본문 </a:t>
            </a:r>
            <a:r>
              <a:rPr lang="ko-KR" altLang="en-US" dirty="0" err="1"/>
              <a:t>크롤링파트</a:t>
            </a:r>
            <a:endParaRPr lang="en-US" altLang="ko-KR" dirty="0"/>
          </a:p>
          <a:p>
            <a:r>
              <a:rPr lang="ko-KR" altLang="en-US" dirty="0" err="1"/>
              <a:t>알고파트</a:t>
            </a:r>
            <a:endParaRPr lang="en-US" altLang="ko-KR" dirty="0"/>
          </a:p>
          <a:p>
            <a:r>
              <a:rPr lang="ko-KR" altLang="en-US" dirty="0"/>
              <a:t>인터페이스파트 </a:t>
            </a:r>
            <a:r>
              <a:rPr lang="en-US" altLang="ko-KR" dirty="0"/>
              <a:t>-&gt; </a:t>
            </a:r>
            <a:r>
              <a:rPr lang="ko-KR" altLang="en-US" dirty="0"/>
              <a:t>크롬 </a:t>
            </a:r>
            <a:r>
              <a:rPr lang="ko-KR" altLang="en-US" dirty="0" err="1"/>
              <a:t>익스텐션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8A085-F95C-4C4C-8EDA-14E13C47F3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1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데이터셋과 모델학습 위한 블로그 본문 </a:t>
            </a:r>
            <a:r>
              <a:rPr lang="ko-KR" altLang="en-US" dirty="0" err="1"/>
              <a:t>크롤링파트</a:t>
            </a:r>
            <a:endParaRPr lang="en-US" altLang="ko-KR" dirty="0"/>
          </a:p>
          <a:p>
            <a:r>
              <a:rPr lang="ko-KR" altLang="en-US" dirty="0" err="1"/>
              <a:t>알고파트</a:t>
            </a:r>
            <a:endParaRPr lang="en-US" altLang="ko-KR" dirty="0"/>
          </a:p>
          <a:p>
            <a:r>
              <a:rPr lang="ko-KR" altLang="en-US" dirty="0"/>
              <a:t>인터페이스파트 </a:t>
            </a:r>
            <a:r>
              <a:rPr lang="en-US" altLang="ko-KR" dirty="0"/>
              <a:t>-&gt; </a:t>
            </a:r>
            <a:r>
              <a:rPr lang="ko-KR" altLang="en-US" dirty="0"/>
              <a:t>크롬 </a:t>
            </a:r>
            <a:r>
              <a:rPr lang="ko-KR" altLang="en-US" dirty="0" err="1"/>
              <a:t>익스텐션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8A085-F95C-4C4C-8EDA-14E13C47F3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3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데이터셋과 모델학습 위한 블로그 본문 </a:t>
            </a:r>
            <a:r>
              <a:rPr lang="ko-KR" altLang="en-US" dirty="0" err="1"/>
              <a:t>크롤링파트</a:t>
            </a:r>
            <a:endParaRPr lang="en-US" altLang="ko-KR" dirty="0"/>
          </a:p>
          <a:p>
            <a:r>
              <a:rPr lang="ko-KR" altLang="en-US" dirty="0" err="1"/>
              <a:t>알고파트</a:t>
            </a:r>
            <a:endParaRPr lang="en-US" altLang="ko-KR" dirty="0"/>
          </a:p>
          <a:p>
            <a:r>
              <a:rPr lang="ko-KR" altLang="en-US" dirty="0"/>
              <a:t>인터페이스파트 </a:t>
            </a:r>
            <a:r>
              <a:rPr lang="en-US" altLang="ko-KR" dirty="0"/>
              <a:t>-&gt; </a:t>
            </a:r>
            <a:r>
              <a:rPr lang="ko-KR" altLang="en-US" dirty="0"/>
              <a:t>크롬 </a:t>
            </a:r>
            <a:r>
              <a:rPr lang="ko-KR" altLang="en-US" dirty="0" err="1"/>
              <a:t>익스텐션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8A085-F95C-4C4C-8EDA-14E13C47F3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데이터셋과 모델학습 위한 블로그 본문 </a:t>
            </a:r>
            <a:r>
              <a:rPr lang="ko-KR" altLang="en-US" dirty="0" err="1"/>
              <a:t>크롤링파트</a:t>
            </a:r>
            <a:endParaRPr lang="en-US" altLang="ko-KR" dirty="0"/>
          </a:p>
          <a:p>
            <a:r>
              <a:rPr lang="ko-KR" altLang="en-US" dirty="0" err="1"/>
              <a:t>알고파트</a:t>
            </a:r>
            <a:endParaRPr lang="en-US" altLang="ko-KR" dirty="0"/>
          </a:p>
          <a:p>
            <a:r>
              <a:rPr lang="ko-KR" altLang="en-US" dirty="0"/>
              <a:t>인터페이스파트 </a:t>
            </a:r>
            <a:r>
              <a:rPr lang="en-US" altLang="ko-KR" dirty="0"/>
              <a:t>-&gt; </a:t>
            </a:r>
            <a:r>
              <a:rPr lang="ko-KR" altLang="en-US" dirty="0"/>
              <a:t>크롬 </a:t>
            </a:r>
            <a:r>
              <a:rPr lang="ko-KR" altLang="en-US" dirty="0" err="1"/>
              <a:t>익스텐션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8A085-F95C-4C4C-8EDA-14E13C47F32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7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908-78CE-40BC-987B-FFF6560E7C3C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EB8-9D32-4366-90F9-8F33D287B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45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908-78CE-40BC-987B-FFF6560E7C3C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EB8-9D32-4366-90F9-8F33D287B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0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908-78CE-40BC-987B-FFF6560E7C3C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EB8-9D32-4366-90F9-8F33D287B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908-78CE-40BC-987B-FFF6560E7C3C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EB8-9D32-4366-90F9-8F33D287B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908-78CE-40BC-987B-FFF6560E7C3C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EB8-9D32-4366-90F9-8F33D287B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908-78CE-40BC-987B-FFF6560E7C3C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EB8-9D32-4366-90F9-8F33D287B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1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908-78CE-40BC-987B-FFF6560E7C3C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EB8-9D32-4366-90F9-8F33D287B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7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908-78CE-40BC-987B-FFF6560E7C3C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EB8-9D32-4366-90F9-8F33D287B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4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908-78CE-40BC-987B-FFF6560E7C3C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EB8-9D32-4366-90F9-8F33D287B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6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908-78CE-40BC-987B-FFF6560E7C3C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EB8-9D32-4366-90F9-8F33D287B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3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908-78CE-40BC-987B-FFF6560E7C3C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EB8-9D32-4366-90F9-8F33D287B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9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63908-78CE-40BC-987B-FFF6560E7C3C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8CEB8-9D32-4366-90F9-8F33D287B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4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EFC23-17A9-450F-A1D7-CC029DD5C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286" y="481264"/>
            <a:ext cx="3702251" cy="3907856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Ad Blog Block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5D5F11-7C27-4525-A1F5-FCBF632AC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9285" y="4552748"/>
            <a:ext cx="3702253" cy="1848051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The program against advertisement blogs</a:t>
            </a:r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D99C6D-7A48-4C44-8FC9-7D3B40F96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solidFill>
            <a:srgbClr val="3B5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4B3CE1-814B-492A-975F-8415D7438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0271" y="481264"/>
            <a:ext cx="2423160" cy="185787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E71A95-A7E8-4EE9-91DE-3D023CFC2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81264"/>
            <a:ext cx="2412380" cy="1857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3CC56F-919C-43E5-A99C-E9F1FA908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390" y="642103"/>
            <a:ext cx="1536192" cy="153619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FAB0BE2-0B95-4CF4-9290-79BA27CE6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2503727"/>
            <a:ext cx="4008798" cy="388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FD5CF9-EB92-4D32-8230-FEA15F8F4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" y="2662325"/>
            <a:ext cx="3566160" cy="356616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4F664FF-A2DF-4E50-B145-B20B85E8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2503727"/>
            <a:ext cx="2412380" cy="3883357"/>
          </a:xfrm>
          <a:prstGeom prst="rect">
            <a:avLst/>
          </a:pr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0B239D-AE40-48F7-90BB-102E2390B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rgbClr val="3B5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B3C0-8640-4837-B1E2-6C88B8CC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Make adv word dictionary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8243D-1FDE-4B5E-86A1-414C8C6E5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1786" cy="435133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First, make two set computed by TF-IDF alg.</a:t>
            </a:r>
          </a:p>
          <a:p>
            <a:pPr lvl="1"/>
            <a:r>
              <a:rPr lang="en-US" altLang="ko-KR" sz="2800" dirty="0">
                <a:solidFill>
                  <a:schemeClr val="bg1"/>
                </a:solidFill>
              </a:rPr>
              <a:t>A: Advertising word</a:t>
            </a:r>
          </a:p>
          <a:p>
            <a:pPr lvl="1"/>
            <a:r>
              <a:rPr lang="en-US" altLang="ko-KR" sz="2800" dirty="0">
                <a:solidFill>
                  <a:schemeClr val="bg1"/>
                </a:solidFill>
              </a:rPr>
              <a:t>B: Non-Advertising word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Then we can draw this diagram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5E5BA2-80C3-4420-9128-E49F9E559CBF}"/>
              </a:ext>
            </a:extLst>
          </p:cNvPr>
          <p:cNvGrpSpPr/>
          <p:nvPr/>
        </p:nvGrpSpPr>
        <p:grpSpPr>
          <a:xfrm>
            <a:off x="7202100" y="1825625"/>
            <a:ext cx="4616694" cy="2877259"/>
            <a:chOff x="4302223" y="4156587"/>
            <a:chExt cx="3587554" cy="215531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4BA728E-3DFA-43F0-A40D-DFFEBCFDC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223" y="4156587"/>
              <a:ext cx="3587554" cy="21553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1A3B34-F3E0-4D2F-AD08-70C382EE2A5A}"/>
                </a:ext>
              </a:extLst>
            </p:cNvPr>
            <p:cNvSpPr txBox="1"/>
            <p:nvPr/>
          </p:nvSpPr>
          <p:spPr>
            <a:xfrm>
              <a:off x="4614204" y="5078437"/>
              <a:ext cx="900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 -B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134990-C1EA-49F2-8238-B372A9563265}"/>
                </a:ext>
              </a:extLst>
            </p:cNvPr>
            <p:cNvSpPr txBox="1"/>
            <p:nvPr/>
          </p:nvSpPr>
          <p:spPr>
            <a:xfrm>
              <a:off x="6808763" y="5078437"/>
              <a:ext cx="900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B-A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7D7433-53AA-460E-AB7C-0386CB03ABAB}"/>
                </a:ext>
              </a:extLst>
            </p:cNvPr>
            <p:cNvSpPr txBox="1"/>
            <p:nvPr/>
          </p:nvSpPr>
          <p:spPr>
            <a:xfrm>
              <a:off x="5711484" y="5078437"/>
              <a:ext cx="900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 ∩ 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831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B3C0-8640-4837-B1E2-6C88B8CC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Make adv word dictionary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8243D-1FDE-4B5E-86A1-414C8C6E5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1786" cy="4351338"/>
          </a:xfrm>
        </p:spPr>
        <p:txBody>
          <a:bodyPr>
            <a:normAutofit fontScale="92500"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A-B is a set of clearly advertising morphemes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Conversely, B-A is a set of clearly non-advertising morphemes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A ∩ B is a set of morphemes which are show the feature of category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5E5BA2-80C3-4420-9128-E49F9E559CBF}"/>
              </a:ext>
            </a:extLst>
          </p:cNvPr>
          <p:cNvGrpSpPr/>
          <p:nvPr/>
        </p:nvGrpSpPr>
        <p:grpSpPr>
          <a:xfrm>
            <a:off x="7202100" y="1825625"/>
            <a:ext cx="4616694" cy="2877259"/>
            <a:chOff x="4302223" y="4156587"/>
            <a:chExt cx="3587554" cy="215531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4BA728E-3DFA-43F0-A40D-DFFEBCFDC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223" y="4156587"/>
              <a:ext cx="3587554" cy="21553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1A3B34-F3E0-4D2F-AD08-70C382EE2A5A}"/>
                </a:ext>
              </a:extLst>
            </p:cNvPr>
            <p:cNvSpPr txBox="1"/>
            <p:nvPr/>
          </p:nvSpPr>
          <p:spPr>
            <a:xfrm>
              <a:off x="4614204" y="5078437"/>
              <a:ext cx="900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 -B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134990-C1EA-49F2-8238-B372A9563265}"/>
                </a:ext>
              </a:extLst>
            </p:cNvPr>
            <p:cNvSpPr txBox="1"/>
            <p:nvPr/>
          </p:nvSpPr>
          <p:spPr>
            <a:xfrm>
              <a:off x="6808763" y="5078437"/>
              <a:ext cx="900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B-A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7D7433-53AA-460E-AB7C-0386CB03ABAB}"/>
                </a:ext>
              </a:extLst>
            </p:cNvPr>
            <p:cNvSpPr txBox="1"/>
            <p:nvPr/>
          </p:nvSpPr>
          <p:spPr>
            <a:xfrm>
              <a:off x="5711484" y="5078437"/>
              <a:ext cx="900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 ∩ 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6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4DC40E1-7EAD-4D72-8DDB-2D12273C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What is TF-IDF?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186BA1A-C0DB-4187-AA6D-F2FB7B567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altLang="ko-KR" sz="2400">
                <a:solidFill>
                  <a:srgbClr val="000000"/>
                </a:solidFill>
              </a:rPr>
              <a:t>Term Frequency – Inverse Document Frequency</a:t>
            </a:r>
          </a:p>
          <a:p>
            <a:endParaRPr lang="en-US" altLang="ko-KR" sz="2400">
              <a:solidFill>
                <a:srgbClr val="000000"/>
              </a:solidFill>
            </a:endParaRPr>
          </a:p>
          <a:p>
            <a:r>
              <a:rPr lang="en-US" altLang="ko-KR" sz="2400">
                <a:solidFill>
                  <a:srgbClr val="000000"/>
                </a:solidFill>
              </a:rPr>
              <a:t>TF-IDF tells how much certain word is important in certain document.</a:t>
            </a:r>
          </a:p>
          <a:p>
            <a:endParaRPr lang="en-US" altLang="ko-KR" sz="2400">
              <a:solidFill>
                <a:srgbClr val="000000"/>
              </a:solidFill>
            </a:endParaRPr>
          </a:p>
          <a:p>
            <a:r>
              <a:rPr lang="en-US" altLang="ko-KR" sz="2400">
                <a:solidFill>
                  <a:srgbClr val="000000"/>
                </a:solidFill>
              </a:rPr>
              <a:t>This is used to extract key word of document</a:t>
            </a:r>
            <a:endParaRPr lang="ko-KR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98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B3C0-8640-4837-B1E2-6C88B8CC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Pattern machine learning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8243D-1FDE-4B5E-86A1-414C8C6E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Use </a:t>
            </a:r>
            <a:r>
              <a:rPr lang="en-US" altLang="ko-KR" sz="3200" dirty="0" err="1">
                <a:solidFill>
                  <a:schemeClr val="bg1"/>
                </a:solidFill>
              </a:rPr>
              <a:t>KnuSentiLex</a:t>
            </a:r>
            <a:r>
              <a:rPr lang="en-US" altLang="ko-KR" sz="3200" dirty="0">
                <a:solidFill>
                  <a:schemeClr val="bg1"/>
                </a:solidFill>
              </a:rPr>
              <a:t>, Labeling into positive/negative/neutral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Positive/negative words per total </a:t>
            </a:r>
            <a:r>
              <a:rPr lang="en-US" altLang="ko-KR" sz="3200">
                <a:solidFill>
                  <a:schemeClr val="bg1"/>
                </a:solidFill>
              </a:rPr>
              <a:t>words (PNPT) will </a:t>
            </a:r>
            <a:r>
              <a:rPr lang="en-US" altLang="ko-KR" sz="3200" dirty="0">
                <a:solidFill>
                  <a:schemeClr val="bg1"/>
                </a:solidFill>
              </a:rPr>
              <a:t>be used as an indicator of advertising.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3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B3C0-8640-4837-B1E2-6C88B8CC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 Key catching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702F452-4995-45C7-8397-EBB57488B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458884"/>
              </p:ext>
            </p:extLst>
          </p:nvPr>
        </p:nvGraphicFramePr>
        <p:xfrm>
          <a:off x="1136650" y="1690688"/>
          <a:ext cx="9918700" cy="4568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118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B3C0-8640-4837-B1E2-6C88B8CC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Experiment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BCBB53E-4C01-47B2-8557-5530DC4E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52" y="1953114"/>
            <a:ext cx="4666647" cy="4351338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After collect enough data, we will experiment with 3 alg.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1880E6-8921-4504-B826-D3F18ABCE8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19" y="1690688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0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86C549-0C1C-4CB1-B1B0-2DAA6769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altLang="ko-KR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349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2272D5-D634-45BD-AF0D-14398DBB0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3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07F821A-9EB8-492F-B097-33991614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</a:rPr>
              <a:t>Index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AC8BCCC-0F57-4EF3-8EBB-B1A6356A7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65625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88B747A-8571-4245-82DB-8DBB601033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26" y="905970"/>
            <a:ext cx="1106409" cy="110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B3C0-8640-4837-B1E2-6C88B8CC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Chrome Extension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F85394D8-D725-4A36-9D55-11461DB94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119488"/>
              </p:ext>
            </p:extLst>
          </p:nvPr>
        </p:nvGraphicFramePr>
        <p:xfrm>
          <a:off x="2032000" y="12683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772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B3C0-8640-4837-B1E2-6C88B8CC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Chrome Extension - Organization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18E7F733-80BC-44CA-AEC0-87C3A332B5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8281"/>
            <a:ext cx="3362325" cy="2486025"/>
          </a:xfrm>
          <a:ln w="12700">
            <a:solidFill>
              <a:schemeClr val="tx1"/>
            </a:solidFill>
          </a:ln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2249A56-1210-40AC-97AA-F22DE18CC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6324600" cy="4351338"/>
          </a:xfrm>
        </p:spPr>
        <p:txBody>
          <a:bodyPr>
            <a:norm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manifest.json</a:t>
            </a:r>
          </a:p>
          <a:p>
            <a:pPr marL="457200" lvl="1" indent="0">
              <a:buNone/>
            </a:pPr>
            <a:r>
              <a:rPr lang="en-US" altLang="ko-KR" sz="2800">
                <a:solidFill>
                  <a:schemeClr val="bg1"/>
                </a:solidFill>
              </a:rPr>
              <a:t>-&gt;Describe a components used</a:t>
            </a:r>
          </a:p>
          <a:p>
            <a:pPr marL="457200" lvl="1" indent="0">
              <a:buNone/>
            </a:pPr>
            <a:endParaRPr lang="en-US" altLang="ko-KR" sz="2800">
              <a:solidFill>
                <a:schemeClr val="bg1"/>
              </a:solidFill>
            </a:endParaRPr>
          </a:p>
          <a:p>
            <a:r>
              <a:rPr lang="en-US" altLang="ko-KR" sz="3200">
                <a:solidFill>
                  <a:schemeClr val="bg1"/>
                </a:solidFill>
              </a:rPr>
              <a:t>payload.js</a:t>
            </a:r>
          </a:p>
          <a:p>
            <a:pPr marL="457200" lvl="1" indent="0">
              <a:buNone/>
            </a:pPr>
            <a:r>
              <a:rPr lang="en-US" altLang="ko-KR" sz="2800">
                <a:solidFill>
                  <a:schemeClr val="bg1"/>
                </a:solidFill>
              </a:rPr>
              <a:t>-&gt;Have web crawling method</a:t>
            </a:r>
          </a:p>
          <a:p>
            <a:endParaRPr lang="en-US" altLang="ko-KR" sz="3200">
              <a:solidFill>
                <a:schemeClr val="bg1"/>
              </a:solidFill>
            </a:endParaRPr>
          </a:p>
          <a:p>
            <a:r>
              <a:rPr lang="en-US" altLang="ko-KR" sz="3200">
                <a:solidFill>
                  <a:schemeClr val="bg1"/>
                </a:solidFill>
              </a:rPr>
              <a:t>popup.js</a:t>
            </a:r>
          </a:p>
          <a:p>
            <a:pPr marL="457200" lvl="1" indent="0">
              <a:buNone/>
            </a:pPr>
            <a:r>
              <a:rPr lang="en-US" altLang="ko-KR" sz="2800">
                <a:solidFill>
                  <a:schemeClr val="bg1"/>
                </a:solidFill>
              </a:rPr>
              <a:t>-&gt;Show user result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3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B3C0-8640-4837-B1E2-6C88B8CC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Web Crawling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3901B5B3-756F-4B87-A056-61159D6F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910" y="1973395"/>
            <a:ext cx="2808890" cy="420356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We can’t see the actual post.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∵</a:t>
            </a:r>
            <a:r>
              <a:rPr lang="en-US" altLang="ko-KR" dirty="0">
                <a:solidFill>
                  <a:schemeClr val="bg1"/>
                </a:solidFill>
              </a:rPr>
              <a:t>Inner html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So we use </a:t>
            </a:r>
            <a:r>
              <a:rPr lang="en-US" altLang="ko-KR" dirty="0" err="1">
                <a:solidFill>
                  <a:schemeClr val="bg1"/>
                </a:solidFill>
              </a:rPr>
              <a:t>url</a:t>
            </a:r>
            <a:r>
              <a:rPr lang="en-US" altLang="ko-KR" dirty="0">
                <a:solidFill>
                  <a:schemeClr val="bg1"/>
                </a:solidFill>
              </a:rPr>
              <a:t> start with “</a:t>
            </a:r>
            <a:r>
              <a:rPr lang="en-US" altLang="ko-KR" dirty="0" err="1">
                <a:solidFill>
                  <a:schemeClr val="bg1"/>
                </a:solidFill>
              </a:rPr>
              <a:t>Postview</a:t>
            </a:r>
            <a:r>
              <a:rPr lang="en-US" altLang="ko-KR" dirty="0">
                <a:solidFill>
                  <a:schemeClr val="bg1"/>
                </a:solidFill>
              </a:rPr>
              <a:t>”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0F9C659E-C480-49AB-972A-505C9B8D6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4210"/>
            <a:ext cx="7211161" cy="355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3685AF-6CEB-44C2-AC66-33625F41B690}"/>
              </a:ext>
            </a:extLst>
          </p:cNvPr>
          <p:cNvSpPr txBox="1"/>
          <p:nvPr/>
        </p:nvSpPr>
        <p:spPr>
          <a:xfrm>
            <a:off x="1734647" y="5807631"/>
            <a:ext cx="459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https://blog.naver.com/ssyj963/221505966350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5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B3C0-8640-4837-B1E2-6C88B8CC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Web Crawling – Post 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CB697B-03A9-49FD-A362-A655EBF72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22" y="1690688"/>
            <a:ext cx="4269161" cy="378366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7ACE8A-2245-49C1-A352-D97083120D54}"/>
              </a:ext>
            </a:extLst>
          </p:cNvPr>
          <p:cNvSpPr txBox="1"/>
          <p:nvPr/>
        </p:nvSpPr>
        <p:spPr>
          <a:xfrm>
            <a:off x="265337" y="5715001"/>
            <a:ext cx="107082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https://blog.naver.com/PostView.nhn?blogId=ssyj963&amp;logNo=221505966350&amp;redirect=Dlog&amp;widgetTypeCall=true&amp;directAccess=false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024F19F5-595E-4A63-AF38-F0F63C109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94" y="1495426"/>
            <a:ext cx="511436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2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B3C0-8640-4837-B1E2-6C88B8CC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How to collect data? – advertise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8243D-1FDE-4B5E-86A1-414C8C6E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Features of ad blog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Fewer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letters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800" dirty="0">
                <a:solidFill>
                  <a:schemeClr val="bg1"/>
                </a:solidFill>
              </a:rPr>
              <a:t>Specific </a:t>
            </a:r>
            <a:r>
              <a:rPr lang="en-US" altLang="ko-KR" sz="2800" b="1" dirty="0">
                <a:solidFill>
                  <a:schemeClr val="bg1"/>
                </a:solidFill>
              </a:rPr>
              <a:t>product and company names </a:t>
            </a:r>
            <a:r>
              <a:rPr lang="en-US" altLang="ko-KR" sz="2800" dirty="0">
                <a:solidFill>
                  <a:schemeClr val="bg1"/>
                </a:solidFill>
              </a:rPr>
              <a:t>are frequently used.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800" dirty="0">
                <a:solidFill>
                  <a:schemeClr val="bg1"/>
                </a:solidFill>
              </a:rPr>
              <a:t>Extremely </a:t>
            </a:r>
            <a:r>
              <a:rPr lang="en-US" altLang="ko-KR" sz="2800" b="1" dirty="0">
                <a:solidFill>
                  <a:schemeClr val="bg1"/>
                </a:solidFill>
              </a:rPr>
              <a:t>positive/negative words </a:t>
            </a:r>
            <a:r>
              <a:rPr lang="en-US" altLang="ko-KR" sz="2800" dirty="0">
                <a:solidFill>
                  <a:schemeClr val="bg1"/>
                </a:solidFill>
              </a:rPr>
              <a:t>are frequently used.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800" dirty="0">
                <a:solidFill>
                  <a:schemeClr val="bg1"/>
                </a:solidFill>
              </a:rPr>
              <a:t>‘…’, ‘!!’ and ‘??’ are frequently used.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-&gt;  We will crawl blog post such that have the features like above.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(Gi-Sung Lee, Jong-Chan Lee, 2018)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5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B3C0-8640-4837-B1E2-6C88B8CC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How to collect data? – non 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8243D-1FDE-4B5E-86A1-414C8C6E5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0324" cy="435133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In </a:t>
            </a:r>
            <a:r>
              <a:rPr lang="en-US" altLang="ko-KR" sz="3200" dirty="0" err="1">
                <a:solidFill>
                  <a:schemeClr val="bg1"/>
                </a:solidFill>
              </a:rPr>
              <a:t>Naver</a:t>
            </a:r>
            <a:r>
              <a:rPr lang="en-US" altLang="ko-KR" sz="3200" dirty="0">
                <a:solidFill>
                  <a:schemeClr val="bg1"/>
                </a:solidFill>
              </a:rPr>
              <a:t> blog main page,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we can find the recommended blogs which are verified by </a:t>
            </a:r>
            <a:r>
              <a:rPr lang="en-US" altLang="ko-KR" sz="3200" dirty="0" err="1">
                <a:solidFill>
                  <a:schemeClr val="bg1"/>
                </a:solidFill>
              </a:rPr>
              <a:t>Naver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Those bloggers are very heavy blogger, so there are many post to crawl.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65C65A-B1FB-463D-B6E5-FCB1EF40F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346" y="994850"/>
            <a:ext cx="3234554" cy="23666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863537-1BF3-425D-A443-113D0EC7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22" y="3429000"/>
            <a:ext cx="41021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6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B3C0-8640-4837-B1E2-6C88B8CC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Pretreatment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8243D-1FDE-4B5E-86A1-414C8C6E5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2766" cy="435133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We will use </a:t>
            </a:r>
            <a:r>
              <a:rPr lang="en-US" altLang="ko-KR" sz="3200" dirty="0" err="1">
                <a:solidFill>
                  <a:schemeClr val="bg1"/>
                </a:solidFill>
              </a:rPr>
              <a:t>konlpy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 err="1">
                <a:solidFill>
                  <a:schemeClr val="bg1"/>
                </a:solidFill>
              </a:rPr>
              <a:t>Konlpy</a:t>
            </a:r>
            <a:r>
              <a:rPr lang="en-US" altLang="ko-KR" sz="3200" dirty="0">
                <a:solidFill>
                  <a:schemeClr val="bg1"/>
                </a:solidFill>
              </a:rPr>
              <a:t> remove useless characters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 err="1">
                <a:solidFill>
                  <a:schemeClr val="bg1"/>
                </a:solidFill>
              </a:rPr>
              <a:t>Konlpy</a:t>
            </a:r>
            <a:r>
              <a:rPr lang="en-US" altLang="ko-KR" sz="3200" dirty="0">
                <a:solidFill>
                  <a:schemeClr val="bg1"/>
                </a:solidFill>
              </a:rPr>
              <a:t> factorize Korean article into morpheme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97BFE-012E-4BAA-952E-A469B63DF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2109787"/>
            <a:ext cx="2095500" cy="26384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6884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574</Words>
  <Application>Microsoft Office PowerPoint</Application>
  <PresentationFormat>와이드스크린</PresentationFormat>
  <Paragraphs>140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Theme</vt:lpstr>
      <vt:lpstr>Ad Blog Block</vt:lpstr>
      <vt:lpstr>Index</vt:lpstr>
      <vt:lpstr>Chrome Extension</vt:lpstr>
      <vt:lpstr>Chrome Extension - Organization</vt:lpstr>
      <vt:lpstr>Web Crawling</vt:lpstr>
      <vt:lpstr>Web Crawling – Post View</vt:lpstr>
      <vt:lpstr>How to collect data? – advertise</vt:lpstr>
      <vt:lpstr>How to collect data? – non ad</vt:lpstr>
      <vt:lpstr>Pretreatment</vt:lpstr>
      <vt:lpstr>1. Make adv word dictionary</vt:lpstr>
      <vt:lpstr>1. Make adv word dictionary</vt:lpstr>
      <vt:lpstr>What is TF-IDF?</vt:lpstr>
      <vt:lpstr>2. Pattern machine learning</vt:lpstr>
      <vt:lpstr>3. Key catching</vt:lpstr>
      <vt:lpstr>Experiment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Blog Block</dc:title>
  <dc:creator>Lodjur</dc:creator>
  <cp:lastModifiedBy>Lodjur</cp:lastModifiedBy>
  <cp:revision>7</cp:revision>
  <dcterms:created xsi:type="dcterms:W3CDTF">2019-09-24T12:56:56Z</dcterms:created>
  <dcterms:modified xsi:type="dcterms:W3CDTF">2019-09-24T14:00:31Z</dcterms:modified>
</cp:coreProperties>
</file>