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43" r:id="rId3"/>
    <p:sldId id="33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>
      <p:cViewPr varScale="1">
        <p:scale>
          <a:sx n="81" d="100"/>
          <a:sy n="81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8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5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4396" y="230261"/>
            <a:ext cx="7785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spc="-150" dirty="0">
                <a:solidFill>
                  <a:schemeClr val="bg1"/>
                </a:solidFill>
              </a:rPr>
              <a:t>Content</a:t>
            </a:r>
            <a:endParaRPr lang="ko-KR" altLang="en-US" sz="15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Use case</a:t>
            </a:r>
          </a:p>
          <a:p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0BD1F-C5F7-A548-AAB9-2646CF03B63F}"/>
              </a:ext>
            </a:extLst>
          </p:cNvPr>
          <p:cNvSpPr txBox="1"/>
          <p:nvPr/>
        </p:nvSpPr>
        <p:spPr>
          <a:xfrm>
            <a:off x="427434" y="836712"/>
            <a:ext cx="3136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Chrome extension program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휴먼 </a:t>
            </a:r>
            <a:r>
              <a:rPr lang="en-US" altLang="ko-KR" sz="1200" dirty="0">
                <a:solidFill>
                  <a:schemeClr val="bg1"/>
                </a:solidFill>
              </a:rPr>
              <a:t>ICT </a:t>
            </a:r>
            <a:r>
              <a:rPr lang="ko-KR" altLang="en-US" sz="1200" dirty="0">
                <a:solidFill>
                  <a:schemeClr val="bg1"/>
                </a:solidFill>
              </a:rPr>
              <a:t>소프트웨어공학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Junit 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Test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0B541-6749-8849-A738-39BA187C3831}"/>
              </a:ext>
            </a:extLst>
          </p:cNvPr>
          <p:cNvSpPr txBox="1"/>
          <p:nvPr/>
        </p:nvSpPr>
        <p:spPr>
          <a:xfrm>
            <a:off x="539552" y="210091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Test Result &gt;</a:t>
            </a:r>
            <a:endParaRPr lang="ko-KR" altLang="ko-KR" dirty="0"/>
          </a:p>
        </p:txBody>
      </p:sp>
      <p:pic>
        <p:nvPicPr>
          <p:cNvPr id="13" name="그림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50439"/>
            <a:ext cx="3593653" cy="3469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305225" y="226726"/>
            <a:ext cx="4686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spc="-150" dirty="0">
                <a:solidFill>
                  <a:schemeClr val="bg1"/>
                </a:solidFill>
              </a:rPr>
              <a:t>Test</a:t>
            </a:r>
            <a:endParaRPr lang="ko-KR" altLang="en-US" sz="15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>
                <a:solidFill>
                  <a:schemeClr val="bg1"/>
                </a:solidFill>
              </a:rPr>
              <a:t>휴먼 </a:t>
            </a:r>
            <a:r>
              <a:rPr lang="en-US" altLang="ko-KR" sz="1200">
                <a:solidFill>
                  <a:schemeClr val="bg1"/>
                </a:solidFill>
              </a:rPr>
              <a:t>ICT </a:t>
            </a:r>
            <a:r>
              <a:rPr lang="ko-KR" altLang="en-US" sz="1200">
                <a:solidFill>
                  <a:schemeClr val="bg1"/>
                </a:solidFill>
              </a:rPr>
              <a:t>소프트웨어공학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82</Words>
  <Application>Microsoft Office PowerPoint</Application>
  <PresentationFormat>화면 슬라이드 쇼(4:3)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Yeom Seoung Yun</cp:lastModifiedBy>
  <cp:revision>111</cp:revision>
  <dcterms:created xsi:type="dcterms:W3CDTF">2016-11-03T20:47:04Z</dcterms:created>
  <dcterms:modified xsi:type="dcterms:W3CDTF">2019-10-14T15:26:52Z</dcterms:modified>
</cp:coreProperties>
</file>