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69" r:id="rId3"/>
    <p:sldId id="387" r:id="rId4"/>
    <p:sldId id="384" r:id="rId5"/>
    <p:sldId id="389" r:id="rId6"/>
    <p:sldId id="385" r:id="rId7"/>
    <p:sldId id="388" r:id="rId8"/>
    <p:sldId id="390" r:id="rId9"/>
    <p:sldId id="379" r:id="rId10"/>
    <p:sldId id="393" r:id="rId11"/>
    <p:sldId id="391" r:id="rId12"/>
    <p:sldId id="392" r:id="rId13"/>
    <p:sldId id="380" r:id="rId14"/>
    <p:sldId id="381" r:id="rId15"/>
    <p:sldId id="259" r:id="rId16"/>
    <p:sldId id="39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94"/>
  </p:normalViewPr>
  <p:slideViewPr>
    <p:cSldViewPr>
      <p:cViewPr varScale="1">
        <p:scale>
          <a:sx n="71" d="100"/>
          <a:sy n="71" d="100"/>
        </p:scale>
        <p:origin x="1281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78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35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0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12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8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Lu, Y., Zhang, L., Xiao, Y., &amp; Li, Y. (2013, May). Simultaneously detecting fake reviews and review spammers using factor graph model. In Proceedings of the 5th annual ACM web science conference (pp. 225-233). ACM.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07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7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사람이 읽었을 때 사람이 느낀 주제와 알고리즘이 뽑은 대표단어 비교</a:t>
            </a:r>
            <a:r>
              <a:rPr lang="en-US" altLang="ko-KR" sz="1200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(</a:t>
            </a:r>
            <a:r>
              <a:rPr lang="ko-KR" altLang="en-US" sz="1200" dirty="0"/>
              <a:t>랜덤 </a:t>
            </a:r>
            <a:r>
              <a:rPr lang="ko-KR" altLang="en-US" sz="1200" dirty="0" err="1"/>
              <a:t>블로그글</a:t>
            </a:r>
            <a:r>
              <a:rPr lang="ko-KR" altLang="en-US" sz="1200" dirty="0"/>
              <a:t> 하나 주고 사람이 센 </a:t>
            </a:r>
            <a:r>
              <a:rPr lang="ko-KR" altLang="en-US" sz="1200" dirty="0" err="1"/>
              <a:t>긍부정</a:t>
            </a:r>
            <a:r>
              <a:rPr lang="ko-KR" altLang="en-US" sz="1200" dirty="0"/>
              <a:t> 단어 수와 감정어사전이 뽑은 </a:t>
            </a:r>
            <a:r>
              <a:rPr lang="ko-KR" altLang="en-US" sz="1200" dirty="0" err="1"/>
              <a:t>긍부정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단어수</a:t>
            </a:r>
            <a:r>
              <a:rPr lang="ko-KR" altLang="en-US" sz="1200" dirty="0"/>
              <a:t> 체크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49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6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84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7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019599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Ad blog block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587551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2019 Capstone Design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E89E3-3F4A-4930-ABF5-BA52750F2C9F}"/>
              </a:ext>
            </a:extLst>
          </p:cNvPr>
          <p:cNvSpPr txBox="1"/>
          <p:nvPr/>
        </p:nvSpPr>
        <p:spPr>
          <a:xfrm>
            <a:off x="5652120" y="5229200"/>
            <a:ext cx="3131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Presenter: </a:t>
            </a:r>
          </a:p>
          <a:p>
            <a:r>
              <a:rPr lang="en-US" altLang="ko-KR" sz="3000" dirty="0">
                <a:solidFill>
                  <a:schemeClr val="bg1"/>
                </a:solidFill>
              </a:rPr>
              <a:t>Seung Yun Yeom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38E0BB8-83E9-4439-82B5-DA4D6F51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43860"/>
            <a:ext cx="7128791" cy="4633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EF391F-4520-4CC1-ABF1-D342326ACD67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83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A816398-2E6D-4111-AE28-591D81927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26481"/>
            <a:ext cx="7560840" cy="4879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37EFFD-3C28-4E6A-9A44-5DB21BEF4CA5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97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7E32713-C994-48B7-9DC0-BCAB25FEE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26672"/>
            <a:ext cx="7560840" cy="21290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E04784-3D68-4BCA-87AE-4B5A4D50F7B6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447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24BFB-0F98-4C9A-972F-B16C5F0B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151797"/>
            <a:ext cx="7488831" cy="52537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4916FD-5E42-476B-88FF-90136F91D681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3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E8401B-500A-4188-8A24-4786FA5C0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372508"/>
            <a:ext cx="7344816" cy="23269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168EC3-8767-4515-839E-9873FDBCBA44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81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5825379-646F-4BDD-9084-06E06F69E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2462"/>
            <a:ext cx="6984775" cy="49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0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spc="-150" dirty="0"/>
              <a:t>Feedback</a:t>
            </a:r>
          </a:p>
          <a:p>
            <a:pPr marL="342900" indent="-342900">
              <a:buAutoNum type="arabicPeriod"/>
            </a:pPr>
            <a:endParaRPr lang="en-US" altLang="ko-KR" b="1" spc="-150" dirty="0"/>
          </a:p>
          <a:p>
            <a:pPr marL="342900" indent="-342900">
              <a:buAutoNum type="arabicPeriod"/>
            </a:pPr>
            <a:r>
              <a:rPr lang="en-US" altLang="ko-KR" b="1" spc="-150" dirty="0"/>
              <a:t>Problem solving</a:t>
            </a:r>
          </a:p>
          <a:p>
            <a:pPr marL="342900" indent="-342900">
              <a:buAutoNum type="arabicPeriod"/>
            </a:pPr>
            <a:endParaRPr lang="en-US" altLang="ko-KR" b="1" spc="-150" dirty="0">
              <a:latin typeface="+mj-ea"/>
            </a:endParaRPr>
          </a:p>
          <a:p>
            <a:pPr marL="342900" indent="-342900">
              <a:buAutoNum type="arabicPeriod"/>
            </a:pPr>
            <a:r>
              <a:rPr lang="en-US" altLang="ko-KR" b="1" spc="-150" dirty="0">
                <a:latin typeface="+mj-ea"/>
              </a:rPr>
              <a:t>Current progress</a:t>
            </a:r>
          </a:p>
          <a:p>
            <a:pPr marL="342900" indent="-342900">
              <a:buFontTx/>
              <a:buAutoNum type="arabicPeriod"/>
            </a:pPr>
            <a:endParaRPr lang="en-US" altLang="ko-KR" b="1" spc="-150" dirty="0">
              <a:latin typeface="+mj-ea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Schedule</a:t>
            </a:r>
          </a:p>
          <a:p>
            <a:endParaRPr lang="en-US" altLang="ko-KR" b="1" spc="-150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Content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343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37C152-003F-4195-9E3D-13CF633AFD6B}"/>
              </a:ext>
            </a:extLst>
          </p:cNvPr>
          <p:cNvSpPr txBox="1"/>
          <p:nvPr/>
        </p:nvSpPr>
        <p:spPr>
          <a:xfrm>
            <a:off x="395536" y="940760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1. Feedback – Machine Learning Features(“Sa da li”)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AFDB38-B112-4093-8CD0-97E96DED5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415199"/>
            <a:ext cx="8136904" cy="496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6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AFDB38-B112-4093-8CD0-97E96DED5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345755"/>
            <a:ext cx="7704856" cy="50331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BFFFC4D-157F-4BD9-9709-74F9B27C73BA}"/>
              </a:ext>
            </a:extLst>
          </p:cNvPr>
          <p:cNvSpPr txBox="1"/>
          <p:nvPr/>
        </p:nvSpPr>
        <p:spPr>
          <a:xfrm>
            <a:off x="395536" y="940760"/>
            <a:ext cx="655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1. Feedback – Machine Learning Features(Ad blog block)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7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FFFC4D-157F-4BD9-9709-74F9B27C73BA}"/>
              </a:ext>
            </a:extLst>
          </p:cNvPr>
          <p:cNvSpPr txBox="1"/>
          <p:nvPr/>
        </p:nvSpPr>
        <p:spPr>
          <a:xfrm>
            <a:off x="395536" y="940760"/>
            <a:ext cx="544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1. Feedback – Collecting Data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A21B421-05C6-4D67-8468-75B0EDCF698E}"/>
              </a:ext>
            </a:extLst>
          </p:cNvPr>
          <p:cNvSpPr txBox="1">
            <a:spLocks/>
          </p:cNvSpPr>
          <p:nvPr/>
        </p:nvSpPr>
        <p:spPr>
          <a:xfrm>
            <a:off x="838200" y="2204863"/>
            <a:ext cx="7622232" cy="39720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Advertising Blog Data: From the specific blogs which indicate on category or images that they are advertising </a:t>
            </a:r>
          </a:p>
          <a:p>
            <a:endParaRPr lang="en-US" altLang="ko-KR" sz="2000" dirty="0"/>
          </a:p>
          <a:p>
            <a:r>
              <a:rPr lang="en-US" altLang="ko-KR" sz="2000" dirty="0"/>
              <a:t>Non-Advertising Blog Data: From the website ‘The Blogs Of This Month’ suggested from Naver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271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12893-FEB5-4C44-A80A-32A160D7B805}"/>
              </a:ext>
            </a:extLst>
          </p:cNvPr>
          <p:cNvSpPr txBox="1"/>
          <p:nvPr/>
        </p:nvSpPr>
        <p:spPr>
          <a:xfrm>
            <a:off x="395536" y="940760"/>
            <a:ext cx="5440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1. Feedback – Collecting Data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126F0BC-0B61-459D-89D2-20D5222AD1AB}"/>
              </a:ext>
            </a:extLst>
          </p:cNvPr>
          <p:cNvSpPr txBox="1">
            <a:spLocks/>
          </p:cNvSpPr>
          <p:nvPr/>
        </p:nvSpPr>
        <p:spPr>
          <a:xfrm>
            <a:off x="575556" y="1782209"/>
            <a:ext cx="7920880" cy="45481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5753DBF-B001-4F95-8251-09FAEADC42D8}"/>
              </a:ext>
            </a:extLst>
          </p:cNvPr>
          <p:cNvSpPr txBox="1">
            <a:spLocks/>
          </p:cNvSpPr>
          <p:nvPr/>
        </p:nvSpPr>
        <p:spPr>
          <a:xfrm>
            <a:off x="838200" y="1628799"/>
            <a:ext cx="7622232" cy="4548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ko-KR" sz="1800" dirty="0"/>
              <a:t>Collect blog URLs indiscriminately when searching Naver keywords (tastes, travel, etc.)</a:t>
            </a:r>
          </a:p>
          <a:p>
            <a:pPr>
              <a:buFont typeface="+mj-lt"/>
              <a:buAutoNum type="arabicPeriod"/>
            </a:pPr>
            <a:r>
              <a:rPr lang="en-US" altLang="ko-KR" sz="1800" dirty="0"/>
              <a:t>After the collection, go in and see the following lists.</a:t>
            </a:r>
          </a:p>
          <a:p>
            <a:endParaRPr lang="en-US" altLang="ko-KR" sz="1800" dirty="0"/>
          </a:p>
          <a:p>
            <a:r>
              <a:rPr lang="en-US" altLang="ko-KR" sz="1800" dirty="0"/>
              <a:t>1. “~blog”, “~experience group”, “~Written by supporters” letters</a:t>
            </a:r>
          </a:p>
          <a:p>
            <a:r>
              <a:rPr lang="en-US" altLang="ko-KR" sz="1800" dirty="0"/>
              <a:t>2. Reviewing the same location on another blog at the same day when the article was uploaded</a:t>
            </a:r>
          </a:p>
          <a:p>
            <a:r>
              <a:rPr lang="en-US" altLang="ko-KR" sz="1800" dirty="0"/>
              <a:t>3. Daily outings, new reviews, Daily travelers in personal blog</a:t>
            </a:r>
          </a:p>
          <a:p>
            <a:r>
              <a:rPr lang="en-US" altLang="ko-KR" sz="1800" dirty="0"/>
              <a:t>4. overused Naver stickers.</a:t>
            </a:r>
          </a:p>
          <a:p>
            <a:r>
              <a:rPr lang="en-US" altLang="ko-KR" sz="1800" dirty="0"/>
              <a:t>5. When we read it, it's like advertising blog</a:t>
            </a:r>
          </a:p>
          <a:p>
            <a:endParaRPr lang="en-US" altLang="ko-KR" sz="1800" dirty="0"/>
          </a:p>
          <a:p>
            <a:pPr>
              <a:buFont typeface="+mj-lt"/>
              <a:buAutoNum type="arabicPeriod" startAt="3"/>
            </a:pPr>
            <a:r>
              <a:rPr lang="en-US" altLang="ko-KR" sz="1800" dirty="0"/>
              <a:t>It's classified into three categories: advertising, non-advertising, and mid-terms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3224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2. Problem solving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B5D9DF5-4A34-4AEF-A66C-1CBAFA2FACD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838256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1. collecting blog data requires a lot of time </a:t>
            </a:r>
          </a:p>
          <a:p>
            <a:r>
              <a:rPr lang="en-US" altLang="ko-KR" sz="2000" dirty="0"/>
              <a:t>1’s solution: Parsing</a:t>
            </a:r>
            <a:r>
              <a:rPr lang="ko-KR" altLang="en-US" sz="2000" dirty="0"/>
              <a:t> </a:t>
            </a:r>
            <a:r>
              <a:rPr lang="en-US" altLang="ko-KR" sz="2000" dirty="0"/>
              <a:t>module</a:t>
            </a:r>
            <a:r>
              <a:rPr lang="ko-KR" altLang="en-US" sz="2000" dirty="0"/>
              <a:t> </a:t>
            </a:r>
            <a:r>
              <a:rPr lang="en-US" altLang="ko-KR" sz="2000" dirty="0"/>
              <a:t>automation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en-US" altLang="ko-KR" sz="2000" dirty="0"/>
              <a:t>The words don’t follow grammar (positive/negative words dictionary)</a:t>
            </a:r>
          </a:p>
          <a:p>
            <a:r>
              <a:rPr lang="en-US" altLang="ko-KR" sz="2000" dirty="0"/>
              <a:t>2’s solution: We can’t cover all the unformal words -&gt; by sorting with appearing frequency, only many used words will be covered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446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3. Current Progress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9EE2EF-7BC5-47D7-9B83-824F0A6D5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588" y="1628800"/>
            <a:ext cx="7416824" cy="44345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EBC02C4-1B0C-4398-842D-98FC086B1110}"/>
              </a:ext>
            </a:extLst>
          </p:cNvPr>
          <p:cNvSpPr/>
          <p:nvPr/>
        </p:nvSpPr>
        <p:spPr>
          <a:xfrm>
            <a:off x="4499992" y="1196751"/>
            <a:ext cx="4032448" cy="5182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33DEC221-45D9-495A-B7FE-E459FC77F2D5}"/>
              </a:ext>
            </a:extLst>
          </p:cNvPr>
          <p:cNvSpPr/>
          <p:nvPr/>
        </p:nvSpPr>
        <p:spPr>
          <a:xfrm>
            <a:off x="4572000" y="1916934"/>
            <a:ext cx="504056" cy="1626996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D3A33-74DC-4935-B410-00CF6BD72AF5}"/>
              </a:ext>
            </a:extLst>
          </p:cNvPr>
          <p:cNvSpPr txBox="1"/>
          <p:nvPr/>
        </p:nvSpPr>
        <p:spPr>
          <a:xfrm>
            <a:off x="5024358" y="2420888"/>
            <a:ext cx="372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advertising blogs, </a:t>
            </a:r>
          </a:p>
          <a:p>
            <a:r>
              <a:rPr lang="en-US" altLang="ko-KR" dirty="0"/>
              <a:t>Emotions are positively biased.</a:t>
            </a:r>
            <a:endParaRPr lang="ko-KR" altLang="en-US" dirty="0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71FDC59C-FC5C-4310-B63A-FA332F58AADC}"/>
              </a:ext>
            </a:extLst>
          </p:cNvPr>
          <p:cNvSpPr/>
          <p:nvPr/>
        </p:nvSpPr>
        <p:spPr>
          <a:xfrm>
            <a:off x="4572000" y="3573438"/>
            <a:ext cx="504056" cy="594636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7037653A-F75C-4714-8EBE-A038F7609D24}"/>
              </a:ext>
            </a:extLst>
          </p:cNvPr>
          <p:cNvSpPr/>
          <p:nvPr/>
        </p:nvSpPr>
        <p:spPr>
          <a:xfrm>
            <a:off x="4571714" y="4177903"/>
            <a:ext cx="576064" cy="1823257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BD3CBE-7201-4690-B4D3-850493956810}"/>
              </a:ext>
            </a:extLst>
          </p:cNvPr>
          <p:cNvSpPr txBox="1"/>
          <p:nvPr/>
        </p:nvSpPr>
        <p:spPr>
          <a:xfrm>
            <a:off x="5168374" y="4484466"/>
            <a:ext cx="3724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Advertising company linked</a:t>
            </a:r>
            <a:br>
              <a:rPr lang="en-US" altLang="ko-KR" dirty="0"/>
            </a:br>
            <a:r>
              <a:rPr lang="en-US" altLang="ko-KR" dirty="0"/>
              <a:t>Naver sticker pattern</a:t>
            </a:r>
          </a:p>
          <a:p>
            <a:r>
              <a:rPr lang="en-US" altLang="ko-KR" dirty="0"/>
              <a:t>check blog uploaded same day</a:t>
            </a:r>
          </a:p>
          <a:p>
            <a:r>
              <a:rPr lang="en-US" altLang="ko-KR" dirty="0"/>
              <a:t>relation between tag and content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876688-414D-4233-AA9D-AB6C9A6343D2}"/>
              </a:ext>
            </a:extLst>
          </p:cNvPr>
          <p:cNvSpPr txBox="1"/>
          <p:nvPr/>
        </p:nvSpPr>
        <p:spPr>
          <a:xfrm>
            <a:off x="5044845" y="3453007"/>
            <a:ext cx="3724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advertising blogs, </a:t>
            </a:r>
          </a:p>
          <a:p>
            <a:r>
              <a:rPr lang="en-US" altLang="ko-KR" dirty="0"/>
              <a:t>there is high proportion of stories that are not related to the title.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49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DA5A7-AAEE-4D38-9BC5-0437B34EE06C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A3812607-5B1A-4031-BEC3-BC3E64D69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45" y="1415198"/>
            <a:ext cx="6967710" cy="41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2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614</Words>
  <Application>Microsoft Office PowerPoint</Application>
  <PresentationFormat>화면 슬라이드 쇼(4:3)</PresentationFormat>
  <Paragraphs>226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 </cp:lastModifiedBy>
  <cp:revision>191</cp:revision>
  <dcterms:created xsi:type="dcterms:W3CDTF">2016-11-03T20:47:04Z</dcterms:created>
  <dcterms:modified xsi:type="dcterms:W3CDTF">2019-11-05T15:23:29Z</dcterms:modified>
</cp:coreProperties>
</file>