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3" r:id="rId2"/>
    <p:sldId id="384" r:id="rId3"/>
    <p:sldId id="38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94"/>
  </p:normalViewPr>
  <p:slideViewPr>
    <p:cSldViewPr>
      <p:cViewPr varScale="1">
        <p:scale>
          <a:sx n="86" d="100"/>
          <a:sy n="86" d="100"/>
        </p:scale>
        <p:origin x="124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2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2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8686B732-3D32-4EDF-9874-848D3B373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Experiment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483" y="2411310"/>
                <a:ext cx="8321026" cy="339395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2400" dirty="0">
                    <a:solidFill>
                      <a:srgbClr val="000000"/>
                    </a:solidFill>
                  </a:rPr>
                  <a:t>Sample data #: 649</a:t>
                </a:r>
              </a:p>
              <a:p>
                <a:endParaRPr lang="en-US" altLang="ko-KR" sz="2400" dirty="0">
                  <a:solidFill>
                    <a:srgbClr val="000000"/>
                  </a:solidFill>
                </a:endParaRPr>
              </a:p>
              <a:p>
                <a:r>
                  <a:rPr lang="en-US" altLang="ko-KR" sz="2400" dirty="0">
                    <a:solidFill>
                      <a:srgbClr val="000000"/>
                    </a:solidFill>
                  </a:rPr>
                  <a:t>Features: </a:t>
                </a:r>
                <a:r>
                  <a:rPr lang="en-US" altLang="ko-KR" sz="2400" dirty="0" err="1">
                    <a:solidFill>
                      <a:srgbClr val="000000"/>
                    </a:solidFill>
                  </a:rPr>
                  <a:t>tf-idf</a:t>
                </a:r>
                <a:r>
                  <a:rPr lang="en-US" altLang="ko-KR" sz="2400" dirty="0">
                    <a:solidFill>
                      <a:srgbClr val="000000"/>
                    </a:solidFill>
                  </a:rPr>
                  <a:t> of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 words</a:t>
                </a:r>
              </a:p>
              <a:p>
                <a:endParaRPr lang="en-US" altLang="ko-KR" sz="2400" dirty="0">
                  <a:solidFill>
                    <a:srgbClr val="000000"/>
                  </a:solidFill>
                </a:endParaRPr>
              </a:p>
              <a:p>
                <a:r>
                  <a:rPr lang="en-US" altLang="ko-KR" sz="2400" dirty="0">
                    <a:solidFill>
                      <a:srgbClr val="000000"/>
                    </a:solidFill>
                  </a:rPr>
                  <a:t>Score measurement: Mean accuracy</a:t>
                </a:r>
              </a:p>
              <a:p>
                <a:endParaRPr lang="en-US" altLang="ko-KR" sz="2400" dirty="0">
                  <a:solidFill>
                    <a:srgbClr val="000000"/>
                  </a:solidFill>
                </a:endParaRPr>
              </a:p>
              <a:p>
                <a:r>
                  <a:rPr lang="en-US" altLang="ko-KR" sz="1800" dirty="0">
                    <a:solidFill>
                      <a:srgbClr val="000000"/>
                    </a:solidFill>
                  </a:rPr>
                  <a:t>※Result is very unstable due to random split in small data</a:t>
                </a:r>
              </a:p>
            </p:txBody>
          </p:sp>
        </mc:Choice>
        <mc:Fallback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83" y="2411310"/>
                <a:ext cx="8321026" cy="3393953"/>
              </a:xfrm>
              <a:prstGeom prst="rect">
                <a:avLst/>
              </a:prstGeom>
              <a:blipFill>
                <a:blip r:embed="rId6"/>
                <a:stretch>
                  <a:fillRect t="-1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3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66C938-6183-4585-A38A-39292BA4E67D}"/>
              </a:ext>
            </a:extLst>
          </p:cNvPr>
          <p:cNvGraphicFramePr>
            <a:graphicFrameLocks noGrp="1"/>
          </p:cNvGraphicFramePr>
          <p:nvPr/>
        </p:nvGraphicFramePr>
        <p:xfrm>
          <a:off x="375483" y="2061364"/>
          <a:ext cx="8321026" cy="309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22">
                  <a:extLst>
                    <a:ext uri="{9D8B030D-6E8A-4147-A177-3AD203B41FA5}">
                      <a16:colId xmlns:a16="http://schemas.microsoft.com/office/drawing/2014/main" val="1627216700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992712079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78771608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712027296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01171216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513489584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204841031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SVM(w/o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MLP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3339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2.771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5.806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132822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0.492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89399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Gamma = auto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 trees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 trees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169864"/>
                  </a:ext>
                </a:extLst>
              </a:tr>
            </a:tbl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8686B732-3D32-4EDF-9874-848D3B373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Experiment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545" y="5310639"/>
                <a:ext cx="8321026" cy="7722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2400" dirty="0">
                    <a:solidFill>
                      <a:srgbClr val="000000"/>
                    </a:solidFill>
                  </a:rPr>
                  <a:t>Features: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 100 words</a:t>
                </a:r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5" y="5310639"/>
                <a:ext cx="8321026" cy="772222"/>
              </a:xfrm>
              <a:prstGeom prst="rect">
                <a:avLst/>
              </a:prstGeom>
              <a:blipFill>
                <a:blip r:embed="rId6"/>
                <a:stretch>
                  <a:fillRect t="-6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3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66C938-6183-4585-A38A-39292BA4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84340"/>
              </p:ext>
            </p:extLst>
          </p:nvPr>
        </p:nvGraphicFramePr>
        <p:xfrm>
          <a:off x="375483" y="2061364"/>
          <a:ext cx="8321026" cy="309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22">
                  <a:extLst>
                    <a:ext uri="{9D8B030D-6E8A-4147-A177-3AD203B41FA5}">
                      <a16:colId xmlns:a16="http://schemas.microsoft.com/office/drawing/2014/main" val="1627216700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992712079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78771608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712027296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01171216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513489584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204841031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SVM(w/o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MLP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3339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5.417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11.354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132822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0.585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0.554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0.538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89399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Gamma = auto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 trees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 trees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169864"/>
                  </a:ext>
                </a:extLst>
              </a:tr>
            </a:tbl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80181"/>
              </p:ext>
            </p:extLst>
          </p:nvPr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Experiment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545" y="5310639"/>
                <a:ext cx="8321026" cy="7722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2400" dirty="0">
                    <a:solidFill>
                      <a:srgbClr val="000000"/>
                    </a:solidFill>
                  </a:rPr>
                  <a:t>Features: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 1000 words</a:t>
                </a:r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5" y="5310639"/>
                <a:ext cx="8321026" cy="772222"/>
              </a:xfrm>
              <a:prstGeom prst="rect">
                <a:avLst/>
              </a:prstGeom>
              <a:blipFill>
                <a:blip r:embed="rId6"/>
                <a:stretch>
                  <a:fillRect t="-6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7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173</Words>
  <Application>Microsoft Office PowerPoint</Application>
  <PresentationFormat>화면 슬라이드 쇼(4:3)</PresentationFormat>
  <Paragraphs>97</Paragraphs>
  <Slides>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맑은 고딕</vt:lpstr>
      <vt:lpstr>Arial</vt:lpstr>
      <vt:lpstr>Cambria Math</vt:lpstr>
      <vt:lpstr>Office 테마</vt:lpstr>
      <vt:lpstr>포장기 셸 개체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Lodjur</cp:lastModifiedBy>
  <cp:revision>159</cp:revision>
  <dcterms:created xsi:type="dcterms:W3CDTF">2016-11-03T20:47:04Z</dcterms:created>
  <dcterms:modified xsi:type="dcterms:W3CDTF">2019-11-04T14:34:24Z</dcterms:modified>
</cp:coreProperties>
</file>