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71F03-1986-4119-9189-7717FE4A7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80E80F-8A35-4C63-9426-A5D2AE765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7A239-5CFF-440C-ADA4-E1287D83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DAA9-EFD4-439A-9F06-70B09B097E17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BE849C-70D4-47FB-9349-CBF6373C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D2ECD-1B04-4CCB-953D-916A0EA7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4BEE-BCD0-4BB0-BA1E-8753E5D23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8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0E744-CBBD-4984-AB7D-652BD541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5587A-C30A-46CF-973F-CFF8C4D3A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3851C1-E72A-4BEF-BC72-87EDDD39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DAA9-EFD4-439A-9F06-70B09B097E17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31338-AD75-47BC-AB14-AC421A5B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FFBE1-C969-4897-99CB-A7AAC142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4BEE-BCD0-4BB0-BA1E-8753E5D23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40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5C60DA-E4C5-4310-B8BA-2563FA18C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8FE37E-A713-48B8-91B3-732F1CE3B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2A1C0-2F8F-4F82-8149-798CDEEB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DAA9-EFD4-439A-9F06-70B09B097E17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0C8C6-1594-49E6-9DF6-7A447450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4EDF77-9B18-4D05-B2DA-941C7F17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4BEE-BCD0-4BB0-BA1E-8753E5D23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7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0074D-60D2-4E23-AC95-3356AACC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08825-11B5-49F0-9CB5-8A17CA61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088846-19D3-4DC8-874A-9736BD51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DAA9-EFD4-439A-9F06-70B09B097E17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DAAF1-72AC-4F9B-9D42-A16A23CC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6A3205-BAE4-4BC1-BB1D-E9F62CF6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4BEE-BCD0-4BB0-BA1E-8753E5D23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69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F7812-6352-4FB3-BBA3-C63B66EA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9C0C5C-11D2-4148-BFB6-3F244C2F5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BBE8F-2E81-4C0E-AD28-46751EA6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DAA9-EFD4-439A-9F06-70B09B097E17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5B51AF-D7C8-496C-8A45-52771A3A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EF79DE-BD87-47AF-A8C8-D8CBFC6B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4BEE-BCD0-4BB0-BA1E-8753E5D23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0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199EC-245F-45FD-B9F8-8860CC2A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D75B3-4675-4ED7-B15F-6B4A057AC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854765-5CF5-4171-ACC4-25FE871D7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A0A386-B5F6-45B0-A352-C7015485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DAA9-EFD4-439A-9F06-70B09B097E17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D9E63E-9FB7-43C3-9A9A-DA7AA0D4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F7851-4D0D-49FD-9992-5AC3604E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4BEE-BCD0-4BB0-BA1E-8753E5D23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95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E5DB5-3BC6-4414-94E9-0B775EB7F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F138BF-908F-4A5D-9006-2D77ED694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501863-B405-4E6E-BAC8-530491C30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36AB12-8F22-4755-807F-32AE189D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A698F9-748C-4671-BF9F-2FDA3FBBE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871C8C-4818-4209-8A6B-4C635D05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DAA9-EFD4-439A-9F06-70B09B097E17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70AEA0-A2CC-4986-9698-7D50B1BD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497D9E-C0B1-45D5-BC87-5EBDBABF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4BEE-BCD0-4BB0-BA1E-8753E5D23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44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B9599-20C5-4E4A-AC94-B1B093E4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2F4645-9DBF-4762-B8EB-4C3D7806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DAA9-EFD4-439A-9F06-70B09B097E17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41039A-FD6D-409D-B3EB-25A31FB7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9E8373-57D2-4519-B03B-AF48AEE1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4BEE-BCD0-4BB0-BA1E-8753E5D23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82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3000AC-A572-4FB9-BF50-8AD04EC7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DAA9-EFD4-439A-9F06-70B09B097E17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D23E89-EDBE-447C-9FA4-589E6A94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F34F3F-F55D-4AFD-BDB5-3687D01E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4BEE-BCD0-4BB0-BA1E-8753E5D23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36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3E9E1-66CB-4AD5-BBC3-53AA0D05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6BFC1-8E9B-42FA-A3EE-0CB49325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B15957-9C05-4FA7-8480-BD0FF1C5D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3CA63B-E3D8-43C0-8354-6ECE7242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DAA9-EFD4-439A-9F06-70B09B097E17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67E1D-61CD-4104-87B5-EB8AA3A4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F1150C-ED72-4E73-9FCF-D755BC42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4BEE-BCD0-4BB0-BA1E-8753E5D23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8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5542F-9830-4440-B636-010CECDB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B5212C-63B6-4CA2-AE30-C857C4674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4A4D56-7580-4466-97BA-5ADD0F9FB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09384E-283C-431C-8C19-1BD902BB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DAA9-EFD4-439A-9F06-70B09B097E17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6A5361-2C9D-405E-B460-07E3FCBA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4BB714-2043-4BD5-B769-15FAC07D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4BEE-BCD0-4BB0-BA1E-8753E5D23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91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21F2F1-4204-4E9C-B5A8-C1D29CC7B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0FDAF-4354-4AB1-AA67-AA0D5F00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C99EF-F2B2-4DBF-8B62-831E7DCDC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5DAA9-EFD4-439A-9F06-70B09B097E17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38A34-55C5-4422-91CB-71E1B8EB8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140BD-2783-4EAB-9F5C-A43ECA85C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34BEE-BCD0-4BB0-BA1E-8753E5D23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45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CD238-6466-4548-A798-5DB49DF2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Implementing 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A1A3A-ED96-4DC5-94DB-301806100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collecting blog data requires a lot of time </a:t>
            </a:r>
          </a:p>
          <a:p>
            <a:r>
              <a:rPr lang="en-US" altLang="ko-KR" dirty="0"/>
              <a:t>1’s solution: reinforcing parsing module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The words don’t follow grammar (positive/negative words dictionary)</a:t>
            </a:r>
          </a:p>
          <a:p>
            <a:r>
              <a:rPr lang="en-US" altLang="ko-KR" dirty="0"/>
              <a:t>2’s solution: We can’t cover all the unformal words -&gt; by sorting with appearing frequency, only many used words will be covered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58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CD238-6466-4548-A798-5DB49DF2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Collecting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A1A3A-ED96-4DC5-94DB-301806100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Advertising Blog Data: From the specific blogs which indicate on category or images that they are advertising </a:t>
            </a:r>
          </a:p>
          <a:p>
            <a:r>
              <a:rPr lang="en-US" altLang="ko-KR" dirty="0"/>
              <a:t>Non-Advertising Blog Data: From the website ‘The Blogs Of This Month’ suggested from </a:t>
            </a:r>
            <a:r>
              <a:rPr lang="en-US" altLang="ko-KR" dirty="0" err="1"/>
              <a:t>Naver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14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CD238-6466-4548-A798-5DB49DF2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How to check the result?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A1A3A-ED96-4DC5-94DB-301806100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Tf-idf</a:t>
            </a:r>
            <a:r>
              <a:rPr lang="en-US" altLang="ko-KR" dirty="0"/>
              <a:t>: Compare the ‘Theme word’ chosen from person and the algorithm when a random blog data is inputted.(</a:t>
            </a:r>
            <a:r>
              <a:rPr lang="ko-KR" altLang="en-US" dirty="0"/>
              <a:t>사람이 읽었을 때 사람이 느낀 주제와 알고리즘이 뽑은 대표단어 비교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Positive/negative: Compare the number of positive/negative words which the algorithm picked up comparing with the number of words which human picked up. (</a:t>
            </a:r>
            <a:r>
              <a:rPr lang="ko-KR" altLang="en-US" dirty="0"/>
              <a:t>랜덤 </a:t>
            </a:r>
            <a:r>
              <a:rPr lang="ko-KR" altLang="en-US" dirty="0" err="1"/>
              <a:t>블로그글</a:t>
            </a:r>
            <a:r>
              <a:rPr lang="ko-KR" altLang="en-US" dirty="0"/>
              <a:t> 하나 주고 사람이 센 </a:t>
            </a:r>
            <a:r>
              <a:rPr lang="ko-KR" altLang="en-US" dirty="0" err="1"/>
              <a:t>긍부정</a:t>
            </a:r>
            <a:r>
              <a:rPr lang="ko-KR" altLang="en-US" dirty="0"/>
              <a:t> 단어 수와 감정어사전이 뽑은 </a:t>
            </a:r>
            <a:r>
              <a:rPr lang="ko-KR" altLang="en-US" dirty="0" err="1"/>
              <a:t>긍부정</a:t>
            </a:r>
            <a:r>
              <a:rPr lang="ko-KR" altLang="en-US" dirty="0"/>
              <a:t> </a:t>
            </a:r>
            <a:r>
              <a:rPr lang="ko-KR" altLang="en-US" dirty="0" err="1"/>
              <a:t>단어수</a:t>
            </a:r>
            <a:r>
              <a:rPr lang="ko-KR" altLang="en-US" dirty="0"/>
              <a:t> 체크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Advertising</a:t>
            </a:r>
            <a:r>
              <a:rPr lang="ko-KR" altLang="en-US" dirty="0"/>
              <a:t> </a:t>
            </a:r>
            <a:r>
              <a:rPr lang="en-US" altLang="ko-KR" dirty="0"/>
              <a:t>images:</a:t>
            </a:r>
            <a:r>
              <a:rPr lang="ko-KR" altLang="en-US" dirty="0"/>
              <a:t> </a:t>
            </a:r>
            <a:r>
              <a:rPr lang="en-US" altLang="ko-KR" dirty="0"/>
              <a:t>when</a:t>
            </a:r>
            <a:r>
              <a:rPr lang="ko-KR" altLang="en-US" dirty="0"/>
              <a:t> </a:t>
            </a:r>
            <a:r>
              <a:rPr lang="en-US" altLang="ko-KR" dirty="0"/>
              <a:t>random</a:t>
            </a:r>
            <a:r>
              <a:rPr lang="ko-KR" altLang="en-US" dirty="0"/>
              <a:t> </a:t>
            </a:r>
            <a:r>
              <a:rPr lang="en-US" altLang="ko-KR" dirty="0"/>
              <a:t>image is inputted, human check if the algorithm catch advertising image well (with the advertising image list)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38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207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3. Implementing Problem</vt:lpstr>
      <vt:lpstr>4. Collecting Data</vt:lpstr>
      <vt:lpstr>5. How to check the result?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구현 시 어려웠던 점 설명</dc:title>
  <dc:creator>? ??</dc:creator>
  <cp:lastModifiedBy>? ??</cp:lastModifiedBy>
  <cp:revision>7</cp:revision>
  <dcterms:created xsi:type="dcterms:W3CDTF">2019-11-04T11:03:57Z</dcterms:created>
  <dcterms:modified xsi:type="dcterms:W3CDTF">2019-11-04T12:26:23Z</dcterms:modified>
</cp:coreProperties>
</file>