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44" r:id="rId3"/>
    <p:sldId id="338" r:id="rId4"/>
    <p:sldId id="346" r:id="rId5"/>
    <p:sldId id="261" r:id="rId6"/>
    <p:sldId id="347" r:id="rId7"/>
    <p:sldId id="260" r:id="rId8"/>
    <p:sldId id="258" r:id="rId9"/>
    <p:sldId id="262" r:id="rId10"/>
    <p:sldId id="263" r:id="rId11"/>
    <p:sldId id="264" r:id="rId12"/>
    <p:sldId id="256" r:id="rId13"/>
    <p:sldId id="345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108" d="100"/>
          <a:sy n="108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FDE3A-D09F-4273-A550-559B57E81CF6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B682E4-656E-4463-9CD5-9C57C73ECC02}">
      <dgm:prSet phldrT="[텍스트]"/>
      <dgm:spPr/>
      <dgm:t>
        <a:bodyPr/>
        <a:lstStyle/>
        <a:p>
          <a:pPr latinLnBrk="1"/>
          <a:r>
            <a:rPr lang="en-US" altLang="ko-KR"/>
            <a:t>SVM</a:t>
          </a:r>
          <a:endParaRPr lang="ko-KR" altLang="en-US" dirty="0"/>
        </a:p>
      </dgm:t>
    </dgm:pt>
    <dgm:pt modelId="{FBC5BB56-BC83-45A0-899E-04A9A580DC99}" type="par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B8C91B79-75FA-4CE1-887C-91E4A3B18576}" type="sib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4B774EB3-EBF1-4132-BFF2-ED03F81F5B2B}">
      <dgm:prSet phldrT="[텍스트]"/>
      <dgm:spPr/>
      <dgm:t>
        <a:bodyPr/>
        <a:lstStyle/>
        <a:p>
          <a:pPr latinLnBrk="1"/>
          <a:r>
            <a:rPr lang="en-US" altLang="ko-KR"/>
            <a:t>Well functions with few learning data</a:t>
          </a:r>
          <a:endParaRPr lang="ko-KR" altLang="en-US" dirty="0"/>
        </a:p>
      </dgm:t>
    </dgm:pt>
    <dgm:pt modelId="{26F05105-8EB4-4ECA-811B-7BE5FD87E708}" type="par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0D77ACDD-35E6-4C9E-8A20-A38E04F273B4}" type="sib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A06557BD-BAAA-4EE2-918E-BA9D4F2DB35E}">
      <dgm:prSet phldrT="[텍스트]"/>
      <dgm:spPr/>
      <dgm:t>
        <a:bodyPr/>
        <a:lstStyle/>
        <a:p>
          <a:pPr latinLnBrk="1"/>
          <a:r>
            <a:rPr lang="en-US" altLang="ko-KR"/>
            <a:t>K-means</a:t>
          </a:r>
          <a:endParaRPr lang="ko-KR" altLang="en-US" dirty="0"/>
        </a:p>
      </dgm:t>
    </dgm:pt>
    <dgm:pt modelId="{B040B0EE-E0D5-46CC-A608-72D8D2374179}" type="par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9F6EBA69-A7F1-4FA4-9B6D-C2CCBA943978}" type="sib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190D7798-E1C9-41F5-A9E5-932FB3CE8B1A}">
      <dgm:prSet phldrT="[텍스트]"/>
      <dgm:spPr/>
      <dgm:t>
        <a:bodyPr/>
        <a:lstStyle/>
        <a:p>
          <a:pPr latinLnBrk="1"/>
          <a:r>
            <a:rPr lang="en-US" altLang="ko-KR"/>
            <a:t>Requires huge dataset</a:t>
          </a:r>
          <a:endParaRPr lang="ko-KR" altLang="en-US" dirty="0"/>
        </a:p>
      </dgm:t>
    </dgm:pt>
    <dgm:pt modelId="{CE9AF399-E256-4D55-A987-D698EB7D0864}" type="par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C7DA45E5-AFBA-4F7B-82B1-C990246CFF4E}" type="sib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D623E7A3-451E-40E9-9064-B317DD3AB4ED}">
      <dgm:prSet phldrT="[텍스트]"/>
      <dgm:spPr/>
      <dgm:t>
        <a:bodyPr/>
        <a:lstStyle/>
        <a:p>
          <a:pPr latinLnBrk="1"/>
          <a:r>
            <a:rPr lang="en-US" altLang="ko-KR"/>
            <a:t>Doesn’t work well for outlier</a:t>
          </a:r>
          <a:endParaRPr lang="ko-KR" altLang="en-US" dirty="0"/>
        </a:p>
      </dgm:t>
    </dgm:pt>
    <dgm:pt modelId="{7221E395-F48D-448E-A39C-E90C35C4B703}" type="par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47531EF1-EE59-42B9-AC8D-C4FC5555BEB2}" type="sib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8C619CE7-53F5-4105-9F76-F07738E0F891}" type="pres">
      <dgm:prSet presAssocID="{5A6FDE3A-D09F-4273-A550-559B57E81CF6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84D2B48-8783-44B3-AB97-F50785166502}" type="pres">
      <dgm:prSet presAssocID="{5A6FDE3A-D09F-4273-A550-559B57E81CF6}" presName="Background" presStyleLbl="node1" presStyleIdx="0" presStyleCnt="1"/>
      <dgm:spPr/>
    </dgm:pt>
    <dgm:pt modelId="{20CFFF7D-31ED-40AE-96D8-CB93AD10EFD2}" type="pres">
      <dgm:prSet presAssocID="{5A6FDE3A-D09F-4273-A550-559B57E81CF6}" presName="Divider" presStyleLbl="callout" presStyleIdx="0" presStyleCnt="1"/>
      <dgm:spPr/>
    </dgm:pt>
    <dgm:pt modelId="{371CA87A-E2F9-4048-B36E-612FA220D765}" type="pres">
      <dgm:prSet presAssocID="{5A6FDE3A-D09F-4273-A550-559B57E81CF6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EC8AD7-378D-4A49-8543-0CFE3CEFD128}" type="pres">
      <dgm:prSet presAssocID="{5A6FDE3A-D09F-4273-A550-559B57E81CF6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353B2E-246C-4C39-9A3E-49A4E06921D0}" type="pres">
      <dgm:prSet presAssocID="{5A6FDE3A-D09F-4273-A550-559B57E81CF6}" presName="ParentText1" presStyleLbl="revTx" presStyleIdx="0" presStyleCnt="0">
        <dgm:presLayoutVars>
          <dgm:chMax val="1"/>
          <dgm:chPref val="1"/>
        </dgm:presLayoutVars>
      </dgm:prSet>
      <dgm:spPr/>
    </dgm:pt>
    <dgm:pt modelId="{88E18968-8649-43CF-9F88-32CC05251436}" type="pres">
      <dgm:prSet presAssocID="{5A6FDE3A-D09F-4273-A550-559B57E81CF6}" presName="ParentShape1" presStyleLbl="alignImgPlace1" presStyleIdx="0" presStyleCnt="2">
        <dgm:presLayoutVars/>
      </dgm:prSet>
      <dgm:spPr/>
    </dgm:pt>
    <dgm:pt modelId="{E1D77BCD-A29F-42F5-9EC3-B3A7056D65ED}" type="pres">
      <dgm:prSet presAssocID="{5A6FDE3A-D09F-4273-A550-559B57E81CF6}" presName="ParentText2" presStyleLbl="revTx" presStyleIdx="0" presStyleCnt="0">
        <dgm:presLayoutVars>
          <dgm:chMax val="1"/>
          <dgm:chPref val="1"/>
        </dgm:presLayoutVars>
      </dgm:prSet>
      <dgm:spPr/>
    </dgm:pt>
    <dgm:pt modelId="{50D8017B-B2AE-4A98-863B-2876DB1A8549}" type="pres">
      <dgm:prSet presAssocID="{5A6FDE3A-D09F-4273-A550-559B57E81CF6}" presName="ParentShape2" presStyleLbl="alignImgPlace1" presStyleIdx="1" presStyleCnt="2">
        <dgm:presLayoutVars/>
      </dgm:prSet>
      <dgm:spPr/>
    </dgm:pt>
  </dgm:ptLst>
  <dgm:cxnLst>
    <dgm:cxn modelId="{4513D217-18CE-4A04-96BA-DA933850BA91}" type="presOf" srcId="{9FB682E4-656E-4463-9CD5-9C57C73ECC02}" destId="{3B353B2E-246C-4C39-9A3E-49A4E06921D0}" srcOrd="0" destOrd="0" presId="urn:microsoft.com/office/officeart/2009/3/layout/OpposingIdeas"/>
    <dgm:cxn modelId="{3F77C11C-A90B-4EC5-A491-3002544E97F2}" srcId="{5A6FDE3A-D09F-4273-A550-559B57E81CF6}" destId="{9FB682E4-656E-4463-9CD5-9C57C73ECC02}" srcOrd="0" destOrd="0" parTransId="{FBC5BB56-BC83-45A0-899E-04A9A580DC99}" sibTransId="{B8C91B79-75FA-4CE1-887C-91E4A3B18576}"/>
    <dgm:cxn modelId="{08C04334-9BC3-49A4-B100-1F56646F15A2}" srcId="{A06557BD-BAAA-4EE2-918E-BA9D4F2DB35E}" destId="{D623E7A3-451E-40E9-9064-B317DD3AB4ED}" srcOrd="1" destOrd="0" parTransId="{7221E395-F48D-448E-A39C-E90C35C4B703}" sibTransId="{47531EF1-EE59-42B9-AC8D-C4FC5555BEB2}"/>
    <dgm:cxn modelId="{92952A60-19F1-44C9-B3F8-9EEF98E50622}" type="presOf" srcId="{D623E7A3-451E-40E9-9064-B317DD3AB4ED}" destId="{97EC8AD7-378D-4A49-8543-0CFE3CEFD128}" srcOrd="0" destOrd="1" presId="urn:microsoft.com/office/officeart/2009/3/layout/OpposingIdeas"/>
    <dgm:cxn modelId="{A0EC3441-61F0-428B-92D9-BAB402C35059}" srcId="{A06557BD-BAAA-4EE2-918E-BA9D4F2DB35E}" destId="{190D7798-E1C9-41F5-A9E5-932FB3CE8B1A}" srcOrd="0" destOrd="0" parTransId="{CE9AF399-E256-4D55-A987-D698EB7D0864}" sibTransId="{C7DA45E5-AFBA-4F7B-82B1-C990246CFF4E}"/>
    <dgm:cxn modelId="{608AA98F-F594-4915-9EDD-7660FD88F25A}" type="presOf" srcId="{A06557BD-BAAA-4EE2-918E-BA9D4F2DB35E}" destId="{E1D77BCD-A29F-42F5-9EC3-B3A7056D65ED}" srcOrd="0" destOrd="0" presId="urn:microsoft.com/office/officeart/2009/3/layout/OpposingIdeas"/>
    <dgm:cxn modelId="{4445CADB-8D0C-4DC0-8B90-CDFEF7A354BD}" type="presOf" srcId="{9FB682E4-656E-4463-9CD5-9C57C73ECC02}" destId="{88E18968-8649-43CF-9F88-32CC05251436}" srcOrd="1" destOrd="0" presId="urn:microsoft.com/office/officeart/2009/3/layout/OpposingIdeas"/>
    <dgm:cxn modelId="{47542FE8-2C5C-41E6-AB80-05E55D611D07}" type="presOf" srcId="{A06557BD-BAAA-4EE2-918E-BA9D4F2DB35E}" destId="{50D8017B-B2AE-4A98-863B-2876DB1A8549}" srcOrd="1" destOrd="0" presId="urn:microsoft.com/office/officeart/2009/3/layout/OpposingIdeas"/>
    <dgm:cxn modelId="{C5AF4FE8-3F31-4C55-A862-E28C724A2D09}" type="presOf" srcId="{5A6FDE3A-D09F-4273-A550-559B57E81CF6}" destId="{8C619CE7-53F5-4105-9F76-F07738E0F891}" srcOrd="0" destOrd="0" presId="urn:microsoft.com/office/officeart/2009/3/layout/OpposingIdeas"/>
    <dgm:cxn modelId="{10205CEA-C4A6-49D0-A86E-BAE4D6471857}" type="presOf" srcId="{4B774EB3-EBF1-4132-BFF2-ED03F81F5B2B}" destId="{371CA87A-E2F9-4048-B36E-612FA220D765}" srcOrd="0" destOrd="0" presId="urn:microsoft.com/office/officeart/2009/3/layout/OpposingIdeas"/>
    <dgm:cxn modelId="{1DF151EF-105A-49F8-A36C-B92E6C6B21E5}" type="presOf" srcId="{190D7798-E1C9-41F5-A9E5-932FB3CE8B1A}" destId="{97EC8AD7-378D-4A49-8543-0CFE3CEFD128}" srcOrd="0" destOrd="0" presId="urn:microsoft.com/office/officeart/2009/3/layout/OpposingIdeas"/>
    <dgm:cxn modelId="{3748BAF7-6FFA-42D3-B919-C59A325610C8}" srcId="{9FB682E4-656E-4463-9CD5-9C57C73ECC02}" destId="{4B774EB3-EBF1-4132-BFF2-ED03F81F5B2B}" srcOrd="0" destOrd="0" parTransId="{26F05105-8EB4-4ECA-811B-7BE5FD87E708}" sibTransId="{0D77ACDD-35E6-4C9E-8A20-A38E04F273B4}"/>
    <dgm:cxn modelId="{17DF9BF8-401F-48B2-A557-1D56D839E873}" srcId="{5A6FDE3A-D09F-4273-A550-559B57E81CF6}" destId="{A06557BD-BAAA-4EE2-918E-BA9D4F2DB35E}" srcOrd="1" destOrd="0" parTransId="{B040B0EE-E0D5-46CC-A608-72D8D2374179}" sibTransId="{9F6EBA69-A7F1-4FA4-9B6D-C2CCBA943978}"/>
    <dgm:cxn modelId="{6E535DDB-5B19-48C1-A37D-50E1F2F2EF58}" type="presParOf" srcId="{8C619CE7-53F5-4105-9F76-F07738E0F891}" destId="{484D2B48-8783-44B3-AB97-F50785166502}" srcOrd="0" destOrd="0" presId="urn:microsoft.com/office/officeart/2009/3/layout/OpposingIdeas"/>
    <dgm:cxn modelId="{0FC15A87-C4F9-4376-86E4-94CB9FC6BE73}" type="presParOf" srcId="{8C619CE7-53F5-4105-9F76-F07738E0F891}" destId="{20CFFF7D-31ED-40AE-96D8-CB93AD10EFD2}" srcOrd="1" destOrd="0" presId="urn:microsoft.com/office/officeart/2009/3/layout/OpposingIdeas"/>
    <dgm:cxn modelId="{1A29503D-63E6-490E-9CDC-61C8542949CA}" type="presParOf" srcId="{8C619CE7-53F5-4105-9F76-F07738E0F891}" destId="{371CA87A-E2F9-4048-B36E-612FA220D765}" srcOrd="2" destOrd="0" presId="urn:microsoft.com/office/officeart/2009/3/layout/OpposingIdeas"/>
    <dgm:cxn modelId="{C8B72DD4-F865-43CB-8502-B925BC6449DC}" type="presParOf" srcId="{8C619CE7-53F5-4105-9F76-F07738E0F891}" destId="{97EC8AD7-378D-4A49-8543-0CFE3CEFD128}" srcOrd="3" destOrd="0" presId="urn:microsoft.com/office/officeart/2009/3/layout/OpposingIdeas"/>
    <dgm:cxn modelId="{1E704824-4D59-4D82-A2BF-72810080EDDB}" type="presParOf" srcId="{8C619CE7-53F5-4105-9F76-F07738E0F891}" destId="{3B353B2E-246C-4C39-9A3E-49A4E06921D0}" srcOrd="4" destOrd="0" presId="urn:microsoft.com/office/officeart/2009/3/layout/OpposingIdeas"/>
    <dgm:cxn modelId="{E1C21B70-71DE-4BFC-908A-0193BC7CB57D}" type="presParOf" srcId="{8C619CE7-53F5-4105-9F76-F07738E0F891}" destId="{88E18968-8649-43CF-9F88-32CC05251436}" srcOrd="5" destOrd="0" presId="urn:microsoft.com/office/officeart/2009/3/layout/OpposingIdeas"/>
    <dgm:cxn modelId="{28535A73-1A22-4886-8981-96766EC76A4D}" type="presParOf" srcId="{8C619CE7-53F5-4105-9F76-F07738E0F891}" destId="{E1D77BCD-A29F-42F5-9EC3-B3A7056D65ED}" srcOrd="6" destOrd="0" presId="urn:microsoft.com/office/officeart/2009/3/layout/OpposingIdeas"/>
    <dgm:cxn modelId="{F6C745E4-D5CE-40A2-A1CF-A693BFB65909}" type="presParOf" srcId="{8C619CE7-53F5-4105-9F76-F07738E0F891}" destId="{50D8017B-B2AE-4A98-863B-2876DB1A8549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B177C-4013-459B-90F5-F3A7C739AD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776B20-8F8B-49AE-9233-ACBA55957F82}">
      <dgm:prSet phldrT="[텍스트]"/>
      <dgm:spPr/>
      <dgm:t>
        <a:bodyPr/>
        <a:lstStyle/>
        <a:p>
          <a:pPr latinLnBrk="1"/>
          <a:r>
            <a:rPr lang="en-US" altLang="ko-KR" dirty="0"/>
            <a:t>Deep Learning</a:t>
          </a:r>
          <a:endParaRPr lang="ko-KR" altLang="en-US" dirty="0"/>
        </a:p>
      </dgm:t>
    </dgm:pt>
    <dgm:pt modelId="{9E911D65-FF05-4978-8EDD-48CE5FA6884A}" type="par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6A80ED66-C910-463E-A025-3F2DA24CEFB8}" type="sib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7A95EE72-8A19-4291-B091-5D5C25AFE901}">
      <dgm:prSet phldrT="[텍스트]"/>
      <dgm:spPr/>
      <dgm:t>
        <a:bodyPr/>
        <a:lstStyle/>
        <a:p>
          <a:pPr latinLnBrk="1"/>
          <a:r>
            <a:rPr lang="en-US" altLang="ko-KR" dirty="0" err="1"/>
            <a:t>ADAboost</a:t>
          </a:r>
          <a:endParaRPr lang="ko-KR" altLang="en-US" dirty="0"/>
        </a:p>
      </dgm:t>
    </dgm:pt>
    <dgm:pt modelId="{069836A5-8581-403A-9048-ED986EB26C82}" type="parTrans" cxnId="{53CB4E91-6F7E-426A-ABEF-277783C275DC}">
      <dgm:prSet/>
      <dgm:spPr/>
      <dgm:t>
        <a:bodyPr/>
        <a:lstStyle/>
        <a:p>
          <a:pPr latinLnBrk="1"/>
          <a:endParaRPr lang="ko-KR" altLang="en-US"/>
        </a:p>
      </dgm:t>
    </dgm:pt>
    <dgm:pt modelId="{7F826336-3671-46F0-AEAB-D3B50978C3ED}" type="sibTrans" cxnId="{53CB4E91-6F7E-426A-ABEF-277783C275DC}">
      <dgm:prSet/>
      <dgm:spPr/>
      <dgm:t>
        <a:bodyPr/>
        <a:lstStyle/>
        <a:p>
          <a:pPr latinLnBrk="1"/>
          <a:endParaRPr lang="ko-KR" altLang="en-US"/>
        </a:p>
      </dgm:t>
    </dgm:pt>
    <dgm:pt modelId="{96D4118F-3661-45BD-A620-AF643723B661}">
      <dgm:prSet phldrT="[텍스트]"/>
      <dgm:spPr/>
      <dgm:t>
        <a:bodyPr/>
        <a:lstStyle/>
        <a:p>
          <a:pPr latinLnBrk="1"/>
          <a:r>
            <a:rPr lang="en-US" altLang="ko-KR" dirty="0"/>
            <a:t>Naïve Bayesian</a:t>
          </a:r>
          <a:endParaRPr lang="ko-KR" altLang="en-US" dirty="0"/>
        </a:p>
      </dgm:t>
    </dgm:pt>
    <dgm:pt modelId="{4E43A765-7F02-4FAA-BF9C-3209CB8514B4}" type="par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4260A782-61EE-40AD-88BE-8993F925C506}" type="sib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BD49C75E-95D5-45D4-9CE7-C0112797BCDF}">
      <dgm:prSet phldrT="[텍스트]"/>
      <dgm:spPr/>
      <dgm:t>
        <a:bodyPr/>
        <a:lstStyle/>
        <a:p>
          <a:pPr latinLnBrk="1"/>
          <a:r>
            <a:rPr lang="en-US" altLang="ko-KR" dirty="0"/>
            <a:t>Too heavy</a:t>
          </a:r>
          <a:endParaRPr lang="ko-KR" altLang="en-US" dirty="0"/>
        </a:p>
      </dgm:t>
    </dgm:pt>
    <dgm:pt modelId="{635515F4-7822-48BD-B06B-D5EC81E022CA}" type="par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EA2EFFCF-043C-46F5-950C-0B83E243EF7D}" type="sib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53D55A5A-2DD1-402D-B38B-5B8DA8E88A96}">
      <dgm:prSet phldrT="[텍스트]"/>
      <dgm:spPr/>
      <dgm:t>
        <a:bodyPr/>
        <a:lstStyle/>
        <a:p>
          <a:pPr latinLnBrk="1"/>
          <a:r>
            <a:rPr lang="en-US" altLang="ko-KR" dirty="0"/>
            <a:t>Too slow</a:t>
          </a:r>
          <a:endParaRPr lang="ko-KR" altLang="en-US" dirty="0"/>
        </a:p>
      </dgm:t>
    </dgm:pt>
    <dgm:pt modelId="{259B6E0A-4EC2-42C8-A160-38A0CC205A76}" type="parTrans" cxnId="{7E38F2C6-24B1-42A3-B986-4C207F2B0602}">
      <dgm:prSet/>
      <dgm:spPr/>
      <dgm:t>
        <a:bodyPr/>
        <a:lstStyle/>
        <a:p>
          <a:pPr latinLnBrk="1"/>
          <a:endParaRPr lang="ko-KR" altLang="en-US"/>
        </a:p>
      </dgm:t>
    </dgm:pt>
    <dgm:pt modelId="{88EF5E6C-AD76-414D-9E96-647E6AF30090}" type="sibTrans" cxnId="{7E38F2C6-24B1-42A3-B986-4C207F2B0602}">
      <dgm:prSet/>
      <dgm:spPr/>
      <dgm:t>
        <a:bodyPr/>
        <a:lstStyle/>
        <a:p>
          <a:pPr latinLnBrk="1"/>
          <a:endParaRPr lang="ko-KR" altLang="en-US"/>
        </a:p>
      </dgm:t>
    </dgm:pt>
    <dgm:pt modelId="{9A3DCCE8-B7D3-4F8A-9F87-2DBEC9A1ED3D}">
      <dgm:prSet phldrT="[텍스트]"/>
      <dgm:spPr/>
      <dgm:t>
        <a:bodyPr/>
        <a:lstStyle/>
        <a:p>
          <a:pPr latinLnBrk="1"/>
          <a:r>
            <a:rPr lang="en-US" altLang="ko-KR" dirty="0"/>
            <a:t>Similar reason with k-Mean</a:t>
          </a:r>
          <a:endParaRPr lang="ko-KR" altLang="en-US" dirty="0"/>
        </a:p>
      </dgm:t>
    </dgm:pt>
    <dgm:pt modelId="{6298DDC2-F2AC-4094-9623-71920F8CD744}" type="par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8037CADC-BAE1-44F4-A5E5-651667B1CD88}" type="sib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9D9DF489-414A-42A9-BE47-7EE43669B4E1}" type="pres">
      <dgm:prSet presAssocID="{0C6B177C-4013-459B-90F5-F3A7C739AD65}" presName="linear" presStyleCnt="0">
        <dgm:presLayoutVars>
          <dgm:dir/>
          <dgm:animLvl val="lvl"/>
          <dgm:resizeHandles val="exact"/>
        </dgm:presLayoutVars>
      </dgm:prSet>
      <dgm:spPr/>
    </dgm:pt>
    <dgm:pt modelId="{F73DA6DF-8247-4C95-9CDF-8C53EC25CD6B}" type="pres">
      <dgm:prSet presAssocID="{8E776B20-8F8B-49AE-9233-ACBA55957F82}" presName="parentLin" presStyleCnt="0"/>
      <dgm:spPr/>
    </dgm:pt>
    <dgm:pt modelId="{3133A979-0D93-4D06-90B5-AA55CEBBD6EC}" type="pres">
      <dgm:prSet presAssocID="{8E776B20-8F8B-49AE-9233-ACBA55957F82}" presName="parentLeftMargin" presStyleLbl="node1" presStyleIdx="0" presStyleCnt="3"/>
      <dgm:spPr/>
    </dgm:pt>
    <dgm:pt modelId="{C869BD67-17C3-4151-B40B-20172DADCE55}" type="pres">
      <dgm:prSet presAssocID="{8E776B20-8F8B-49AE-9233-ACBA55957F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9EB464-EDCE-4D02-A127-CCCCAE4FDE0D}" type="pres">
      <dgm:prSet presAssocID="{8E776B20-8F8B-49AE-9233-ACBA55957F82}" presName="negativeSpace" presStyleCnt="0"/>
      <dgm:spPr/>
    </dgm:pt>
    <dgm:pt modelId="{FB554D2D-3350-45CE-8DE0-3B01299C01FA}" type="pres">
      <dgm:prSet presAssocID="{8E776B20-8F8B-49AE-9233-ACBA55957F82}" presName="childText" presStyleLbl="conFgAcc1" presStyleIdx="0" presStyleCnt="3">
        <dgm:presLayoutVars>
          <dgm:bulletEnabled val="1"/>
        </dgm:presLayoutVars>
      </dgm:prSet>
      <dgm:spPr/>
    </dgm:pt>
    <dgm:pt modelId="{AAF67123-E964-4EF6-B7E1-B1380D4284FC}" type="pres">
      <dgm:prSet presAssocID="{6A80ED66-C910-463E-A025-3F2DA24CEFB8}" presName="spaceBetweenRectangles" presStyleCnt="0"/>
      <dgm:spPr/>
    </dgm:pt>
    <dgm:pt modelId="{84BA8336-BA4D-4F84-A697-E144E723C534}" type="pres">
      <dgm:prSet presAssocID="{7A95EE72-8A19-4291-B091-5D5C25AFE901}" presName="parentLin" presStyleCnt="0"/>
      <dgm:spPr/>
    </dgm:pt>
    <dgm:pt modelId="{F1E5CD2A-1F22-49E3-A0F3-40DB081E3561}" type="pres">
      <dgm:prSet presAssocID="{7A95EE72-8A19-4291-B091-5D5C25AFE901}" presName="parentLeftMargin" presStyleLbl="node1" presStyleIdx="0" presStyleCnt="3"/>
      <dgm:spPr/>
    </dgm:pt>
    <dgm:pt modelId="{BC1F3731-F975-445E-8CE9-2348A08C0378}" type="pres">
      <dgm:prSet presAssocID="{7A95EE72-8A19-4291-B091-5D5C25AFE9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F46683-E788-48BB-AFF9-F2D4C549B8EC}" type="pres">
      <dgm:prSet presAssocID="{7A95EE72-8A19-4291-B091-5D5C25AFE901}" presName="negativeSpace" presStyleCnt="0"/>
      <dgm:spPr/>
    </dgm:pt>
    <dgm:pt modelId="{9F99DAFB-C2BF-423C-98C2-02D76601F1E6}" type="pres">
      <dgm:prSet presAssocID="{7A95EE72-8A19-4291-B091-5D5C25AFE901}" presName="childText" presStyleLbl="conFgAcc1" presStyleIdx="1" presStyleCnt="3">
        <dgm:presLayoutVars>
          <dgm:bulletEnabled val="1"/>
        </dgm:presLayoutVars>
      </dgm:prSet>
      <dgm:spPr/>
    </dgm:pt>
    <dgm:pt modelId="{450CBD7A-7B67-456A-986A-86B32614D928}" type="pres">
      <dgm:prSet presAssocID="{7F826336-3671-46F0-AEAB-D3B50978C3ED}" presName="spaceBetweenRectangles" presStyleCnt="0"/>
      <dgm:spPr/>
    </dgm:pt>
    <dgm:pt modelId="{4B237842-A791-4E25-AF0B-587492AE49DE}" type="pres">
      <dgm:prSet presAssocID="{96D4118F-3661-45BD-A620-AF643723B661}" presName="parentLin" presStyleCnt="0"/>
      <dgm:spPr/>
    </dgm:pt>
    <dgm:pt modelId="{DBD8DC8D-3502-4661-82FA-F3FB1A89BCCA}" type="pres">
      <dgm:prSet presAssocID="{96D4118F-3661-45BD-A620-AF643723B661}" presName="parentLeftMargin" presStyleLbl="node1" presStyleIdx="1" presStyleCnt="3"/>
      <dgm:spPr/>
    </dgm:pt>
    <dgm:pt modelId="{7A3B441C-8DAD-43A5-81DD-C71544828B35}" type="pres">
      <dgm:prSet presAssocID="{96D4118F-3661-45BD-A620-AF643723B6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EFB529-92F1-4793-93C4-E35FE2558C32}" type="pres">
      <dgm:prSet presAssocID="{96D4118F-3661-45BD-A620-AF643723B661}" presName="negativeSpace" presStyleCnt="0"/>
      <dgm:spPr/>
    </dgm:pt>
    <dgm:pt modelId="{B3D0EE79-63F4-484D-A40D-E567AB275FCA}" type="pres">
      <dgm:prSet presAssocID="{96D4118F-3661-45BD-A620-AF643723B6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19CD15-400F-453B-8E4A-97E97D87C8BF}" type="presOf" srcId="{9A3DCCE8-B7D3-4F8A-9F87-2DBEC9A1ED3D}" destId="{B3D0EE79-63F4-484D-A40D-E567AB275FCA}" srcOrd="0" destOrd="0" presId="urn:microsoft.com/office/officeart/2005/8/layout/list1"/>
    <dgm:cxn modelId="{129DD61C-50FB-4887-A3CD-60DA4488A4A5}" srcId="{8E776B20-8F8B-49AE-9233-ACBA55957F82}" destId="{BD49C75E-95D5-45D4-9CE7-C0112797BCDF}" srcOrd="0" destOrd="0" parTransId="{635515F4-7822-48BD-B06B-D5EC81E022CA}" sibTransId="{EA2EFFCF-043C-46F5-950C-0B83E243EF7D}"/>
    <dgm:cxn modelId="{0DA2B927-5198-4F50-A8B2-A5F2984EBB60}" type="presOf" srcId="{7A95EE72-8A19-4291-B091-5D5C25AFE901}" destId="{F1E5CD2A-1F22-49E3-A0F3-40DB081E3561}" srcOrd="0" destOrd="0" presId="urn:microsoft.com/office/officeart/2005/8/layout/list1"/>
    <dgm:cxn modelId="{BF871B2E-F0D0-4FB5-BBE9-A63CECC223FB}" type="presOf" srcId="{7A95EE72-8A19-4291-B091-5D5C25AFE901}" destId="{BC1F3731-F975-445E-8CE9-2348A08C0378}" srcOrd="1" destOrd="0" presId="urn:microsoft.com/office/officeart/2005/8/layout/list1"/>
    <dgm:cxn modelId="{BE022E37-22B3-4C0B-B6AC-FAE6C9826DAF}" type="presOf" srcId="{96D4118F-3661-45BD-A620-AF643723B661}" destId="{7A3B441C-8DAD-43A5-81DD-C71544828B35}" srcOrd="1" destOrd="0" presId="urn:microsoft.com/office/officeart/2005/8/layout/list1"/>
    <dgm:cxn modelId="{F4916D42-392A-46C6-9179-8E4B7F57B4D7}" srcId="{0C6B177C-4013-459B-90F5-F3A7C739AD65}" destId="{96D4118F-3661-45BD-A620-AF643723B661}" srcOrd="2" destOrd="0" parTransId="{4E43A765-7F02-4FAA-BF9C-3209CB8514B4}" sibTransId="{4260A782-61EE-40AD-88BE-8993F925C506}"/>
    <dgm:cxn modelId="{841DD142-A303-4321-BDED-76AC57221592}" type="presOf" srcId="{53D55A5A-2DD1-402D-B38B-5B8DA8E88A96}" destId="{9F99DAFB-C2BF-423C-98C2-02D76601F1E6}" srcOrd="0" destOrd="0" presId="urn:microsoft.com/office/officeart/2005/8/layout/list1"/>
    <dgm:cxn modelId="{1868114E-B1AB-4353-BB70-D3B69A309482}" type="presOf" srcId="{96D4118F-3661-45BD-A620-AF643723B661}" destId="{DBD8DC8D-3502-4661-82FA-F3FB1A89BCCA}" srcOrd="0" destOrd="0" presId="urn:microsoft.com/office/officeart/2005/8/layout/list1"/>
    <dgm:cxn modelId="{EB05D455-21FA-4E24-AC59-E07D6F676E65}" type="presOf" srcId="{8E776B20-8F8B-49AE-9233-ACBA55957F82}" destId="{C869BD67-17C3-4151-B40B-20172DADCE55}" srcOrd="1" destOrd="0" presId="urn:microsoft.com/office/officeart/2005/8/layout/list1"/>
    <dgm:cxn modelId="{B4A8D078-A4C9-4062-AB74-94145D85D446}" type="presOf" srcId="{BD49C75E-95D5-45D4-9CE7-C0112797BCDF}" destId="{FB554D2D-3350-45CE-8DE0-3B01299C01FA}" srcOrd="0" destOrd="0" presId="urn:microsoft.com/office/officeart/2005/8/layout/list1"/>
    <dgm:cxn modelId="{39830C7B-FF19-4735-9542-A12148149A00}" srcId="{0C6B177C-4013-459B-90F5-F3A7C739AD65}" destId="{8E776B20-8F8B-49AE-9233-ACBA55957F82}" srcOrd="0" destOrd="0" parTransId="{9E911D65-FF05-4978-8EDD-48CE5FA6884A}" sibTransId="{6A80ED66-C910-463E-A025-3F2DA24CEFB8}"/>
    <dgm:cxn modelId="{53CB4E91-6F7E-426A-ABEF-277783C275DC}" srcId="{0C6B177C-4013-459B-90F5-F3A7C739AD65}" destId="{7A95EE72-8A19-4291-B091-5D5C25AFE901}" srcOrd="1" destOrd="0" parTransId="{069836A5-8581-403A-9048-ED986EB26C82}" sibTransId="{7F826336-3671-46F0-AEAB-D3B50978C3ED}"/>
    <dgm:cxn modelId="{07A67297-0FC3-4091-9C2D-04EE65813A31}" srcId="{96D4118F-3661-45BD-A620-AF643723B661}" destId="{9A3DCCE8-B7D3-4F8A-9F87-2DBEC9A1ED3D}" srcOrd="0" destOrd="0" parTransId="{6298DDC2-F2AC-4094-9623-71920F8CD744}" sibTransId="{8037CADC-BAE1-44F4-A5E5-651667B1CD88}"/>
    <dgm:cxn modelId="{ACC33AAC-98AE-422D-8F33-7F7648263238}" type="presOf" srcId="{0C6B177C-4013-459B-90F5-F3A7C739AD65}" destId="{9D9DF489-414A-42A9-BE47-7EE43669B4E1}" srcOrd="0" destOrd="0" presId="urn:microsoft.com/office/officeart/2005/8/layout/list1"/>
    <dgm:cxn modelId="{7E38F2C6-24B1-42A3-B986-4C207F2B0602}" srcId="{7A95EE72-8A19-4291-B091-5D5C25AFE901}" destId="{53D55A5A-2DD1-402D-B38B-5B8DA8E88A96}" srcOrd="0" destOrd="0" parTransId="{259B6E0A-4EC2-42C8-A160-38A0CC205A76}" sibTransId="{88EF5E6C-AD76-414D-9E96-647E6AF30090}"/>
    <dgm:cxn modelId="{4435CDFD-1E6A-4217-A708-1D970FDFA3D6}" type="presOf" srcId="{8E776B20-8F8B-49AE-9233-ACBA55957F82}" destId="{3133A979-0D93-4D06-90B5-AA55CEBBD6EC}" srcOrd="0" destOrd="0" presId="urn:microsoft.com/office/officeart/2005/8/layout/list1"/>
    <dgm:cxn modelId="{4CC991BE-5405-4DD1-B106-AFF0EA535AF7}" type="presParOf" srcId="{9D9DF489-414A-42A9-BE47-7EE43669B4E1}" destId="{F73DA6DF-8247-4C95-9CDF-8C53EC25CD6B}" srcOrd="0" destOrd="0" presId="urn:microsoft.com/office/officeart/2005/8/layout/list1"/>
    <dgm:cxn modelId="{0A7408A2-2E43-4FD1-9CDB-5DA6FD7B35F7}" type="presParOf" srcId="{F73DA6DF-8247-4C95-9CDF-8C53EC25CD6B}" destId="{3133A979-0D93-4D06-90B5-AA55CEBBD6EC}" srcOrd="0" destOrd="0" presId="urn:microsoft.com/office/officeart/2005/8/layout/list1"/>
    <dgm:cxn modelId="{10D4857F-F016-44DD-A1AE-B3A2C6CFBD6F}" type="presParOf" srcId="{F73DA6DF-8247-4C95-9CDF-8C53EC25CD6B}" destId="{C869BD67-17C3-4151-B40B-20172DADCE55}" srcOrd="1" destOrd="0" presId="urn:microsoft.com/office/officeart/2005/8/layout/list1"/>
    <dgm:cxn modelId="{BF6B2BCC-CAB0-4B40-A78A-39BC0EBFA918}" type="presParOf" srcId="{9D9DF489-414A-42A9-BE47-7EE43669B4E1}" destId="{B49EB464-EDCE-4D02-A127-CCCCAE4FDE0D}" srcOrd="1" destOrd="0" presId="urn:microsoft.com/office/officeart/2005/8/layout/list1"/>
    <dgm:cxn modelId="{D7BAF3C6-6806-41DF-82FF-1529EC7BF8A6}" type="presParOf" srcId="{9D9DF489-414A-42A9-BE47-7EE43669B4E1}" destId="{FB554D2D-3350-45CE-8DE0-3B01299C01FA}" srcOrd="2" destOrd="0" presId="urn:microsoft.com/office/officeart/2005/8/layout/list1"/>
    <dgm:cxn modelId="{03C43E42-131D-41A1-97B4-A2112BEDC9C5}" type="presParOf" srcId="{9D9DF489-414A-42A9-BE47-7EE43669B4E1}" destId="{AAF67123-E964-4EF6-B7E1-B1380D4284FC}" srcOrd="3" destOrd="0" presId="urn:microsoft.com/office/officeart/2005/8/layout/list1"/>
    <dgm:cxn modelId="{20237D68-2249-4C9A-887E-C0D933957CA7}" type="presParOf" srcId="{9D9DF489-414A-42A9-BE47-7EE43669B4E1}" destId="{84BA8336-BA4D-4F84-A697-E144E723C534}" srcOrd="4" destOrd="0" presId="urn:microsoft.com/office/officeart/2005/8/layout/list1"/>
    <dgm:cxn modelId="{F327C248-635A-45A9-BD99-B42F7D096BBC}" type="presParOf" srcId="{84BA8336-BA4D-4F84-A697-E144E723C534}" destId="{F1E5CD2A-1F22-49E3-A0F3-40DB081E3561}" srcOrd="0" destOrd="0" presId="urn:microsoft.com/office/officeart/2005/8/layout/list1"/>
    <dgm:cxn modelId="{F4BD962E-E87F-4B50-BD84-6D4B8A89C5E1}" type="presParOf" srcId="{84BA8336-BA4D-4F84-A697-E144E723C534}" destId="{BC1F3731-F975-445E-8CE9-2348A08C0378}" srcOrd="1" destOrd="0" presId="urn:microsoft.com/office/officeart/2005/8/layout/list1"/>
    <dgm:cxn modelId="{AB1FDCEA-A8DB-4421-AEED-9B30D8224641}" type="presParOf" srcId="{9D9DF489-414A-42A9-BE47-7EE43669B4E1}" destId="{0BF46683-E788-48BB-AFF9-F2D4C549B8EC}" srcOrd="5" destOrd="0" presId="urn:microsoft.com/office/officeart/2005/8/layout/list1"/>
    <dgm:cxn modelId="{881D4B3F-60DB-447C-A85D-37F7C9EF5DB9}" type="presParOf" srcId="{9D9DF489-414A-42A9-BE47-7EE43669B4E1}" destId="{9F99DAFB-C2BF-423C-98C2-02D76601F1E6}" srcOrd="6" destOrd="0" presId="urn:microsoft.com/office/officeart/2005/8/layout/list1"/>
    <dgm:cxn modelId="{F62A958F-D268-4C9F-9FC7-6CCBE8D8A84D}" type="presParOf" srcId="{9D9DF489-414A-42A9-BE47-7EE43669B4E1}" destId="{450CBD7A-7B67-456A-986A-86B32614D928}" srcOrd="7" destOrd="0" presId="urn:microsoft.com/office/officeart/2005/8/layout/list1"/>
    <dgm:cxn modelId="{6514C6AD-BBBF-4946-B115-2885DBCE8D1D}" type="presParOf" srcId="{9D9DF489-414A-42A9-BE47-7EE43669B4E1}" destId="{4B237842-A791-4E25-AF0B-587492AE49DE}" srcOrd="8" destOrd="0" presId="urn:microsoft.com/office/officeart/2005/8/layout/list1"/>
    <dgm:cxn modelId="{0E498FCC-5449-43F3-9380-F7BA120839C6}" type="presParOf" srcId="{4B237842-A791-4E25-AF0B-587492AE49DE}" destId="{DBD8DC8D-3502-4661-82FA-F3FB1A89BCCA}" srcOrd="0" destOrd="0" presId="urn:microsoft.com/office/officeart/2005/8/layout/list1"/>
    <dgm:cxn modelId="{9A3074C6-3F90-4D25-A004-256D46161E0B}" type="presParOf" srcId="{4B237842-A791-4E25-AF0B-587492AE49DE}" destId="{7A3B441C-8DAD-43A5-81DD-C71544828B35}" srcOrd="1" destOrd="0" presId="urn:microsoft.com/office/officeart/2005/8/layout/list1"/>
    <dgm:cxn modelId="{EAAD8D59-6DE5-410B-94FC-F8EAFA80530C}" type="presParOf" srcId="{9D9DF489-414A-42A9-BE47-7EE43669B4E1}" destId="{EEEFB529-92F1-4793-93C4-E35FE2558C32}" srcOrd="9" destOrd="0" presId="urn:microsoft.com/office/officeart/2005/8/layout/list1"/>
    <dgm:cxn modelId="{16E9E9ED-212B-4888-9B43-7CB72E9DD1D5}" type="presParOf" srcId="{9D9DF489-414A-42A9-BE47-7EE43669B4E1}" destId="{B3D0EE79-63F4-484D-A40D-E567AB275F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D2B48-8783-44B3-AB97-F50785166502}">
      <dsp:nvSpPr>
        <dsp:cNvPr id="0" name=""/>
        <dsp:cNvSpPr/>
      </dsp:nvSpPr>
      <dsp:spPr>
        <a:xfrm>
          <a:off x="1442691" y="612278"/>
          <a:ext cx="4420292" cy="2377082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FFF7D-31ED-40AE-96D8-CB93AD10EFD2}">
      <dsp:nvSpPr>
        <dsp:cNvPr id="0" name=""/>
        <dsp:cNvSpPr/>
      </dsp:nvSpPr>
      <dsp:spPr>
        <a:xfrm>
          <a:off x="3652837" y="864393"/>
          <a:ext cx="589" cy="1872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A87A-E2F9-4048-B36E-612FA220D765}">
      <dsp:nvSpPr>
        <dsp:cNvPr id="0" name=""/>
        <dsp:cNvSpPr/>
      </dsp:nvSpPr>
      <dsp:spPr>
        <a:xfrm>
          <a:off x="1590034" y="792360"/>
          <a:ext cx="1915460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Well functions with few learning data</a:t>
          </a:r>
          <a:endParaRPr lang="ko-KR" altLang="en-US" sz="2000" kern="1200" dirty="0"/>
        </a:p>
      </dsp:txBody>
      <dsp:txXfrm>
        <a:off x="1590034" y="792360"/>
        <a:ext cx="1915460" cy="2016918"/>
      </dsp:txXfrm>
    </dsp:sp>
    <dsp:sp modelId="{97EC8AD7-378D-4A49-8543-0CFE3CEFD128}">
      <dsp:nvSpPr>
        <dsp:cNvPr id="0" name=""/>
        <dsp:cNvSpPr/>
      </dsp:nvSpPr>
      <dsp:spPr>
        <a:xfrm>
          <a:off x="3800180" y="792360"/>
          <a:ext cx="1915460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Requires huge dataset</a:t>
          </a:r>
          <a:endParaRPr lang="ko-KR" altLang="en-US" sz="2000" kern="1200" dirty="0"/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Doesn’t work well for outlier</a:t>
          </a:r>
          <a:endParaRPr lang="ko-KR" altLang="en-US" sz="2000" kern="1200" dirty="0"/>
        </a:p>
      </dsp:txBody>
      <dsp:txXfrm>
        <a:off x="3800180" y="792360"/>
        <a:ext cx="1915460" cy="2016918"/>
      </dsp:txXfrm>
    </dsp:sp>
    <dsp:sp modelId="{88E18968-8649-43CF-9F88-32CC05251436}">
      <dsp:nvSpPr>
        <dsp:cNvPr id="0" name=""/>
        <dsp:cNvSpPr/>
      </dsp:nvSpPr>
      <dsp:spPr>
        <a:xfrm rot="16200000">
          <a:off x="-222257" y="928232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SVM</a:t>
          </a:r>
          <a:endParaRPr lang="ko-KR" altLang="en-US" sz="1300" kern="1200" dirty="0"/>
        </a:p>
      </dsp:txBody>
      <dsp:txXfrm>
        <a:off x="-110914" y="1224380"/>
        <a:ext cx="2370494" cy="367105"/>
      </dsp:txXfrm>
    </dsp:sp>
    <dsp:sp modelId="{50D8017B-B2AE-4A98-863B-2876DB1A8549}">
      <dsp:nvSpPr>
        <dsp:cNvPr id="0" name=""/>
        <dsp:cNvSpPr/>
      </dsp:nvSpPr>
      <dsp:spPr>
        <a:xfrm rot="5400000">
          <a:off x="4934751" y="1936691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K-means</a:t>
          </a:r>
          <a:endParaRPr lang="ko-KR" altLang="en-US" sz="1300" kern="1200" dirty="0"/>
        </a:p>
      </dsp:txBody>
      <dsp:txXfrm>
        <a:off x="5046094" y="2010153"/>
        <a:ext cx="2370494" cy="36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4D2D-3350-45CE-8DE0-3B01299C01FA}">
      <dsp:nvSpPr>
        <dsp:cNvPr id="0" name=""/>
        <dsp:cNvSpPr/>
      </dsp:nvSpPr>
      <dsp:spPr>
        <a:xfrm>
          <a:off x="0" y="33852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Too heavy</a:t>
          </a:r>
          <a:endParaRPr lang="ko-KR" altLang="en-US" sz="1700" kern="1200" dirty="0"/>
        </a:p>
      </dsp:txBody>
      <dsp:txXfrm>
        <a:off x="0" y="338522"/>
        <a:ext cx="7886699" cy="830025"/>
      </dsp:txXfrm>
    </dsp:sp>
    <dsp:sp modelId="{C869BD67-17C3-4151-B40B-20172DADCE55}">
      <dsp:nvSpPr>
        <dsp:cNvPr id="0" name=""/>
        <dsp:cNvSpPr/>
      </dsp:nvSpPr>
      <dsp:spPr>
        <a:xfrm>
          <a:off x="394334" y="8760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Deep Learning</a:t>
          </a:r>
          <a:endParaRPr lang="ko-KR" altLang="en-US" sz="1700" kern="1200" dirty="0"/>
        </a:p>
      </dsp:txBody>
      <dsp:txXfrm>
        <a:off x="418832" y="112100"/>
        <a:ext cx="5471693" cy="452844"/>
      </dsp:txXfrm>
    </dsp:sp>
    <dsp:sp modelId="{9F99DAFB-C2BF-423C-98C2-02D76601F1E6}">
      <dsp:nvSpPr>
        <dsp:cNvPr id="0" name=""/>
        <dsp:cNvSpPr/>
      </dsp:nvSpPr>
      <dsp:spPr>
        <a:xfrm>
          <a:off x="0" y="1511267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Too slow</a:t>
          </a:r>
          <a:endParaRPr lang="ko-KR" altLang="en-US" sz="1700" kern="1200" dirty="0"/>
        </a:p>
      </dsp:txBody>
      <dsp:txXfrm>
        <a:off x="0" y="1511267"/>
        <a:ext cx="7886699" cy="830025"/>
      </dsp:txXfrm>
    </dsp:sp>
    <dsp:sp modelId="{BC1F3731-F975-445E-8CE9-2348A08C0378}">
      <dsp:nvSpPr>
        <dsp:cNvPr id="0" name=""/>
        <dsp:cNvSpPr/>
      </dsp:nvSpPr>
      <dsp:spPr>
        <a:xfrm>
          <a:off x="394334" y="1260347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ADAboost</a:t>
          </a:r>
          <a:endParaRPr lang="ko-KR" altLang="en-US" sz="1700" kern="1200" dirty="0"/>
        </a:p>
      </dsp:txBody>
      <dsp:txXfrm>
        <a:off x="418832" y="1284845"/>
        <a:ext cx="5471693" cy="452844"/>
      </dsp:txXfrm>
    </dsp:sp>
    <dsp:sp modelId="{B3D0EE79-63F4-484D-A40D-E567AB275FCA}">
      <dsp:nvSpPr>
        <dsp:cNvPr id="0" name=""/>
        <dsp:cNvSpPr/>
      </dsp:nvSpPr>
      <dsp:spPr>
        <a:xfrm>
          <a:off x="0" y="268401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Similar reason with k-Mean</a:t>
          </a:r>
          <a:endParaRPr lang="ko-KR" altLang="en-US" sz="1700" kern="1200" dirty="0"/>
        </a:p>
      </dsp:txBody>
      <dsp:txXfrm>
        <a:off x="0" y="2684012"/>
        <a:ext cx="7886699" cy="830025"/>
      </dsp:txXfrm>
    </dsp:sp>
    <dsp:sp modelId="{7A3B441C-8DAD-43A5-81DD-C71544828B35}">
      <dsp:nvSpPr>
        <dsp:cNvPr id="0" name=""/>
        <dsp:cNvSpPr/>
      </dsp:nvSpPr>
      <dsp:spPr>
        <a:xfrm>
          <a:off x="394334" y="243309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Naïve Bayesian</a:t>
          </a:r>
          <a:endParaRPr lang="ko-KR" altLang="en-US" sz="1700" kern="1200" dirty="0"/>
        </a:p>
      </dsp:txBody>
      <dsp:txXfrm>
        <a:off x="418832" y="2457590"/>
        <a:ext cx="547169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542D-C586-438B-BE92-7192CB80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8ADE-374E-4AF1-87F5-490CAB4A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광고성</a:t>
            </a:r>
            <a:r>
              <a:rPr lang="en-US" altLang="ko-KR" dirty="0"/>
              <a:t> ∩ </a:t>
            </a:r>
            <a:r>
              <a:rPr lang="ko-KR" altLang="en-US" dirty="0"/>
              <a:t>비광고성의 원소 수가 생각보다 적어서 실제 사용시 해당 원소에 걸리는 블로그 글이 많지는 않을 거라 예상된다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중간고사 이후 실제 대용량의 블로그 데이터로 </a:t>
            </a:r>
            <a:r>
              <a:rPr lang="ko-KR" altLang="en-US" dirty="0" err="1"/>
              <a:t>전처리</a:t>
            </a:r>
            <a:r>
              <a:rPr lang="ko-KR" altLang="en-US" dirty="0"/>
              <a:t> 했을 경우에도 원소 수가 적을 경우 카테고리 분류 시 교집합이 아닌 합집합</a:t>
            </a:r>
            <a:r>
              <a:rPr lang="en-US" altLang="ko-KR" dirty="0"/>
              <a:t>, </a:t>
            </a:r>
            <a:r>
              <a:rPr lang="ko-KR" altLang="en-US" dirty="0"/>
              <a:t>즉 단순 </a:t>
            </a:r>
            <a:r>
              <a:rPr lang="en-US" altLang="ko-KR" dirty="0" err="1"/>
              <a:t>tfidf</a:t>
            </a:r>
            <a:r>
              <a:rPr lang="en-US" altLang="ko-KR" dirty="0"/>
              <a:t> </a:t>
            </a:r>
            <a:r>
              <a:rPr lang="ko-KR" altLang="en-US" dirty="0"/>
              <a:t>데이터 중 수치가 높은 데이터만을 뽑아 카테고리 분류에 쓰일 계획이다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93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27F1E-6A1D-4222-95E8-163B883A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계획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6A82E-5F20-4FC6-9D01-5B7BB3A6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팀원들이 모두 모여 감정어사전 개량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팀원들이 모두 모여 대량 블로그 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altLang="ko-KR" dirty="0"/>
              <a:t>3. SVM</a:t>
            </a:r>
            <a:r>
              <a:rPr lang="ko-KR" altLang="en-US" dirty="0"/>
              <a:t> 기능과 현재 </a:t>
            </a:r>
            <a:r>
              <a:rPr lang="ko-KR" altLang="en-US" dirty="0" err="1"/>
              <a:t>전처리된</a:t>
            </a:r>
            <a:r>
              <a:rPr lang="ko-KR" altLang="en-US" dirty="0"/>
              <a:t> 데이터 연결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대용량 데이터로 </a:t>
            </a:r>
            <a:r>
              <a:rPr lang="ko-KR" altLang="en-US" dirty="0" err="1"/>
              <a:t>재실험</a:t>
            </a:r>
            <a:r>
              <a:rPr lang="ko-KR" altLang="en-US" dirty="0"/>
              <a:t> 후 알고리즘 추가 및 변경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51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FD2D796-3E01-4816-84C8-FAE6188E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altLang="ko-KR"/>
              <a:t>Why we use SVM?</a:t>
            </a:r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BF3D9F1B-5791-464D-A079-5C5C5CE2C150}"/>
              </a:ext>
            </a:extLst>
          </p:cNvPr>
          <p:cNvGraphicFramePr/>
          <p:nvPr>
            <p:extLst/>
          </p:nvPr>
        </p:nvGraphicFramePr>
        <p:xfrm>
          <a:off x="919163" y="2125267"/>
          <a:ext cx="7305675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12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72DC-89FD-43E9-9AF6-F286E4FA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Why not we use other methods?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1446F4C-B83C-4B52-9282-085DCAF5AFA6}"/>
              </a:ext>
            </a:extLst>
          </p:cNvPr>
          <p:cNvGraphicFramePr/>
          <p:nvPr>
            <p:extLst/>
          </p:nvPr>
        </p:nvGraphicFramePr>
        <p:xfrm>
          <a:off x="628650" y="2125266"/>
          <a:ext cx="7886699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0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>
                <a:solidFill>
                  <a:schemeClr val="bg1"/>
                </a:solidFill>
              </a:rPr>
              <a:t>휴먼 </a:t>
            </a:r>
            <a:r>
              <a:rPr lang="en-US" altLang="ko-KR" sz="1200">
                <a:solidFill>
                  <a:schemeClr val="bg1"/>
                </a:solidFill>
              </a:rPr>
              <a:t>ICT </a:t>
            </a:r>
            <a:r>
              <a:rPr lang="ko-KR" altLang="en-US" sz="1200">
                <a:solidFill>
                  <a:schemeClr val="bg1"/>
                </a:solidFill>
              </a:rPr>
              <a:t>소프트웨어공학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4396" y="230261"/>
            <a:ext cx="7785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chemeClr val="bg1"/>
                </a:solidFill>
              </a:rPr>
              <a:t>Content</a:t>
            </a:r>
            <a:endParaRPr lang="ko-KR" altLang="en-US" sz="15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0BD1F-C5F7-A548-AAB9-2646CF03B63F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676797-8403-41A4-9650-15010FFE6D6B}"/>
              </a:ext>
            </a:extLst>
          </p:cNvPr>
          <p:cNvSpPr/>
          <p:nvPr/>
        </p:nvSpPr>
        <p:spPr>
          <a:xfrm>
            <a:off x="611560" y="2008270"/>
            <a:ext cx="2016224" cy="60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32631-2919-40E0-BAD0-4739EE1B66E6}"/>
              </a:ext>
            </a:extLst>
          </p:cNvPr>
          <p:cNvSpPr/>
          <p:nvPr/>
        </p:nvSpPr>
        <p:spPr>
          <a:xfrm>
            <a:off x="611560" y="2648234"/>
            <a:ext cx="2016224" cy="1140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2B8FC-8B76-4404-A540-AA944E94A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" y="2989608"/>
            <a:ext cx="1800200" cy="51736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656E9C-F421-4331-9CAA-D346077C709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27784" y="3218637"/>
            <a:ext cx="48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58FF10-E2EE-4057-BEDF-F7046BE9C940}"/>
              </a:ext>
            </a:extLst>
          </p:cNvPr>
          <p:cNvSpPr/>
          <p:nvPr/>
        </p:nvSpPr>
        <p:spPr>
          <a:xfrm>
            <a:off x="3116790" y="2004551"/>
            <a:ext cx="2016224" cy="60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AF456-9413-4F80-84FF-043F4B8053DD}"/>
              </a:ext>
            </a:extLst>
          </p:cNvPr>
          <p:cNvSpPr/>
          <p:nvPr/>
        </p:nvSpPr>
        <p:spPr>
          <a:xfrm>
            <a:off x="3116790" y="2638591"/>
            <a:ext cx="2016224" cy="1140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943D34-D881-4F9D-B4C6-262BAB669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06" y="2694076"/>
            <a:ext cx="1663480" cy="10204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7067F7-6C96-4595-867B-47B5566C00BD}"/>
              </a:ext>
            </a:extLst>
          </p:cNvPr>
          <p:cNvSpPr/>
          <p:nvPr/>
        </p:nvSpPr>
        <p:spPr>
          <a:xfrm>
            <a:off x="3116790" y="3805913"/>
            <a:ext cx="2016224" cy="1839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385D906-A53A-476D-A3CE-B714595D1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21" y="3930118"/>
            <a:ext cx="1162050" cy="155257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213D-6F5D-49BD-B167-18BBE1F6925F}"/>
              </a:ext>
            </a:extLst>
          </p:cNvPr>
          <p:cNvSpPr/>
          <p:nvPr/>
        </p:nvSpPr>
        <p:spPr>
          <a:xfrm>
            <a:off x="5514388" y="3786394"/>
            <a:ext cx="2016224" cy="1839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650F50F-0300-426C-9298-A819D6B6E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20" y="3908669"/>
            <a:ext cx="1438701" cy="15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휴먼 </a:t>
            </a:r>
            <a:r>
              <a:rPr lang="en-US" altLang="ko-KR" sz="1200" dirty="0">
                <a:solidFill>
                  <a:schemeClr val="bg1"/>
                </a:solidFill>
              </a:rPr>
              <a:t>ICT </a:t>
            </a:r>
            <a:r>
              <a:rPr lang="ko-KR" altLang="en-US" sz="1200" dirty="0">
                <a:solidFill>
                  <a:schemeClr val="bg1"/>
                </a:solidFill>
              </a:rPr>
              <a:t>소프트웨어공학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Junit 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Test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0B541-6749-8849-A738-39BA187C3831}"/>
              </a:ext>
            </a:extLst>
          </p:cNvPr>
          <p:cNvSpPr txBox="1"/>
          <p:nvPr/>
        </p:nvSpPr>
        <p:spPr>
          <a:xfrm>
            <a:off x="539552" y="210091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Test Result &gt;</a:t>
            </a:r>
            <a:endParaRPr lang="ko-KR" altLang="ko-KR" dirty="0"/>
          </a:p>
        </p:txBody>
      </p:sp>
      <p:pic>
        <p:nvPicPr>
          <p:cNvPr id="13" name="그림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50439"/>
            <a:ext cx="3593653" cy="3469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305225" y="226726"/>
            <a:ext cx="4686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chemeClr val="bg1"/>
                </a:solidFill>
              </a:rPr>
              <a:t>Test</a:t>
            </a:r>
            <a:endParaRPr lang="ko-KR" altLang="en-US" sz="15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4FDB-A07B-41D2-86F0-B93CE908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/>
              <a:t>지금까지 </a:t>
            </a:r>
            <a:r>
              <a:rPr lang="en-US" altLang="ko-KR" sz="2700" dirty="0"/>
              <a:t>-&gt; 1. </a:t>
            </a:r>
            <a:r>
              <a:rPr lang="en-US" altLang="ko-KR" sz="2700" dirty="0" err="1"/>
              <a:t>konlpy</a:t>
            </a:r>
            <a:r>
              <a:rPr lang="ko-KR" altLang="en-US" sz="2700" dirty="0"/>
              <a:t>로 형태소 분류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CAF4C3-CB1A-4C4C-B397-DFE972CA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1763688" y="3140968"/>
            <a:ext cx="6019112" cy="3205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842D0E-96E0-4016-A017-B5DEB1F63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" t="58944" b="5324"/>
          <a:stretch/>
        </p:blipFill>
        <p:spPr>
          <a:xfrm>
            <a:off x="276172" y="1268760"/>
            <a:ext cx="8591656" cy="18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984C5-414C-42C0-9CE3-C6BC14B6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평가</a:t>
            </a:r>
            <a:r>
              <a:rPr lang="en-US" altLang="ko-KR" dirty="0"/>
              <a:t>: </a:t>
            </a:r>
            <a:r>
              <a:rPr lang="ko-KR" altLang="en-US" dirty="0"/>
              <a:t>예상 외로 세세하게 분류해줬다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6C3FC-9F2A-48C2-9D74-CACB05E8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한글 형태소 뿐만이 아니라 숫자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한자</a:t>
            </a:r>
            <a:r>
              <a:rPr lang="en-US" altLang="ko-KR" dirty="0"/>
              <a:t>, ‘!’ </a:t>
            </a:r>
            <a:r>
              <a:rPr lang="ko-KR" altLang="en-US" dirty="0"/>
              <a:t>등 까지 분류해주었다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9C74C-22F7-4307-93F4-3DAA9C4C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" t="58944" b="5324"/>
          <a:stretch/>
        </p:blipFill>
        <p:spPr>
          <a:xfrm>
            <a:off x="276172" y="3858221"/>
            <a:ext cx="8591656" cy="18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58A67-4BA0-4B0B-88F7-694C838D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altLang="ko-KR"/>
              <a:t>Tfidf, </a:t>
            </a:r>
            <a:r>
              <a:rPr lang="ko-KR" altLang="en-US"/>
              <a:t>감정점수 부여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243AD-E62F-4E94-986B-20868E3A4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2"/>
          <a:stretch/>
        </p:blipFill>
        <p:spPr>
          <a:xfrm>
            <a:off x="2387310" y="2125266"/>
            <a:ext cx="6128041" cy="33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ADD5-73A5-4EF0-96F3-C1BF10CC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Tfidf</a:t>
            </a:r>
            <a:r>
              <a:rPr lang="ko-KR" altLang="en-US" dirty="0"/>
              <a:t> 평가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2887-DD29-4A9A-9EAA-6E70D2B4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블로그 </a:t>
            </a:r>
            <a:r>
              <a:rPr lang="ko-KR" altLang="en-US" dirty="0" err="1"/>
              <a:t>크롤링</a:t>
            </a:r>
            <a:r>
              <a:rPr lang="ko-KR" altLang="en-US" dirty="0"/>
              <a:t> 시 어쩔 수 없이 나오는 단어들이 있는데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 err="1"/>
              <a:t>ui</a:t>
            </a:r>
            <a:r>
              <a:rPr lang="ko-KR" altLang="en-US" dirty="0"/>
              <a:t>쪽</a:t>
            </a:r>
            <a:r>
              <a:rPr lang="en-US" altLang="ko-KR" dirty="0"/>
              <a:t>)</a:t>
            </a:r>
            <a:r>
              <a:rPr lang="ko-KR" altLang="en-US" dirty="0"/>
              <a:t> 다행이도 </a:t>
            </a:r>
            <a:r>
              <a:rPr lang="en-US" altLang="ko-KR" dirty="0" err="1"/>
              <a:t>tf-idf</a:t>
            </a:r>
            <a:r>
              <a:rPr lang="ko-KR" altLang="en-US" dirty="0"/>
              <a:t>에서 낮은 점수를 받고 걸려진다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문제점이라 하면</a:t>
            </a:r>
            <a:r>
              <a:rPr lang="en-US" altLang="ko-KR" dirty="0"/>
              <a:t>, </a:t>
            </a:r>
            <a:r>
              <a:rPr lang="en-US" altLang="ko-KR" dirty="0" err="1"/>
              <a:t>idf</a:t>
            </a:r>
            <a:r>
              <a:rPr lang="ko-KR" altLang="en-US" dirty="0"/>
              <a:t>가 문서 전체를 분모로 잡고 평가하는 것이기에 표본이 커질 수록 속도가 느리다는 정도이다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46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81BD-6958-485B-90A3-672C7956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감정점수 부여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C776D-9F4D-4082-A44A-EBD32640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konlpy</a:t>
            </a:r>
            <a:r>
              <a:rPr lang="ko-KR" altLang="en-US" dirty="0"/>
              <a:t>에서 출력된 결과값과 감정점수 부여 프로그램 속 감정사전의 단어와 호환성이 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konlpy</a:t>
            </a:r>
            <a:r>
              <a:rPr lang="en-US" altLang="ko-KR" dirty="0"/>
              <a:t>-&gt; (</a:t>
            </a:r>
            <a:r>
              <a:rPr lang="ko-KR" altLang="en-US" dirty="0" err="1"/>
              <a:t>이쁘</a:t>
            </a:r>
            <a:r>
              <a:rPr lang="en-US" altLang="ko-KR" dirty="0"/>
              <a:t>, ‘Adjective’)</a:t>
            </a:r>
          </a:p>
          <a:p>
            <a:r>
              <a:rPr lang="ko-KR" altLang="en-US" dirty="0"/>
              <a:t>감정사전</a:t>
            </a:r>
            <a:r>
              <a:rPr lang="en-US" altLang="ko-KR" dirty="0"/>
              <a:t>-&gt;(</a:t>
            </a:r>
            <a:r>
              <a:rPr lang="ko-KR" altLang="en-US" dirty="0" err="1"/>
              <a:t>이쁜</a:t>
            </a:r>
            <a:r>
              <a:rPr lang="en-US" altLang="ko-KR" dirty="0"/>
              <a:t>, 2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매우 긍정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둘이 호환이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자주 쓰이는 단어들을 빈도 순으로 뽑아서</a:t>
            </a:r>
            <a:r>
              <a:rPr lang="en-US" altLang="ko-KR" dirty="0"/>
              <a:t>(</a:t>
            </a:r>
            <a:r>
              <a:rPr lang="ko-KR" altLang="en-US" dirty="0"/>
              <a:t>천 단위 예상</a:t>
            </a:r>
            <a:r>
              <a:rPr lang="en-US" altLang="ko-KR" dirty="0"/>
              <a:t>)</a:t>
            </a:r>
            <a:r>
              <a:rPr lang="ko-KR" altLang="en-US" dirty="0"/>
              <a:t> 감정사전 개량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-&gt;( </a:t>
            </a:r>
            <a:r>
              <a:rPr lang="ko-KR" altLang="en-US" dirty="0"/>
              <a:t>시험 끝난 후 노가다 예정</a:t>
            </a:r>
            <a:r>
              <a:rPr lang="en-US" altLang="ko-KR" dirty="0"/>
              <a:t>)</a:t>
            </a:r>
          </a:p>
          <a:p>
            <a:pPr marL="685800" lvl="2" indent="0">
              <a:buNone/>
            </a:pP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34108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52D9-431F-4404-AE0C-31BDDCA5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성질 </a:t>
            </a:r>
            <a:r>
              <a:rPr lang="ko-KR" altLang="en-US" dirty="0" err="1"/>
              <a:t>벤다이어그램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1D5E0A-DA7F-49C3-B385-DCAAEB9C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2722698"/>
            <a:ext cx="3771900" cy="24234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058571-5AEB-46A3-92F0-C7AB4014CB2E}"/>
              </a:ext>
            </a:extLst>
          </p:cNvPr>
          <p:cNvSpPr txBox="1"/>
          <p:nvPr/>
        </p:nvSpPr>
        <p:spPr>
          <a:xfrm>
            <a:off x="3146449" y="3795920"/>
            <a:ext cx="705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광고성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C21B9-01EA-4356-9932-8C04AF0E4CE4}"/>
              </a:ext>
            </a:extLst>
          </p:cNvPr>
          <p:cNvSpPr txBox="1"/>
          <p:nvPr/>
        </p:nvSpPr>
        <p:spPr>
          <a:xfrm>
            <a:off x="5161627" y="3795920"/>
            <a:ext cx="84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비광고성</a:t>
            </a:r>
          </a:p>
        </p:txBody>
      </p:sp>
    </p:spTree>
    <p:extLst>
      <p:ext uri="{BB962C8B-B14F-4D97-AF65-F5344CB8AC3E}">
        <p14:creationId xmlns:p14="http://schemas.microsoft.com/office/powerpoint/2010/main" val="103556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315</Words>
  <Application>Microsoft Office PowerPoint</Application>
  <PresentationFormat>화면 슬라이드 쇼(4:3)</PresentationFormat>
  <Paragraphs>67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지금까지 -&gt; 1. konlpy로 형태소 분류 완료</vt:lpstr>
      <vt:lpstr>평가: 예상 외로 세세하게 분류해줬다.</vt:lpstr>
      <vt:lpstr>Tfidf, 감정점수 부여</vt:lpstr>
      <vt:lpstr>Tfidf 평가 </vt:lpstr>
      <vt:lpstr>감정점수 부여 평가</vt:lpstr>
      <vt:lpstr>단어 성질 벤다이어그램</vt:lpstr>
      <vt:lpstr>평가</vt:lpstr>
      <vt:lpstr>앞으로의 계획(알고리즘)</vt:lpstr>
      <vt:lpstr>Why we use SVM?</vt:lpstr>
      <vt:lpstr>Why not we use other methods?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Yeom Seoung Yun</cp:lastModifiedBy>
  <cp:revision>116</cp:revision>
  <dcterms:created xsi:type="dcterms:W3CDTF">2016-11-03T20:47:04Z</dcterms:created>
  <dcterms:modified xsi:type="dcterms:W3CDTF">2019-10-15T00:30:12Z</dcterms:modified>
</cp:coreProperties>
</file>