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7" r:id="rId3"/>
    <p:sldId id="269" r:id="rId4"/>
    <p:sldId id="268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96"/>
    <p:restoredTop sz="95915"/>
  </p:normalViewPr>
  <p:slideViewPr>
    <p:cSldViewPr snapToGrid="0" snapToObjects="1">
      <p:cViewPr varScale="1">
        <p:scale>
          <a:sx n="94" d="100"/>
          <a:sy n="9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38ADC-3DE8-4444-95CD-F03B3EFC9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682A02-6AB0-D94B-9A86-CE7685E6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24F73-3DB6-6D44-A5EB-C4ABE1AA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9A097-99BA-C440-8AC9-7409158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605B9-5C83-644E-BE41-5F1A15CC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4901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3299C-1018-DC49-9039-F6DC72A4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DFF2E-EBB3-9E40-AC5C-B9C3C06D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FBD35F-CE94-3748-9EF8-E4295D01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4A9F-4173-BB4D-A9D9-74569C62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190FE-A91C-F241-9A70-09511F3A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85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C75C9F-7F45-6548-BE2A-009E0275F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27497F-03BD-8E4E-8AAE-BE89FBCCA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F2AAD-A70C-8A41-800D-1D383F6D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939C3-D430-E04F-9C65-0BC7DAD1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4A8DCC-0557-1645-86CA-9CBBCC8F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0502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868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D589A-5BCE-DB4F-9601-3A2FB0F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547A-573A-2349-975F-F4892374F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53B2C-8076-2742-BF2C-8DB96B268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F6F92-41B1-4C47-864A-B5044866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14E016-845A-4945-A6FE-A188C097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40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CD2D0-6E0B-4744-9108-F9AE116F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41C8B2-4B67-364A-9D98-39BE05C81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59E83B-D4ED-7D40-8C85-601F90E4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3BB6E-AF7B-B24B-B955-898A490A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111DF-22EA-264F-9B39-A4B32AEC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974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09D8E-16E1-C742-AAC0-1AC353151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3A7788-BAE1-CC4F-AA14-321629C4E4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E0683-3B53-0A4D-9B3F-50276926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3438C-71B1-BD4F-B482-6E22E405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1F9D00-55A5-5D43-9708-0AF9B8281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9D675-A73C-3343-B593-247585A77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5190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FE40D-7C90-7849-94D4-26A58CD1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0FDF88-EF9E-204D-B0EC-23FE1BDF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8FD0D7-C733-4A46-AC6B-96B5F2EF7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10F317-F9DF-7E4D-9D7D-2EEDDB9FF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1AD14-D123-0749-9F4B-617312DBD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30DF82D-26E1-534F-9416-31748FF6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0A2691-A0EA-1749-82CE-E8C271B8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2272FD-D618-AE4D-819B-453BCE8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226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CAD1C-6EF9-374D-A59F-91229E705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F076C7D-0340-F143-8B09-15F16A38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2BB48F-D11A-B84D-B1D2-B2195FCF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4199AB-AD8B-104E-B36E-8E6B256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383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968197-2835-754B-9552-4656B822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AF14CD-78E3-E741-931C-5778DC05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66F277-5D1D-2749-BECD-B6638695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85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87483-7FCC-9544-BD97-A4A0A672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CB632-B0CC-1C41-B357-A5882FD0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4F9F68-9326-6143-8DA0-B6352198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2BC8D5-7307-A049-923C-9EF555A4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0FA1E-33AF-B642-BA20-C3DF4618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0021BB-794D-4E41-8E25-E3D00FEA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9158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D77F1-B472-F04E-8154-F563E7AF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6283E-76B1-E74A-9EA1-E92FF7F2B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B107AC-471B-B342-AEC0-893A94EBD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2FD0F5-819D-0D4A-AE75-8036BB0B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8A4B7-F487-3742-B8DA-7AB97FDE1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B222B2-A63B-824C-A54D-10B7CAE1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23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87B790-3D40-3B46-96A9-5BA9E097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26FC66-1039-A942-BF51-9A6C2D107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EB133-2C9D-604C-A6E5-C8083A09B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7A7BF-28D2-464A-BA50-BE87BAE20B74}" type="datetimeFigureOut">
              <a:rPr kumimoji="1" lang="ko-Kore-KR" altLang="en-US" smtClean="0"/>
              <a:t>2020. 11. 29.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5916DA-7617-F84B-B5A4-59843F674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2486F-F956-9B45-9745-AB8326B2D8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8DA17-4880-B242-8779-AAEF9C3E27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31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래픽 1">
            <a:extLst>
              <a:ext uri="{FF2B5EF4-FFF2-40B4-BE49-F238E27FC236}">
                <a16:creationId xmlns:a16="http://schemas.microsoft.com/office/drawing/2014/main" id="{D9A9E443-BA43-456A-AE94-FCD11F393C27}"/>
              </a:ext>
            </a:extLst>
          </p:cNvPr>
          <p:cNvGrpSpPr/>
          <p:nvPr/>
        </p:nvGrpSpPr>
        <p:grpSpPr>
          <a:xfrm>
            <a:off x="4712821" y="463908"/>
            <a:ext cx="7287835" cy="6997540"/>
            <a:chOff x="1652266" y="-582685"/>
            <a:chExt cx="7287835" cy="6997540"/>
          </a:xfrm>
          <a:noFill/>
          <a:effectLst>
            <a:outerShdw blurRad="114300" dist="38100" dir="5400000" algn="t" rotWithShape="0">
              <a:prstClr val="black">
                <a:alpha val="20000"/>
              </a:prstClr>
            </a:outerShdw>
          </a:effectLst>
        </p:grpSpPr>
        <p:grpSp>
          <p:nvGrpSpPr>
            <p:cNvPr id="5" name="그래픽 1">
              <a:extLst>
                <a:ext uri="{FF2B5EF4-FFF2-40B4-BE49-F238E27FC236}">
                  <a16:creationId xmlns:a16="http://schemas.microsoft.com/office/drawing/2014/main" id="{D9A9E443-BA43-456A-AE94-FCD11F393C27}"/>
                </a:ext>
              </a:extLst>
            </p:cNvPr>
            <p:cNvGrpSpPr/>
            <p:nvPr/>
          </p:nvGrpSpPr>
          <p:grpSpPr>
            <a:xfrm>
              <a:off x="1652266" y="1147572"/>
              <a:ext cx="5267282" cy="5267282"/>
              <a:chOff x="1652266" y="1147572"/>
              <a:chExt cx="5267282" cy="5267282"/>
            </a:xfrm>
            <a:noFill/>
          </p:grpSpPr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A5359239-1E4F-4746-B439-1F2CBDE1A81F}"/>
                  </a:ext>
                </a:extLst>
              </p:cNvPr>
              <p:cNvSpPr/>
              <p:nvPr/>
            </p:nvSpPr>
            <p:spPr>
              <a:xfrm>
                <a:off x="3678939" y="3174245"/>
                <a:ext cx="1213934" cy="1213934"/>
              </a:xfrm>
              <a:custGeom>
                <a:avLst/>
                <a:gdLst>
                  <a:gd name="connsiteX0" fmla="*/ 1213935 w 1213934"/>
                  <a:gd name="connsiteY0" fmla="*/ 606968 h 1213934"/>
                  <a:gd name="connsiteX1" fmla="*/ 606967 w 1213934"/>
                  <a:gd name="connsiteY1" fmla="*/ 1213935 h 1213934"/>
                  <a:gd name="connsiteX2" fmla="*/ 0 w 1213934"/>
                  <a:gd name="connsiteY2" fmla="*/ 606968 h 1213934"/>
                  <a:gd name="connsiteX3" fmla="*/ 606967 w 1213934"/>
                  <a:gd name="connsiteY3" fmla="*/ 0 h 1213934"/>
                  <a:gd name="connsiteX4" fmla="*/ 1213935 w 1213934"/>
                  <a:gd name="connsiteY4" fmla="*/ 606968 h 121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934" h="1213934">
                    <a:moveTo>
                      <a:pt x="1213935" y="606968"/>
                    </a:moveTo>
                    <a:cubicBezTo>
                      <a:pt x="1213935" y="942186"/>
                      <a:pt x="942186" y="1213935"/>
                      <a:pt x="606967" y="1213935"/>
                    </a:cubicBezTo>
                    <a:cubicBezTo>
                      <a:pt x="271749" y="1213935"/>
                      <a:pt x="0" y="942186"/>
                      <a:pt x="0" y="606968"/>
                    </a:cubicBezTo>
                    <a:cubicBezTo>
                      <a:pt x="0" y="271749"/>
                      <a:pt x="271749" y="0"/>
                      <a:pt x="606967" y="0"/>
                    </a:cubicBezTo>
                    <a:cubicBezTo>
                      <a:pt x="942186" y="0"/>
                      <a:pt x="1213935" y="271749"/>
                      <a:pt x="1213935" y="606968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726DA872-4141-4B4A-B435-415167770961}"/>
                  </a:ext>
                </a:extLst>
              </p:cNvPr>
              <p:cNvSpPr/>
              <p:nvPr/>
            </p:nvSpPr>
            <p:spPr>
              <a:xfrm>
                <a:off x="3273517" y="2768823"/>
                <a:ext cx="2024779" cy="2024779"/>
              </a:xfrm>
              <a:custGeom>
                <a:avLst/>
                <a:gdLst>
                  <a:gd name="connsiteX0" fmla="*/ 2024779 w 2024779"/>
                  <a:gd name="connsiteY0" fmla="*/ 1012390 h 2024779"/>
                  <a:gd name="connsiteX1" fmla="*/ 1012390 w 2024779"/>
                  <a:gd name="connsiteY1" fmla="*/ 2024779 h 2024779"/>
                  <a:gd name="connsiteX2" fmla="*/ 0 w 2024779"/>
                  <a:gd name="connsiteY2" fmla="*/ 1012390 h 2024779"/>
                  <a:gd name="connsiteX3" fmla="*/ 1012390 w 2024779"/>
                  <a:gd name="connsiteY3" fmla="*/ 0 h 2024779"/>
                  <a:gd name="connsiteX4" fmla="*/ 2024779 w 2024779"/>
                  <a:gd name="connsiteY4" fmla="*/ 1012390 h 202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779" h="2024779">
                    <a:moveTo>
                      <a:pt x="2024779" y="1012390"/>
                    </a:moveTo>
                    <a:cubicBezTo>
                      <a:pt x="2024779" y="1571517"/>
                      <a:pt x="1571517" y="2024779"/>
                      <a:pt x="1012390" y="2024779"/>
                    </a:cubicBezTo>
                    <a:cubicBezTo>
                      <a:pt x="453262" y="2024779"/>
                      <a:pt x="0" y="1571517"/>
                      <a:pt x="0" y="1012390"/>
                    </a:cubicBezTo>
                    <a:cubicBezTo>
                      <a:pt x="0" y="453263"/>
                      <a:pt x="453262" y="0"/>
                      <a:pt x="1012390" y="0"/>
                    </a:cubicBezTo>
                    <a:cubicBezTo>
                      <a:pt x="1571517" y="0"/>
                      <a:pt x="2024779" y="453263"/>
                      <a:pt x="2024779" y="1012390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66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3262C97C-AD4C-420F-8251-487CAE87A1A6}"/>
                  </a:ext>
                </a:extLst>
              </p:cNvPr>
              <p:cNvSpPr/>
              <p:nvPr/>
            </p:nvSpPr>
            <p:spPr>
              <a:xfrm>
                <a:off x="2868241" y="2363547"/>
                <a:ext cx="2835332" cy="2835332"/>
              </a:xfrm>
              <a:custGeom>
                <a:avLst/>
                <a:gdLst>
                  <a:gd name="connsiteX0" fmla="*/ 2835332 w 2835332"/>
                  <a:gd name="connsiteY0" fmla="*/ 1417666 h 2835332"/>
                  <a:gd name="connsiteX1" fmla="*/ 1417666 w 2835332"/>
                  <a:gd name="connsiteY1" fmla="*/ 2835332 h 2835332"/>
                  <a:gd name="connsiteX2" fmla="*/ 0 w 2835332"/>
                  <a:gd name="connsiteY2" fmla="*/ 1417666 h 2835332"/>
                  <a:gd name="connsiteX3" fmla="*/ 1417666 w 2835332"/>
                  <a:gd name="connsiteY3" fmla="*/ 0 h 2835332"/>
                  <a:gd name="connsiteX4" fmla="*/ 2835332 w 2835332"/>
                  <a:gd name="connsiteY4" fmla="*/ 1417666 h 283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5332" h="2835332">
                    <a:moveTo>
                      <a:pt x="2835332" y="1417666"/>
                    </a:moveTo>
                    <a:cubicBezTo>
                      <a:pt x="2835332" y="2200622"/>
                      <a:pt x="2200622" y="2835332"/>
                      <a:pt x="1417666" y="2835332"/>
                    </a:cubicBezTo>
                    <a:cubicBezTo>
                      <a:pt x="634711" y="2835332"/>
                      <a:pt x="0" y="2200622"/>
                      <a:pt x="0" y="1417666"/>
                    </a:cubicBezTo>
                    <a:cubicBezTo>
                      <a:pt x="0" y="634711"/>
                      <a:pt x="634711" y="0"/>
                      <a:pt x="1417666" y="0"/>
                    </a:cubicBezTo>
                    <a:cubicBezTo>
                      <a:pt x="2200622" y="0"/>
                      <a:pt x="2835332" y="634711"/>
                      <a:pt x="2835332" y="1417666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5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FDD1CF7D-7850-4C26-9C49-AF8696122F80}"/>
                  </a:ext>
                </a:extLst>
              </p:cNvPr>
              <p:cNvSpPr/>
              <p:nvPr/>
            </p:nvSpPr>
            <p:spPr>
              <a:xfrm>
                <a:off x="2462964" y="1958270"/>
                <a:ext cx="3645885" cy="3645885"/>
              </a:xfrm>
              <a:custGeom>
                <a:avLst/>
                <a:gdLst>
                  <a:gd name="connsiteX0" fmla="*/ 3645885 w 3645885"/>
                  <a:gd name="connsiteY0" fmla="*/ 1822943 h 3645885"/>
                  <a:gd name="connsiteX1" fmla="*/ 1822943 w 3645885"/>
                  <a:gd name="connsiteY1" fmla="*/ 3645885 h 3645885"/>
                  <a:gd name="connsiteX2" fmla="*/ 0 w 3645885"/>
                  <a:gd name="connsiteY2" fmla="*/ 1822943 h 3645885"/>
                  <a:gd name="connsiteX3" fmla="*/ 1822943 w 3645885"/>
                  <a:gd name="connsiteY3" fmla="*/ 0 h 3645885"/>
                  <a:gd name="connsiteX4" fmla="*/ 3645885 w 3645885"/>
                  <a:gd name="connsiteY4" fmla="*/ 1822943 h 364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5885" h="3645885">
                    <a:moveTo>
                      <a:pt x="3645885" y="1822943"/>
                    </a:moveTo>
                    <a:cubicBezTo>
                      <a:pt x="3645885" y="2829726"/>
                      <a:pt x="2829726" y="3645885"/>
                      <a:pt x="1822943" y="3645885"/>
                    </a:cubicBezTo>
                    <a:cubicBezTo>
                      <a:pt x="816159" y="3645885"/>
                      <a:pt x="0" y="2829726"/>
                      <a:pt x="0" y="1822943"/>
                    </a:cubicBezTo>
                    <a:cubicBezTo>
                      <a:pt x="0" y="816159"/>
                      <a:pt x="816159" y="0"/>
                      <a:pt x="1822943" y="0"/>
                    </a:cubicBezTo>
                    <a:cubicBezTo>
                      <a:pt x="2829726" y="0"/>
                      <a:pt x="3645885" y="816159"/>
                      <a:pt x="3645885" y="1822943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38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8D6713C-2BAB-4048-B345-948787AAD0A5}"/>
                  </a:ext>
                </a:extLst>
              </p:cNvPr>
              <p:cNvSpPr/>
              <p:nvPr/>
            </p:nvSpPr>
            <p:spPr>
              <a:xfrm>
                <a:off x="2057542" y="1552848"/>
                <a:ext cx="4456729" cy="4456729"/>
              </a:xfrm>
              <a:custGeom>
                <a:avLst/>
                <a:gdLst>
                  <a:gd name="connsiteX0" fmla="*/ 4456730 w 4456729"/>
                  <a:gd name="connsiteY0" fmla="*/ 2228365 h 4456729"/>
                  <a:gd name="connsiteX1" fmla="*/ 2228365 w 4456729"/>
                  <a:gd name="connsiteY1" fmla="*/ 4456730 h 4456729"/>
                  <a:gd name="connsiteX2" fmla="*/ 0 w 4456729"/>
                  <a:gd name="connsiteY2" fmla="*/ 2228365 h 4456729"/>
                  <a:gd name="connsiteX3" fmla="*/ 2228365 w 4456729"/>
                  <a:gd name="connsiteY3" fmla="*/ 0 h 4456729"/>
                  <a:gd name="connsiteX4" fmla="*/ 4456730 w 4456729"/>
                  <a:gd name="connsiteY4" fmla="*/ 2228365 h 44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6729" h="4456729">
                    <a:moveTo>
                      <a:pt x="4456730" y="2228365"/>
                    </a:moveTo>
                    <a:cubicBezTo>
                      <a:pt x="4456730" y="3459057"/>
                      <a:pt x="3459057" y="4456730"/>
                      <a:pt x="2228365" y="4456730"/>
                    </a:cubicBezTo>
                    <a:cubicBezTo>
                      <a:pt x="997673" y="4456730"/>
                      <a:pt x="0" y="3459057"/>
                      <a:pt x="0" y="2228365"/>
                    </a:cubicBezTo>
                    <a:cubicBezTo>
                      <a:pt x="0" y="997673"/>
                      <a:pt x="997673" y="0"/>
                      <a:pt x="2228365" y="0"/>
                    </a:cubicBezTo>
                    <a:cubicBezTo>
                      <a:pt x="3459057" y="0"/>
                      <a:pt x="4456730" y="997673"/>
                      <a:pt x="4456730" y="2228365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2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F3E566DE-CD02-4378-BF10-1A7A6EC03E50}"/>
                  </a:ext>
                </a:extLst>
              </p:cNvPr>
              <p:cNvSpPr/>
              <p:nvPr/>
            </p:nvSpPr>
            <p:spPr>
              <a:xfrm>
                <a:off x="1652266" y="1147572"/>
                <a:ext cx="5267282" cy="5267282"/>
              </a:xfrm>
              <a:custGeom>
                <a:avLst/>
                <a:gdLst>
                  <a:gd name="connsiteX0" fmla="*/ 5267283 w 5267282"/>
                  <a:gd name="connsiteY0" fmla="*/ 2633641 h 5267282"/>
                  <a:gd name="connsiteX1" fmla="*/ 2633641 w 5267282"/>
                  <a:gd name="connsiteY1" fmla="*/ 5267283 h 5267282"/>
                  <a:gd name="connsiteX2" fmla="*/ 0 w 5267282"/>
                  <a:gd name="connsiteY2" fmla="*/ 2633641 h 5267282"/>
                  <a:gd name="connsiteX3" fmla="*/ 2633641 w 5267282"/>
                  <a:gd name="connsiteY3" fmla="*/ 0 h 5267282"/>
                  <a:gd name="connsiteX4" fmla="*/ 5267283 w 5267282"/>
                  <a:gd name="connsiteY4" fmla="*/ 2633641 h 526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67282" h="5267282">
                    <a:moveTo>
                      <a:pt x="5267283" y="2633641"/>
                    </a:moveTo>
                    <a:cubicBezTo>
                      <a:pt x="5267283" y="4088161"/>
                      <a:pt x="4088161" y="5267283"/>
                      <a:pt x="2633641" y="5267283"/>
                    </a:cubicBezTo>
                    <a:cubicBezTo>
                      <a:pt x="1179121" y="5267283"/>
                      <a:pt x="0" y="4088161"/>
                      <a:pt x="0" y="2633641"/>
                    </a:cubicBezTo>
                    <a:cubicBezTo>
                      <a:pt x="0" y="1179122"/>
                      <a:pt x="1179121" y="0"/>
                      <a:pt x="2633641" y="0"/>
                    </a:cubicBezTo>
                    <a:cubicBezTo>
                      <a:pt x="4088161" y="0"/>
                      <a:pt x="5267283" y="1179122"/>
                      <a:pt x="5267283" y="2633641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1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2" name="그래픽 1">
              <a:extLst>
                <a:ext uri="{FF2B5EF4-FFF2-40B4-BE49-F238E27FC236}">
                  <a16:creationId xmlns:a16="http://schemas.microsoft.com/office/drawing/2014/main" id="{D9A9E443-BA43-456A-AE94-FCD11F393C27}"/>
                </a:ext>
              </a:extLst>
            </p:cNvPr>
            <p:cNvGrpSpPr/>
            <p:nvPr/>
          </p:nvGrpSpPr>
          <p:grpSpPr>
            <a:xfrm>
              <a:off x="3672819" y="-582685"/>
              <a:ext cx="5267282" cy="5267282"/>
              <a:chOff x="3672819" y="-582685"/>
              <a:chExt cx="5267282" cy="5267282"/>
            </a:xfrm>
            <a:noFill/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4B9EDAB7-8480-4AB9-A22B-773CBA82CEB3}"/>
                  </a:ext>
                </a:extLst>
              </p:cNvPr>
              <p:cNvSpPr/>
              <p:nvPr/>
            </p:nvSpPr>
            <p:spPr>
              <a:xfrm>
                <a:off x="5699492" y="1443987"/>
                <a:ext cx="1213934" cy="1213934"/>
              </a:xfrm>
              <a:custGeom>
                <a:avLst/>
                <a:gdLst>
                  <a:gd name="connsiteX0" fmla="*/ 1213935 w 1213934"/>
                  <a:gd name="connsiteY0" fmla="*/ 606967 h 1213934"/>
                  <a:gd name="connsiteX1" fmla="*/ 606967 w 1213934"/>
                  <a:gd name="connsiteY1" fmla="*/ 1213935 h 1213934"/>
                  <a:gd name="connsiteX2" fmla="*/ 0 w 1213934"/>
                  <a:gd name="connsiteY2" fmla="*/ 606967 h 1213934"/>
                  <a:gd name="connsiteX3" fmla="*/ 606967 w 1213934"/>
                  <a:gd name="connsiteY3" fmla="*/ 0 h 1213934"/>
                  <a:gd name="connsiteX4" fmla="*/ 1213935 w 1213934"/>
                  <a:gd name="connsiteY4" fmla="*/ 606967 h 1213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934" h="1213934">
                    <a:moveTo>
                      <a:pt x="1213935" y="606967"/>
                    </a:moveTo>
                    <a:cubicBezTo>
                      <a:pt x="1213935" y="942186"/>
                      <a:pt x="942186" y="1213935"/>
                      <a:pt x="606967" y="1213935"/>
                    </a:cubicBezTo>
                    <a:cubicBezTo>
                      <a:pt x="271749" y="1213935"/>
                      <a:pt x="0" y="942186"/>
                      <a:pt x="0" y="606967"/>
                    </a:cubicBezTo>
                    <a:cubicBezTo>
                      <a:pt x="0" y="271749"/>
                      <a:pt x="271749" y="0"/>
                      <a:pt x="606967" y="0"/>
                    </a:cubicBezTo>
                    <a:cubicBezTo>
                      <a:pt x="942186" y="0"/>
                      <a:pt x="1213935" y="271749"/>
                      <a:pt x="1213935" y="606967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1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4A7FCD2-F078-4B1D-8054-2F1F481FB7E4}"/>
                  </a:ext>
                </a:extLst>
              </p:cNvPr>
              <p:cNvSpPr/>
              <p:nvPr/>
            </p:nvSpPr>
            <p:spPr>
              <a:xfrm>
                <a:off x="5294070" y="1038565"/>
                <a:ext cx="2024779" cy="2024779"/>
              </a:xfrm>
              <a:custGeom>
                <a:avLst/>
                <a:gdLst>
                  <a:gd name="connsiteX0" fmla="*/ 2024779 w 2024779"/>
                  <a:gd name="connsiteY0" fmla="*/ 1012390 h 2024779"/>
                  <a:gd name="connsiteX1" fmla="*/ 1012390 w 2024779"/>
                  <a:gd name="connsiteY1" fmla="*/ 2024779 h 2024779"/>
                  <a:gd name="connsiteX2" fmla="*/ 0 w 2024779"/>
                  <a:gd name="connsiteY2" fmla="*/ 1012390 h 2024779"/>
                  <a:gd name="connsiteX3" fmla="*/ 1012390 w 2024779"/>
                  <a:gd name="connsiteY3" fmla="*/ 0 h 2024779"/>
                  <a:gd name="connsiteX4" fmla="*/ 2024779 w 2024779"/>
                  <a:gd name="connsiteY4" fmla="*/ 1012390 h 2024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4779" h="2024779">
                    <a:moveTo>
                      <a:pt x="2024779" y="1012390"/>
                    </a:moveTo>
                    <a:cubicBezTo>
                      <a:pt x="2024779" y="1571517"/>
                      <a:pt x="1571517" y="2024779"/>
                      <a:pt x="1012390" y="2024779"/>
                    </a:cubicBezTo>
                    <a:cubicBezTo>
                      <a:pt x="453262" y="2024779"/>
                      <a:pt x="0" y="1571517"/>
                      <a:pt x="0" y="1012390"/>
                    </a:cubicBezTo>
                    <a:cubicBezTo>
                      <a:pt x="0" y="453262"/>
                      <a:pt x="453262" y="0"/>
                      <a:pt x="1012390" y="0"/>
                    </a:cubicBezTo>
                    <a:cubicBezTo>
                      <a:pt x="1571517" y="0"/>
                      <a:pt x="2024779" y="453262"/>
                      <a:pt x="2024779" y="1012390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2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4D8FC239-70D0-48F0-B25B-96D81A3E655D}"/>
                  </a:ext>
                </a:extLst>
              </p:cNvPr>
              <p:cNvSpPr/>
              <p:nvPr/>
            </p:nvSpPr>
            <p:spPr>
              <a:xfrm>
                <a:off x="4888794" y="633289"/>
                <a:ext cx="2835332" cy="2835332"/>
              </a:xfrm>
              <a:custGeom>
                <a:avLst/>
                <a:gdLst>
                  <a:gd name="connsiteX0" fmla="*/ 2835332 w 2835332"/>
                  <a:gd name="connsiteY0" fmla="*/ 1417666 h 2835332"/>
                  <a:gd name="connsiteX1" fmla="*/ 1417666 w 2835332"/>
                  <a:gd name="connsiteY1" fmla="*/ 2835332 h 2835332"/>
                  <a:gd name="connsiteX2" fmla="*/ 0 w 2835332"/>
                  <a:gd name="connsiteY2" fmla="*/ 1417666 h 2835332"/>
                  <a:gd name="connsiteX3" fmla="*/ 1417666 w 2835332"/>
                  <a:gd name="connsiteY3" fmla="*/ 0 h 2835332"/>
                  <a:gd name="connsiteX4" fmla="*/ 2835332 w 2835332"/>
                  <a:gd name="connsiteY4" fmla="*/ 1417666 h 2835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5332" h="2835332">
                    <a:moveTo>
                      <a:pt x="2835332" y="1417666"/>
                    </a:moveTo>
                    <a:cubicBezTo>
                      <a:pt x="2835332" y="2200622"/>
                      <a:pt x="2200621" y="2835332"/>
                      <a:pt x="1417666" y="2835332"/>
                    </a:cubicBezTo>
                    <a:cubicBezTo>
                      <a:pt x="634711" y="2835332"/>
                      <a:pt x="0" y="2200622"/>
                      <a:pt x="0" y="1417666"/>
                    </a:cubicBezTo>
                    <a:cubicBezTo>
                      <a:pt x="0" y="634711"/>
                      <a:pt x="634711" y="0"/>
                      <a:pt x="1417666" y="0"/>
                    </a:cubicBezTo>
                    <a:cubicBezTo>
                      <a:pt x="2200621" y="0"/>
                      <a:pt x="2835332" y="634711"/>
                      <a:pt x="2835332" y="1417666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38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A95CB209-4FAA-469C-AC0C-526556B5CBBC}"/>
                  </a:ext>
                </a:extLst>
              </p:cNvPr>
              <p:cNvSpPr/>
              <p:nvPr/>
            </p:nvSpPr>
            <p:spPr>
              <a:xfrm>
                <a:off x="4483517" y="228012"/>
                <a:ext cx="3645885" cy="3645885"/>
              </a:xfrm>
              <a:custGeom>
                <a:avLst/>
                <a:gdLst>
                  <a:gd name="connsiteX0" fmla="*/ 3645885 w 3645885"/>
                  <a:gd name="connsiteY0" fmla="*/ 1822943 h 3645885"/>
                  <a:gd name="connsiteX1" fmla="*/ 1822943 w 3645885"/>
                  <a:gd name="connsiteY1" fmla="*/ 3645885 h 3645885"/>
                  <a:gd name="connsiteX2" fmla="*/ 0 w 3645885"/>
                  <a:gd name="connsiteY2" fmla="*/ 1822943 h 3645885"/>
                  <a:gd name="connsiteX3" fmla="*/ 1822943 w 3645885"/>
                  <a:gd name="connsiteY3" fmla="*/ 0 h 3645885"/>
                  <a:gd name="connsiteX4" fmla="*/ 3645885 w 3645885"/>
                  <a:gd name="connsiteY4" fmla="*/ 1822943 h 364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5885" h="3645885">
                    <a:moveTo>
                      <a:pt x="3645885" y="1822943"/>
                    </a:moveTo>
                    <a:cubicBezTo>
                      <a:pt x="3645885" y="2829726"/>
                      <a:pt x="2829726" y="3645885"/>
                      <a:pt x="1822943" y="3645885"/>
                    </a:cubicBezTo>
                    <a:cubicBezTo>
                      <a:pt x="816159" y="3645885"/>
                      <a:pt x="0" y="2829726"/>
                      <a:pt x="0" y="1822943"/>
                    </a:cubicBezTo>
                    <a:cubicBezTo>
                      <a:pt x="0" y="816159"/>
                      <a:pt x="816159" y="0"/>
                      <a:pt x="1822943" y="0"/>
                    </a:cubicBezTo>
                    <a:cubicBezTo>
                      <a:pt x="2829726" y="0"/>
                      <a:pt x="3645885" y="816159"/>
                      <a:pt x="3645885" y="1822943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52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FB32F1A6-7570-48A6-8727-A9B681F56830}"/>
                  </a:ext>
                </a:extLst>
              </p:cNvPr>
              <p:cNvSpPr/>
              <p:nvPr/>
            </p:nvSpPr>
            <p:spPr>
              <a:xfrm>
                <a:off x="4078095" y="-177409"/>
                <a:ext cx="4456729" cy="4456729"/>
              </a:xfrm>
              <a:custGeom>
                <a:avLst/>
                <a:gdLst>
                  <a:gd name="connsiteX0" fmla="*/ 4456730 w 4456729"/>
                  <a:gd name="connsiteY0" fmla="*/ 2228365 h 4456729"/>
                  <a:gd name="connsiteX1" fmla="*/ 2228365 w 4456729"/>
                  <a:gd name="connsiteY1" fmla="*/ 4456730 h 4456729"/>
                  <a:gd name="connsiteX2" fmla="*/ 0 w 4456729"/>
                  <a:gd name="connsiteY2" fmla="*/ 2228365 h 4456729"/>
                  <a:gd name="connsiteX3" fmla="*/ 2228365 w 4456729"/>
                  <a:gd name="connsiteY3" fmla="*/ 0 h 4456729"/>
                  <a:gd name="connsiteX4" fmla="*/ 4456730 w 4456729"/>
                  <a:gd name="connsiteY4" fmla="*/ 2228365 h 445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6729" h="4456729">
                    <a:moveTo>
                      <a:pt x="4456730" y="2228365"/>
                    </a:moveTo>
                    <a:cubicBezTo>
                      <a:pt x="4456730" y="3459057"/>
                      <a:pt x="3459057" y="4456730"/>
                      <a:pt x="2228365" y="4456730"/>
                    </a:cubicBezTo>
                    <a:cubicBezTo>
                      <a:pt x="997673" y="4456730"/>
                      <a:pt x="0" y="3459057"/>
                      <a:pt x="0" y="2228365"/>
                    </a:cubicBezTo>
                    <a:cubicBezTo>
                      <a:pt x="0" y="997673"/>
                      <a:pt x="997673" y="0"/>
                      <a:pt x="2228365" y="0"/>
                    </a:cubicBezTo>
                    <a:cubicBezTo>
                      <a:pt x="3459057" y="0"/>
                      <a:pt x="4456730" y="997673"/>
                      <a:pt x="4456730" y="2228365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66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B4A5144E-9D39-4BDC-948B-03E08BA3C430}"/>
                  </a:ext>
                </a:extLst>
              </p:cNvPr>
              <p:cNvSpPr/>
              <p:nvPr/>
            </p:nvSpPr>
            <p:spPr>
              <a:xfrm>
                <a:off x="3672819" y="-582685"/>
                <a:ext cx="5267282" cy="5267282"/>
              </a:xfrm>
              <a:custGeom>
                <a:avLst/>
                <a:gdLst>
                  <a:gd name="connsiteX0" fmla="*/ 5267283 w 5267282"/>
                  <a:gd name="connsiteY0" fmla="*/ 2633641 h 5267282"/>
                  <a:gd name="connsiteX1" fmla="*/ 2633641 w 5267282"/>
                  <a:gd name="connsiteY1" fmla="*/ 5267283 h 5267282"/>
                  <a:gd name="connsiteX2" fmla="*/ 0 w 5267282"/>
                  <a:gd name="connsiteY2" fmla="*/ 2633641 h 5267282"/>
                  <a:gd name="connsiteX3" fmla="*/ 2633641 w 5267282"/>
                  <a:gd name="connsiteY3" fmla="*/ 0 h 5267282"/>
                  <a:gd name="connsiteX4" fmla="*/ 5267283 w 5267282"/>
                  <a:gd name="connsiteY4" fmla="*/ 2633641 h 5267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67282" h="5267282">
                    <a:moveTo>
                      <a:pt x="5267283" y="2633641"/>
                    </a:moveTo>
                    <a:cubicBezTo>
                      <a:pt x="5267283" y="4088161"/>
                      <a:pt x="4088161" y="5267283"/>
                      <a:pt x="2633641" y="5267283"/>
                    </a:cubicBezTo>
                    <a:cubicBezTo>
                      <a:pt x="1179121" y="5267283"/>
                      <a:pt x="0" y="4088161"/>
                      <a:pt x="0" y="2633641"/>
                    </a:cubicBezTo>
                    <a:cubicBezTo>
                      <a:pt x="0" y="1179121"/>
                      <a:pt x="1179121" y="0"/>
                      <a:pt x="2633641" y="0"/>
                    </a:cubicBezTo>
                    <a:cubicBezTo>
                      <a:pt x="4088161" y="0"/>
                      <a:pt x="5267283" y="1179121"/>
                      <a:pt x="5267283" y="2633641"/>
                    </a:cubicBezTo>
                    <a:close/>
                  </a:path>
                </a:pathLst>
              </a:custGeom>
              <a:noFill/>
              <a:ln w="58284" cap="flat">
                <a:solidFill>
                  <a:srgbClr val="231F20">
                    <a:alpha val="80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7253B31-3D62-40FE-BA76-CEBB7A4F7F61}"/>
              </a:ext>
            </a:extLst>
          </p:cNvPr>
          <p:cNvSpPr txBox="1"/>
          <p:nvPr/>
        </p:nvSpPr>
        <p:spPr>
          <a:xfrm>
            <a:off x="882473" y="1119384"/>
            <a:ext cx="7704936" cy="34623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2800" b="1" i="1" dirty="0" err="1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파이썬을</a:t>
            </a:r>
            <a:r>
              <a:rPr lang="ko-KR" altLang="en-US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활용한 </a:t>
            </a:r>
            <a:endParaRPr lang="en-US" altLang="ko-KR" sz="2800" b="1" i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en-US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lang="en-US" altLang="ko-KR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＂</a:t>
            </a:r>
            <a:r>
              <a:rPr lang="ko-KR" altLang="en-US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코로나</a:t>
            </a:r>
            <a:r>
              <a:rPr lang="en-US" altLang="ko-KR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19</a:t>
            </a:r>
            <a:r>
              <a:rPr lang="ko-KR" altLang="en-US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종합 애플리케이션</a:t>
            </a:r>
            <a:r>
              <a:rPr lang="en-US" altLang="ko-KR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”</a:t>
            </a:r>
            <a:r>
              <a:rPr lang="ko-KR" altLang="en-US" sz="2800" b="1" i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735A5F02-EB43-48EF-B615-C29DDD5C9F8E}"/>
              </a:ext>
            </a:extLst>
          </p:cNvPr>
          <p:cNvGrpSpPr/>
          <p:nvPr/>
        </p:nvGrpSpPr>
        <p:grpSpPr>
          <a:xfrm>
            <a:off x="882473" y="2085158"/>
            <a:ext cx="3639004" cy="606841"/>
            <a:chOff x="0" y="2318103"/>
            <a:chExt cx="2820157" cy="60684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163431-710F-4F7C-9C67-FC107D38D8FB}"/>
                </a:ext>
              </a:extLst>
            </p:cNvPr>
            <p:cNvSpPr txBox="1"/>
            <p:nvPr/>
          </p:nvSpPr>
          <p:spPr>
            <a:xfrm>
              <a:off x="0" y="2318103"/>
              <a:ext cx="2820157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11</a:t>
              </a:r>
              <a:r>
                <a: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조</a:t>
              </a:r>
              <a:r>
                <a:rPr lang="en-US" altLang="ko-KR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_</a:t>
              </a:r>
              <a:r>
                <a:rPr lang="ko-KR" altLang="en-US" sz="1400" b="1" dirty="0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ko-KR" altLang="en-US" sz="1400" b="1" dirty="0" err="1"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한랭건조</a:t>
              </a:r>
              <a:endPara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48AD7C-FD03-473C-9832-112BDDF0B3BB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인문과학계열 </a:t>
              </a:r>
              <a:r>
                <a:rPr lang="en-US" altLang="ko-KR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2020312932</a:t>
              </a: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 윤성빈</a:t>
              </a:r>
              <a:endParaRPr lang="en-US" altLang="ko-KR" sz="1000" dirty="0"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인문과학계열 </a:t>
              </a:r>
              <a:r>
                <a:rPr lang="en-US" altLang="ko-KR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2020310753</a:t>
              </a: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 박소영</a:t>
              </a:r>
              <a:endParaRPr lang="en-US" altLang="ko-KR" sz="1000" dirty="0"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인문과학계열 </a:t>
              </a:r>
              <a:r>
                <a:rPr lang="en-US" altLang="ko-KR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2020314251</a:t>
              </a: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 </a:t>
              </a:r>
              <a:r>
                <a:rPr lang="ko-KR" altLang="en-US" sz="1000" dirty="0" err="1">
                  <a:latin typeface="Trebuchet MS" panose="020B0603020202020204" pitchFamily="34" charset="0"/>
                  <a:ea typeface="맑은 고딕" panose="020B0503020000020004" pitchFamily="50" charset="-127"/>
                </a:rPr>
                <a:t>양승훈</a:t>
              </a:r>
              <a:endParaRPr lang="en-US" altLang="ko-KR" sz="1000" dirty="0"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사회과학계열 </a:t>
              </a:r>
              <a:r>
                <a:rPr lang="en-US" altLang="ko-KR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2020312223</a:t>
              </a:r>
              <a:r>
                <a:rPr lang="ko-KR" altLang="en-US" sz="1000" dirty="0">
                  <a:latin typeface="Trebuchet MS" panose="020B0603020202020204" pitchFamily="34" charset="0"/>
                  <a:ea typeface="맑은 고딕" panose="020B0503020000020004" pitchFamily="50" charset="-127"/>
                </a:rPr>
                <a:t> 김나연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9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385122"/>
              </p:ext>
            </p:extLst>
          </p:nvPr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10B36FA-2DB4-49C9-8224-80374A19F448}"/>
              </a:ext>
            </a:extLst>
          </p:cNvPr>
          <p:cNvSpPr txBox="1"/>
          <p:nvPr/>
        </p:nvSpPr>
        <p:spPr>
          <a:xfrm>
            <a:off x="7104112" y="-1875771"/>
            <a:ext cx="6130636" cy="1046440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ko-KR" sz="68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sz="68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2A15D8-334E-4ACA-BEEE-3E519CF7C4AA}"/>
              </a:ext>
            </a:extLst>
          </p:cNvPr>
          <p:cNvSpPr/>
          <p:nvPr/>
        </p:nvSpPr>
        <p:spPr>
          <a:xfrm>
            <a:off x="5519936" y="373849"/>
            <a:ext cx="4104456" cy="1681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1421B8-C5DD-4D95-8F0B-5EFEE86D25E9}"/>
              </a:ext>
            </a:extLst>
          </p:cNvPr>
          <p:cNvSpPr txBox="1"/>
          <p:nvPr/>
        </p:nvSpPr>
        <p:spPr>
          <a:xfrm>
            <a:off x="5663952" y="810403"/>
            <a:ext cx="3816424" cy="71238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>
              <a:defRPr sz="3200">
                <a:latin typeface="Bahnschrift SemiBold" panose="020B0502040204020203" pitchFamily="34" charset="0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sz="3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아이디어의 </a:t>
            </a:r>
            <a:endParaRPr lang="en-US" altLang="ko-KR" sz="3000" b="1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r>
              <a:rPr lang="ko-KR" altLang="en-US" sz="30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              구체적 설계</a:t>
            </a:r>
            <a:endParaRPr lang="ko-KR" altLang="en-US" sz="3000" dirty="0"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B9DADA4-C066-4BE5-B8AE-3B362403FFEF}"/>
              </a:ext>
            </a:extLst>
          </p:cNvPr>
          <p:cNvCxnSpPr>
            <a:cxnSpLocks/>
          </p:cNvCxnSpPr>
          <p:nvPr/>
        </p:nvCxnSpPr>
        <p:spPr>
          <a:xfrm>
            <a:off x="5663952" y="1803369"/>
            <a:ext cx="3744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429A88-58E9-674C-A4C4-EF8C5537B32D}"/>
              </a:ext>
            </a:extLst>
          </p:cNvPr>
          <p:cNvSpPr txBox="1"/>
          <p:nvPr/>
        </p:nvSpPr>
        <p:spPr>
          <a:xfrm>
            <a:off x="1192696" y="2379258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u="sng" dirty="0">
                <a:highlight>
                  <a:srgbClr val="C0C0C0"/>
                </a:highlight>
              </a:rPr>
              <a:t>코로나</a:t>
            </a:r>
            <a:r>
              <a:rPr kumimoji="1" lang="en-US" altLang="ko-Kore-KR" sz="2400" b="1" u="sng" dirty="0">
                <a:highlight>
                  <a:srgbClr val="C0C0C0"/>
                </a:highlight>
              </a:rPr>
              <a:t>1</a:t>
            </a:r>
            <a:r>
              <a:rPr kumimoji="1" lang="en-US" altLang="ko-KR" sz="2400" b="1" u="sng" dirty="0">
                <a:highlight>
                  <a:srgbClr val="C0C0C0"/>
                </a:highlight>
              </a:rPr>
              <a:t>9</a:t>
            </a:r>
            <a:r>
              <a:rPr kumimoji="1" lang="ko-KR" altLang="en-US" sz="2400" b="1" dirty="0"/>
              <a:t>로 많은 혼란을 겪고 있는 현 시국 </a:t>
            </a:r>
            <a:endParaRPr kumimoji="1" lang="ko-Kore-KR" altLang="en-US" sz="2400" b="1" dirty="0"/>
          </a:p>
        </p:txBody>
      </p:sp>
      <p:sp>
        <p:nvSpPr>
          <p:cNvPr id="13" name="톱니 모양의 오른쪽 화살표[N] 12">
            <a:extLst>
              <a:ext uri="{FF2B5EF4-FFF2-40B4-BE49-F238E27FC236}">
                <a16:creationId xmlns:a16="http://schemas.microsoft.com/office/drawing/2014/main" id="{333695EB-45E3-3345-80E2-8484BF0653A2}"/>
              </a:ext>
            </a:extLst>
          </p:cNvPr>
          <p:cNvSpPr/>
          <p:nvPr/>
        </p:nvSpPr>
        <p:spPr>
          <a:xfrm rot="5400000">
            <a:off x="3758367" y="2999703"/>
            <a:ext cx="800089" cy="713453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6B9E1-AE73-5144-AA30-42E41E784AD3}"/>
              </a:ext>
            </a:extLst>
          </p:cNvPr>
          <p:cNvSpPr txBox="1"/>
          <p:nvPr/>
        </p:nvSpPr>
        <p:spPr>
          <a:xfrm>
            <a:off x="787287" y="4007655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언택트</a:t>
            </a:r>
            <a:r>
              <a:rPr kumimoji="1" lang="ko-KR" altLang="en-US" sz="2400" b="1" dirty="0"/>
              <a:t> 시대에 걸맞는 </a:t>
            </a:r>
            <a:r>
              <a:rPr kumimoji="1" lang="en-US" altLang="ko-KR" sz="2400" b="1" dirty="0"/>
              <a:t>[</a:t>
            </a:r>
            <a:r>
              <a:rPr kumimoji="1" lang="ko-Kore-KR" altLang="en-US" sz="2400" b="1" dirty="0"/>
              <a:t>랜선</a:t>
            </a:r>
            <a:r>
              <a:rPr kumimoji="1" lang="ko-KR" altLang="en-US" sz="2400" b="1" dirty="0"/>
              <a:t> 여행 프로그램</a:t>
            </a:r>
            <a:r>
              <a:rPr kumimoji="1" lang="en-US" altLang="ko-KR" sz="2400" b="1" dirty="0"/>
              <a:t>]</a:t>
            </a:r>
            <a:r>
              <a:rPr kumimoji="1" lang="ko-KR" altLang="en-US" sz="2400" b="1" dirty="0"/>
              <a:t>의 기획</a:t>
            </a:r>
            <a:endParaRPr kumimoji="1" lang="ko-Kore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D10C3-2671-1243-A096-7120BB8FC2D7}"/>
              </a:ext>
            </a:extLst>
          </p:cNvPr>
          <p:cNvSpPr txBox="1"/>
          <p:nvPr/>
        </p:nvSpPr>
        <p:spPr>
          <a:xfrm>
            <a:off x="787287" y="5714485"/>
            <a:ext cx="7460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400" b="1" dirty="0"/>
              <a:t>코로나</a:t>
            </a:r>
            <a:r>
              <a:rPr kumimoji="1" lang="ko-KR" altLang="en-US" sz="2400" b="1" dirty="0"/>
              <a:t> 시대에 진정으로 필요한 </a:t>
            </a:r>
            <a:r>
              <a:rPr kumimoji="1" lang="en-US" altLang="ko-KR" sz="2400" b="1" u="sng" dirty="0">
                <a:highlight>
                  <a:srgbClr val="C0C0C0"/>
                </a:highlight>
              </a:rPr>
              <a:t>[</a:t>
            </a:r>
            <a:r>
              <a:rPr kumimoji="1" lang="ko-KR" altLang="en-US" sz="2400" b="1" u="sng" dirty="0">
                <a:highlight>
                  <a:srgbClr val="C0C0C0"/>
                </a:highlight>
              </a:rPr>
              <a:t>종합 어플리케이션</a:t>
            </a:r>
            <a:r>
              <a:rPr kumimoji="1" lang="en-US" altLang="ko-KR" sz="2400" b="1" u="sng" dirty="0">
                <a:highlight>
                  <a:srgbClr val="C0C0C0"/>
                </a:highlight>
              </a:rPr>
              <a:t>]</a:t>
            </a:r>
            <a:r>
              <a:rPr kumimoji="1" lang="ko-KR" altLang="en-US" sz="2400" b="1" u="sng" dirty="0">
                <a:highlight>
                  <a:srgbClr val="C0C0C0"/>
                </a:highlight>
              </a:rPr>
              <a:t> </a:t>
            </a:r>
            <a:endParaRPr kumimoji="1" lang="ko-Kore-KR" altLang="en-US" sz="2400" b="1" u="sng" dirty="0">
              <a:highlight>
                <a:srgbClr val="C0C0C0"/>
              </a:highlight>
            </a:endParaRPr>
          </a:p>
        </p:txBody>
      </p:sp>
      <p:sp>
        <p:nvSpPr>
          <p:cNvPr id="16" name="톱니 모양의 오른쪽 화살표[N] 15">
            <a:extLst>
              <a:ext uri="{FF2B5EF4-FFF2-40B4-BE49-F238E27FC236}">
                <a16:creationId xmlns:a16="http://schemas.microsoft.com/office/drawing/2014/main" id="{F24974DE-5EFA-E648-98D4-0F98B3C99EBE}"/>
              </a:ext>
            </a:extLst>
          </p:cNvPr>
          <p:cNvSpPr/>
          <p:nvPr/>
        </p:nvSpPr>
        <p:spPr>
          <a:xfrm rot="5400000">
            <a:off x="3758367" y="4737994"/>
            <a:ext cx="800089" cy="713453"/>
          </a:xfrm>
          <a:prstGeom prst="notched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7" name="아래로 구부러진 화살표[C] 16">
            <a:extLst>
              <a:ext uri="{FF2B5EF4-FFF2-40B4-BE49-F238E27FC236}">
                <a16:creationId xmlns:a16="http://schemas.microsoft.com/office/drawing/2014/main" id="{D3AFDE1C-5F4E-0040-892F-4BCA01170F90}"/>
              </a:ext>
            </a:extLst>
          </p:cNvPr>
          <p:cNvSpPr/>
          <p:nvPr/>
        </p:nvSpPr>
        <p:spPr>
          <a:xfrm>
            <a:off x="7254519" y="3209975"/>
            <a:ext cx="713454" cy="733478"/>
          </a:xfrm>
          <a:prstGeom prst="curvedDown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ADF35C-E225-3F44-B8AB-C19A578102BD}"/>
              </a:ext>
            </a:extLst>
          </p:cNvPr>
          <p:cNvSpPr txBox="1"/>
          <p:nvPr/>
        </p:nvSpPr>
        <p:spPr>
          <a:xfrm>
            <a:off x="7611246" y="4041604"/>
            <a:ext cx="2354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ore-KR" altLang="en-US" b="1" dirty="0">
                <a:solidFill>
                  <a:schemeClr val="accent2">
                    <a:lumMod val="75000"/>
                  </a:schemeClr>
                </a:solidFill>
              </a:rPr>
              <a:t>차별성</a:t>
            </a:r>
            <a:r>
              <a:rPr kumimoji="1" lang="ko-KR" altLang="en-US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kumimoji="1" lang="en-US" altLang="ko-KR" b="1" dirty="0">
                <a:solidFill>
                  <a:schemeClr val="accent2">
                    <a:lumMod val="75000"/>
                  </a:schemeClr>
                </a:solidFill>
              </a:rPr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accent2">
                    <a:lumMod val="75000"/>
                  </a:schemeClr>
                </a:solidFill>
              </a:rPr>
              <a:t>쾌락적 </a:t>
            </a:r>
            <a:r>
              <a:rPr kumimoji="1" lang="ko-KR" altLang="en-US" b="1" dirty="0" err="1">
                <a:solidFill>
                  <a:schemeClr val="accent2">
                    <a:lumMod val="75000"/>
                  </a:schemeClr>
                </a:solidFill>
              </a:rPr>
              <a:t>니즈만을</a:t>
            </a:r>
            <a:r>
              <a:rPr kumimoji="1" lang="ko-KR" altLang="en-US" b="1" dirty="0">
                <a:solidFill>
                  <a:schemeClr val="accent2">
                    <a:lumMod val="75000"/>
                  </a:schemeClr>
                </a:solidFill>
              </a:rPr>
              <a:t> 충족</a:t>
            </a:r>
            <a:endParaRPr kumimoji="1" lang="ko-Kore-KR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88D16D9-69EE-1F4F-8636-EE384D8B592F}"/>
              </a:ext>
            </a:extLst>
          </p:cNvPr>
          <p:cNvSpPr/>
          <p:nvPr/>
        </p:nvSpPr>
        <p:spPr>
          <a:xfrm>
            <a:off x="7587579" y="4000635"/>
            <a:ext cx="2305878" cy="992414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955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/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CB2A3E90-0E4B-F640-A2AB-5AE388D1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3" y="1294366"/>
            <a:ext cx="4940420" cy="426926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EFB0D5-3A22-084E-B758-1A5C1FC1375F}"/>
              </a:ext>
            </a:extLst>
          </p:cNvPr>
          <p:cNvSpPr/>
          <p:nvPr/>
        </p:nvSpPr>
        <p:spPr>
          <a:xfrm>
            <a:off x="71915" y="82789"/>
            <a:ext cx="3121860" cy="564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앱 시작 화면</a:t>
            </a:r>
          </a:p>
        </p:txBody>
      </p:sp>
      <p:cxnSp>
        <p:nvCxnSpPr>
          <p:cNvPr id="16" name="직선 연결선 8">
            <a:extLst>
              <a:ext uri="{FF2B5EF4-FFF2-40B4-BE49-F238E27FC236}">
                <a16:creationId xmlns:a16="http://schemas.microsoft.com/office/drawing/2014/main" id="{43992B9D-A7C5-9344-8692-4F8298590D5C}"/>
              </a:ext>
            </a:extLst>
          </p:cNvPr>
          <p:cNvCxnSpPr>
            <a:cxnSpLocks/>
          </p:cNvCxnSpPr>
          <p:nvPr/>
        </p:nvCxnSpPr>
        <p:spPr>
          <a:xfrm>
            <a:off x="111671" y="5554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3D28EDD8-5A22-A241-95C9-55633BBC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280" y="756812"/>
            <a:ext cx="7165191" cy="2285449"/>
          </a:xfrm>
          <a:prstGeom prst="rect">
            <a:avLst/>
          </a:prstGeom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30789D0B-5798-CA4C-8F16-5EB8561F2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996" y="3193903"/>
            <a:ext cx="7506004" cy="262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97277"/>
              </p:ext>
            </p:extLst>
          </p:nvPr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E09CF013-7C59-6844-B408-2B5B86F2C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735" y="710071"/>
            <a:ext cx="7056211" cy="363690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3140056-9413-DA48-B6D8-43F2571B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91" y="4557660"/>
            <a:ext cx="11582400" cy="1320800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B29DA8-9232-7D47-B71C-7E22A935AADF}"/>
              </a:ext>
            </a:extLst>
          </p:cNvPr>
          <p:cNvSpPr/>
          <p:nvPr/>
        </p:nvSpPr>
        <p:spPr>
          <a:xfrm>
            <a:off x="2710755" y="1463711"/>
            <a:ext cx="3358740" cy="65037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07CBDF21-421A-1F4E-AD41-8F8F70FB5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69" y="710071"/>
            <a:ext cx="11169243" cy="4054889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6492461E-970F-2440-8B76-ABAB8C4CD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96" y="748569"/>
            <a:ext cx="11151616" cy="4183822"/>
          </a:xfrm>
          <a:prstGeom prst="rect">
            <a:avLst/>
          </a:prstGeom>
        </p:spPr>
      </p:pic>
      <p:pic>
        <p:nvPicPr>
          <p:cNvPr id="25" name="그림 24" descr="텍스트이(가) 표시된 사진&#10;&#10;자동 생성된 설명">
            <a:extLst>
              <a:ext uri="{FF2B5EF4-FFF2-40B4-BE49-F238E27FC236}">
                <a16:creationId xmlns:a16="http://schemas.microsoft.com/office/drawing/2014/main" id="{5644D7FB-955F-4247-8DE1-83EDC3C2AA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91" y="3045579"/>
            <a:ext cx="10083800" cy="3378200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819B19-122B-194E-8CA1-4CFA70331AED}"/>
              </a:ext>
            </a:extLst>
          </p:cNvPr>
          <p:cNvSpPr/>
          <p:nvPr/>
        </p:nvSpPr>
        <p:spPr>
          <a:xfrm>
            <a:off x="71915" y="82789"/>
            <a:ext cx="3121860" cy="564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[1]</a:t>
            </a:r>
            <a:r>
              <a:rPr lang="ko-KR" altLang="en-US" b="1" dirty="0">
                <a:solidFill>
                  <a:schemeClr val="tx1"/>
                </a:solidFill>
              </a:rPr>
              <a:t> 자가 진단</a:t>
            </a:r>
          </a:p>
        </p:txBody>
      </p:sp>
      <p:cxnSp>
        <p:nvCxnSpPr>
          <p:cNvPr id="29" name="직선 연결선 8">
            <a:extLst>
              <a:ext uri="{FF2B5EF4-FFF2-40B4-BE49-F238E27FC236}">
                <a16:creationId xmlns:a16="http://schemas.microsoft.com/office/drawing/2014/main" id="{59C135A8-BDE9-4D4D-A97B-2E56AF132B61}"/>
              </a:ext>
            </a:extLst>
          </p:cNvPr>
          <p:cNvCxnSpPr>
            <a:cxnSpLocks/>
          </p:cNvCxnSpPr>
          <p:nvPr/>
        </p:nvCxnSpPr>
        <p:spPr>
          <a:xfrm>
            <a:off x="111671" y="5554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41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80F750C-06B0-074E-B332-38A7D6D7B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524" y="422664"/>
            <a:ext cx="7226951" cy="5797801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/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1E002B6-FB02-9047-AAAC-A92507C3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1" y="1016143"/>
            <a:ext cx="6231013" cy="5020973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2A63295D-0963-444A-AAA3-27CAFF06F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690" y="2063586"/>
            <a:ext cx="7266310" cy="3005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1120F1-C4F4-E94C-9A58-BB9B0990E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719" y="1144358"/>
            <a:ext cx="7922985" cy="4569283"/>
          </a:xfrm>
          <a:prstGeom prst="rect">
            <a:avLst/>
          </a:prstGeom>
        </p:spPr>
      </p:pic>
      <p:cxnSp>
        <p:nvCxnSpPr>
          <p:cNvPr id="15" name="직선 연결선 8">
            <a:extLst>
              <a:ext uri="{FF2B5EF4-FFF2-40B4-BE49-F238E27FC236}">
                <a16:creationId xmlns:a16="http://schemas.microsoft.com/office/drawing/2014/main" id="{9FF1993E-8B1C-8240-80D0-05668EFBB533}"/>
              </a:ext>
            </a:extLst>
          </p:cNvPr>
          <p:cNvCxnSpPr>
            <a:cxnSpLocks/>
          </p:cNvCxnSpPr>
          <p:nvPr/>
        </p:nvCxnSpPr>
        <p:spPr>
          <a:xfrm>
            <a:off x="111671" y="5554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6DB959-4C0B-E043-9353-2CE8E19A8891}"/>
              </a:ext>
            </a:extLst>
          </p:cNvPr>
          <p:cNvSpPr/>
          <p:nvPr/>
        </p:nvSpPr>
        <p:spPr>
          <a:xfrm>
            <a:off x="224315" y="235189"/>
            <a:ext cx="3121860" cy="564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[2]</a:t>
            </a:r>
            <a:r>
              <a:rPr lang="ko-KR" altLang="en-US" b="1" dirty="0">
                <a:solidFill>
                  <a:schemeClr val="tx1"/>
                </a:solidFill>
              </a:rPr>
              <a:t> 선별 진료소 위치</a:t>
            </a:r>
          </a:p>
        </p:txBody>
      </p:sp>
      <p:cxnSp>
        <p:nvCxnSpPr>
          <p:cNvPr id="17" name="직선 연결선 8">
            <a:extLst>
              <a:ext uri="{FF2B5EF4-FFF2-40B4-BE49-F238E27FC236}">
                <a16:creationId xmlns:a16="http://schemas.microsoft.com/office/drawing/2014/main" id="{E8EF9071-19CD-1347-85DB-216F85567F57}"/>
              </a:ext>
            </a:extLst>
          </p:cNvPr>
          <p:cNvCxnSpPr>
            <a:cxnSpLocks/>
          </p:cNvCxnSpPr>
          <p:nvPr/>
        </p:nvCxnSpPr>
        <p:spPr>
          <a:xfrm>
            <a:off x="264071" y="7078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0B23307C-8CDA-F74E-A2C4-4BEE0D01F3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998" y="112527"/>
            <a:ext cx="7922985" cy="3146933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CE1C9F1D-3569-D64F-B1E0-4E42B0ADE5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242" y="3259460"/>
            <a:ext cx="9246496" cy="34199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B0C61E-40E3-BD4A-84EB-CE24DFD56A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5448" y="738543"/>
            <a:ext cx="9824667" cy="510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381594"/>
              </p:ext>
            </p:extLst>
          </p:nvPr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AE846398-8939-A046-9825-05319F91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275" y="41912"/>
            <a:ext cx="5174254" cy="6680683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CB558276-D000-BE48-83ED-DA9E13F42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931" y="956112"/>
            <a:ext cx="7570942" cy="12786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628D52-B886-064B-B7B8-A34BE0306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018" y="2420623"/>
            <a:ext cx="12192000" cy="1377058"/>
          </a:xfrm>
          <a:prstGeom prst="rect">
            <a:avLst/>
          </a:prstGeom>
        </p:spPr>
      </p:pic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BDC6DC08-AEDE-764E-8A85-626DC231D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808" y="3983544"/>
            <a:ext cx="2549601" cy="24235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0979D3-6036-854D-804F-2FC85B62B3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6023" y="229709"/>
            <a:ext cx="6400800" cy="6337300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8A757EC1-B5FB-5943-A9C6-4A79A535AB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3026" y="229709"/>
            <a:ext cx="6438900" cy="642620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94E6073E-F288-3144-87E2-F8061928CB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7455" y="1602581"/>
            <a:ext cx="8787053" cy="3565567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E0017C-097C-E949-B47E-2A83B0812454}"/>
              </a:ext>
            </a:extLst>
          </p:cNvPr>
          <p:cNvSpPr/>
          <p:nvPr/>
        </p:nvSpPr>
        <p:spPr>
          <a:xfrm>
            <a:off x="71915" y="82789"/>
            <a:ext cx="3121860" cy="564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[3]</a:t>
            </a:r>
            <a:r>
              <a:rPr lang="ko-KR" altLang="en-US" b="1" dirty="0">
                <a:solidFill>
                  <a:schemeClr val="tx1"/>
                </a:solidFill>
              </a:rPr>
              <a:t> 코로나 관련 상식</a:t>
            </a:r>
          </a:p>
        </p:txBody>
      </p:sp>
      <p:cxnSp>
        <p:nvCxnSpPr>
          <p:cNvPr id="23" name="직선 연결선 8">
            <a:extLst>
              <a:ext uri="{FF2B5EF4-FFF2-40B4-BE49-F238E27FC236}">
                <a16:creationId xmlns:a16="http://schemas.microsoft.com/office/drawing/2014/main" id="{BDEB4D7D-3A75-2445-871D-27FA19DF7F8C}"/>
              </a:ext>
            </a:extLst>
          </p:cNvPr>
          <p:cNvCxnSpPr>
            <a:cxnSpLocks/>
          </p:cNvCxnSpPr>
          <p:nvPr/>
        </p:nvCxnSpPr>
        <p:spPr>
          <a:xfrm>
            <a:off x="111671" y="5554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5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/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0321661-C8B8-3D41-99B8-863E1C79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06" y="1135682"/>
            <a:ext cx="10646890" cy="4713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A1D2D8-1A84-8D4B-9912-1FC85D695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06" y="1092337"/>
            <a:ext cx="10815409" cy="46733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6D9B90-DF61-A64F-8553-F4708071F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27" y="243958"/>
            <a:ext cx="8053840" cy="34232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A818E8-A708-F94D-9B3D-2E83F3602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128" y="3170002"/>
            <a:ext cx="8066045" cy="33596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3814BF9-1115-ED4A-A818-D87327D32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374" y="199993"/>
            <a:ext cx="8125694" cy="3375070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32C35A3-1D97-F64B-BD95-0B35E4912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99795" y="863289"/>
            <a:ext cx="6671273" cy="525465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1149BEC-B192-4449-BA29-89BC0EEC72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406" y="1092337"/>
            <a:ext cx="10620609" cy="462998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286C6D-9CC9-2144-9E27-1601056CBC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185" y="1174823"/>
            <a:ext cx="10220566" cy="4395748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E7386D0-E432-2240-B984-07F6F1C236BD}"/>
              </a:ext>
            </a:extLst>
          </p:cNvPr>
          <p:cNvSpPr/>
          <p:nvPr/>
        </p:nvSpPr>
        <p:spPr>
          <a:xfrm>
            <a:off x="71915" y="82789"/>
            <a:ext cx="3121860" cy="5643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[4]</a:t>
            </a:r>
            <a:r>
              <a:rPr lang="ko-KR" altLang="en-US" b="1" dirty="0">
                <a:solidFill>
                  <a:schemeClr val="tx1"/>
                </a:solidFill>
              </a:rPr>
              <a:t> 코로나 관련 상식 퀴즈</a:t>
            </a:r>
          </a:p>
        </p:txBody>
      </p:sp>
      <p:cxnSp>
        <p:nvCxnSpPr>
          <p:cNvPr id="25" name="직선 연결선 8">
            <a:extLst>
              <a:ext uri="{FF2B5EF4-FFF2-40B4-BE49-F238E27FC236}">
                <a16:creationId xmlns:a16="http://schemas.microsoft.com/office/drawing/2014/main" id="{D2C1B165-8EC6-1A4D-981E-9BF82024A7E3}"/>
              </a:ext>
            </a:extLst>
          </p:cNvPr>
          <p:cNvCxnSpPr>
            <a:cxnSpLocks/>
          </p:cNvCxnSpPr>
          <p:nvPr/>
        </p:nvCxnSpPr>
        <p:spPr>
          <a:xfrm>
            <a:off x="111671" y="555491"/>
            <a:ext cx="30158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5CDD4B66-1B58-5C44-94BE-1D70D7B858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6073" y="1889385"/>
            <a:ext cx="8879854" cy="31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5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4830F6F3-F771-498D-90DC-D4D056998518}"/>
              </a:ext>
            </a:extLst>
          </p:cNvPr>
          <p:cNvGraphicFramePr>
            <a:graphicFrameLocks noGrp="1"/>
          </p:cNvGraphicFramePr>
          <p:nvPr/>
        </p:nvGraphicFramePr>
        <p:xfrm>
          <a:off x="-5018" y="0"/>
          <a:ext cx="1219701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65673">
                  <a:extLst>
                    <a:ext uri="{9D8B030D-6E8A-4147-A177-3AD203B41FA5}">
                      <a16:colId xmlns:a16="http://schemas.microsoft.com/office/drawing/2014/main" val="3527195805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3934397227"/>
                    </a:ext>
                  </a:extLst>
                </a:gridCol>
                <a:gridCol w="4065673">
                  <a:extLst>
                    <a:ext uri="{9D8B030D-6E8A-4147-A177-3AD203B41FA5}">
                      <a16:colId xmlns:a16="http://schemas.microsoft.com/office/drawing/2014/main" val="2678407517"/>
                    </a:ext>
                  </a:extLst>
                </a:gridCol>
              </a:tblGrid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22048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502136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51417"/>
                  </a:ext>
                </a:extLst>
              </a:tr>
            </a:tbl>
          </a:graphicData>
        </a:graphic>
      </p:graphicFrame>
      <p:grpSp>
        <p:nvGrpSpPr>
          <p:cNvPr id="4" name="Group 4">
            <a:extLst>
              <a:ext uri="{FF2B5EF4-FFF2-40B4-BE49-F238E27FC236}">
                <a16:creationId xmlns:a16="http://schemas.microsoft.com/office/drawing/2014/main" id="{7511A94D-FBD4-48DD-A694-CE938371A12E}"/>
              </a:ext>
            </a:extLst>
          </p:cNvPr>
          <p:cNvGrpSpPr/>
          <p:nvPr/>
        </p:nvGrpSpPr>
        <p:grpSpPr>
          <a:xfrm>
            <a:off x="5663952" y="3197588"/>
            <a:ext cx="2820157" cy="591452"/>
            <a:chOff x="0" y="2333492"/>
            <a:chExt cx="2820157" cy="59145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AC8EF2-CA5D-46B7-AC9F-1B39375E4277}"/>
                </a:ext>
              </a:extLst>
            </p:cNvPr>
            <p:cNvSpPr txBox="1"/>
            <p:nvPr/>
          </p:nvSpPr>
          <p:spPr>
            <a:xfrm>
              <a:off x="0" y="2333492"/>
              <a:ext cx="282015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endParaRPr lang="ko-KR" altLang="en-US" sz="1200" b="1" dirty="0"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B45B75A-AF4E-441E-BD6A-3A8B0F7CA25D}"/>
                </a:ext>
              </a:extLst>
            </p:cNvPr>
            <p:cNvSpPr txBox="1"/>
            <p:nvPr/>
          </p:nvSpPr>
          <p:spPr>
            <a:xfrm>
              <a:off x="0" y="2578713"/>
              <a:ext cx="2820157" cy="3462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" dirty="0">
                <a:solidFill>
                  <a:schemeClr val="tx1">
                    <a:alpha val="65000"/>
                  </a:schemeClr>
                </a:solidFill>
                <a:latin typeface="Trebuchet MS" panose="020B0603020202020204" pitchFamily="34" charset="0"/>
                <a:ea typeface="맑은 고딕" panose="020B050302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C9E87BA-4A5E-D040-82E8-B2055318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452" y="1069952"/>
            <a:ext cx="6779592" cy="47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98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89</Words>
  <Application>Microsoft Macintosh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윤성빈</dc:creator>
  <cp:lastModifiedBy>윤성빈</cp:lastModifiedBy>
  <cp:revision>11</cp:revision>
  <dcterms:created xsi:type="dcterms:W3CDTF">2020-11-29T00:01:46Z</dcterms:created>
  <dcterms:modified xsi:type="dcterms:W3CDTF">2020-11-29T13:45:06Z</dcterms:modified>
</cp:coreProperties>
</file>