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69" r:id="rId5"/>
    <p:sldId id="276" r:id="rId6"/>
    <p:sldId id="272" r:id="rId7"/>
    <p:sldId id="273" r:id="rId8"/>
    <p:sldId id="274" r:id="rId9"/>
    <p:sldId id="275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3EA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309" autoAdjust="0"/>
  </p:normalViewPr>
  <p:slideViewPr>
    <p:cSldViewPr snapToGrid="0" showGuides="1">
      <p:cViewPr varScale="1">
        <p:scale>
          <a:sx n="36" d="100"/>
          <a:sy n="36" d="100"/>
        </p:scale>
        <p:origin x="68" y="4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8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3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1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0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3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9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9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C9D8-5845-4CDA-A074-9AF1CC4C0C7A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9C23-6810-4E25-A087-A0CE9CA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펜리동물병원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74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08404" y="1367327"/>
            <a:ext cx="101011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1747" y="9571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우리병원소개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1840" y="957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공지사항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90659" y="957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진료동물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55993" y="9571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27903" y="1408194"/>
            <a:ext cx="1467110" cy="1786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원장소개</a:t>
            </a:r>
            <a:endParaRPr lang="en-US" altLang="ko-KR" dirty="0"/>
          </a:p>
          <a:p>
            <a:pPr algn="ctr"/>
            <a:r>
              <a:rPr lang="ko-KR" altLang="en-US" dirty="0" err="1"/>
              <a:t>오시는길</a:t>
            </a:r>
            <a:endParaRPr lang="en-US" altLang="ko-KR" dirty="0"/>
          </a:p>
          <a:p>
            <a:pPr algn="ctr"/>
            <a:r>
              <a:rPr lang="ko-KR" altLang="en-US" dirty="0"/>
              <a:t>진료시간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7164" y="1408194"/>
            <a:ext cx="1467110" cy="1786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ko-KR" altLang="en-US" dirty="0" err="1"/>
              <a:t>새소식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45983" y="1408194"/>
            <a:ext cx="1467110" cy="1786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ko-KR" altLang="en-US" dirty="0"/>
              <a:t>새</a:t>
            </a:r>
            <a:endParaRPr lang="en-US" altLang="ko-KR" dirty="0"/>
          </a:p>
          <a:p>
            <a:pPr algn="ctr"/>
            <a:r>
              <a:rPr lang="ko-KR" altLang="en-US" dirty="0"/>
              <a:t>냥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45602" y="1408194"/>
            <a:ext cx="1978963" cy="1786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</a:p>
          <a:p>
            <a:pPr algn="ctr"/>
            <a:r>
              <a:rPr lang="ko-KR" altLang="en-US" dirty="0" err="1"/>
              <a:t>자주묻는질문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28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08404" y="1367327"/>
            <a:ext cx="101011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6628" y="9571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우리병원소개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6721" y="957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공지사항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5540" y="957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진료동물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55993" y="9571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486826" y="1580972"/>
            <a:ext cx="0" cy="501638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1114" y="17262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우리병원소개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05" y="2095582"/>
            <a:ext cx="6303424" cy="3977751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5939327" y="2273181"/>
            <a:ext cx="1085316" cy="171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79538" y="220295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클릭하면 사진 넘어가게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0041" y="2273181"/>
            <a:ext cx="1618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원장소개</a:t>
            </a:r>
            <a:endParaRPr lang="en-US" altLang="ko-KR" dirty="0"/>
          </a:p>
          <a:p>
            <a:pPr algn="ctr"/>
            <a:r>
              <a:rPr lang="ko-KR" altLang="en-US" dirty="0" err="1"/>
              <a:t>오시는길</a:t>
            </a:r>
            <a:endParaRPr lang="en-US" altLang="ko-KR" dirty="0"/>
          </a:p>
          <a:p>
            <a:pPr algn="ctr"/>
            <a:r>
              <a:rPr lang="ko-KR" altLang="en-US" dirty="0"/>
              <a:t>진료시간</a:t>
            </a:r>
          </a:p>
        </p:txBody>
      </p:sp>
    </p:spTree>
    <p:extLst>
      <p:ext uri="{BB962C8B-B14F-4D97-AF65-F5344CB8AC3E}">
        <p14:creationId xmlns:p14="http://schemas.microsoft.com/office/powerpoint/2010/main" val="143113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03808"/>
              </p:ext>
            </p:extLst>
          </p:nvPr>
        </p:nvGraphicFramePr>
        <p:xfrm>
          <a:off x="2749846" y="17273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982073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97033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57419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117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우리병원소개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진료동물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원장소개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진료안내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Q&amp;A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7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오시는길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새소식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6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3084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50849" y="482837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맨 </a:t>
            </a:r>
            <a:r>
              <a:rPr lang="ko-KR" altLang="en-US" dirty="0" err="1"/>
              <a:t>윗</a:t>
            </a:r>
            <a:r>
              <a:rPr lang="ko-KR" altLang="en-US" dirty="0"/>
              <a:t> 행 클릭하면 아래 슬라이드 박스가 생기게</a:t>
            </a:r>
          </a:p>
        </p:txBody>
      </p:sp>
    </p:spTree>
    <p:extLst>
      <p:ext uri="{BB962C8B-B14F-4D97-AF65-F5344CB8AC3E}">
        <p14:creationId xmlns:p14="http://schemas.microsoft.com/office/powerpoint/2010/main" val="300449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687767" y="0"/>
            <a:ext cx="4025069" cy="6729984"/>
            <a:chOff x="3687767" y="0"/>
            <a:chExt cx="4025069" cy="6729984"/>
          </a:xfrm>
        </p:grpSpPr>
        <p:sp>
          <p:nvSpPr>
            <p:cNvPr id="4" name="직사각형 3"/>
            <p:cNvSpPr/>
            <p:nvPr/>
          </p:nvSpPr>
          <p:spPr>
            <a:xfrm>
              <a:off x="3687767" y="0"/>
              <a:ext cx="4025069" cy="6729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793777" y="20875"/>
              <a:ext cx="3813048" cy="530352"/>
            </a:xfrm>
            <a:prstGeom prst="roundRect">
              <a:avLst/>
            </a:prstGeom>
            <a:solidFill>
              <a:srgbClr val="FF7979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55835" y="125025"/>
              <a:ext cx="2888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우리병원소개</a:t>
              </a:r>
              <a:r>
                <a:rPr lang="ko-KR" altLang="en-US" sz="1100" dirty="0"/>
                <a:t>   공지사항   </a:t>
              </a:r>
              <a:r>
                <a:rPr lang="ko-KR" altLang="en-US" sz="1100" dirty="0" err="1"/>
                <a:t>진료동물</a:t>
              </a:r>
              <a:r>
                <a:rPr lang="ko-KR" altLang="en-US" sz="1100" dirty="0"/>
                <a:t>   문의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793777" y="621796"/>
              <a:ext cx="3813048" cy="154493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사진</a:t>
              </a:r>
              <a:r>
                <a:rPr lang="en-US" altLang="ko-KR" b="1" dirty="0">
                  <a:solidFill>
                    <a:srgbClr val="3EAA8F"/>
                  </a:solidFill>
                </a:rPr>
                <a:t>1</a:t>
              </a:r>
              <a:r>
                <a:rPr lang="ko-KR" altLang="en-US" b="1" dirty="0">
                  <a:solidFill>
                    <a:srgbClr val="3EAA8F"/>
                  </a:solidFill>
                </a:rPr>
                <a:t> </a:t>
              </a:r>
              <a:r>
                <a:rPr lang="en-US" altLang="ko-KR" b="1" dirty="0">
                  <a:solidFill>
                    <a:srgbClr val="3EAA8F"/>
                  </a:solidFill>
                </a:rPr>
                <a:t>H.OVER</a:t>
              </a:r>
            </a:p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사진 </a:t>
              </a:r>
              <a:r>
                <a:rPr lang="en-US" altLang="ko-KR" b="1" dirty="0">
                  <a:solidFill>
                    <a:srgbClr val="3EAA8F"/>
                  </a:solidFill>
                </a:rPr>
                <a:t>2 H.OVER</a:t>
              </a:r>
            </a:p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사진</a:t>
              </a:r>
              <a:r>
                <a:rPr lang="en-US" altLang="ko-KR" b="1" dirty="0">
                  <a:solidFill>
                    <a:srgbClr val="3EAA8F"/>
                  </a:solidFill>
                </a:rPr>
                <a:t>3 H.OVER</a:t>
              </a:r>
              <a:endParaRPr lang="ko-KR" altLang="en-US" b="1" dirty="0">
                <a:solidFill>
                  <a:srgbClr val="3EAA8F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793777" y="2227360"/>
              <a:ext cx="3813048" cy="15449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3EAA8F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946177" y="2379760"/>
              <a:ext cx="1192353" cy="11784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의료진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224663" y="2379760"/>
              <a:ext cx="1067234" cy="11784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진료시간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392941" y="2379759"/>
              <a:ext cx="1081286" cy="11784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rgbClr val="3EAA8F"/>
                  </a:solidFill>
                </a:rPr>
                <a:t>오시는길</a:t>
              </a:r>
              <a:endParaRPr lang="ko-KR" altLang="en-US" b="1" dirty="0">
                <a:solidFill>
                  <a:srgbClr val="3EAA8F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793777" y="5426765"/>
              <a:ext cx="3813048" cy="11827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3EAA8F"/>
                  </a:solidFill>
                </a:rPr>
                <a:t>footer</a:t>
              </a:r>
              <a:endParaRPr lang="ko-KR" altLang="en-US" b="1" dirty="0">
                <a:solidFill>
                  <a:srgbClr val="3EAA8F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793777" y="4029924"/>
              <a:ext cx="3813048" cy="11827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큰글씨로 전화번호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408504" y="139426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큰 </a:t>
            </a:r>
            <a:r>
              <a:rPr lang="en-US" altLang="ko-KR" dirty="0"/>
              <a:t>DIV 5</a:t>
            </a:r>
            <a:r>
              <a:rPr lang="ko-KR" altLang="en-US" dirty="0"/>
              <a:t>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0322" y="1250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NAVIGATION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80322" y="1027031"/>
            <a:ext cx="1842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CONTENT1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사진</a:t>
            </a:r>
            <a:r>
              <a:rPr lang="en-US" altLang="ko-KR" dirty="0"/>
              <a:t>1:</a:t>
            </a:r>
            <a:r>
              <a:rPr lang="ko-KR" altLang="en-US" dirty="0"/>
              <a:t>의료진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사진</a:t>
            </a:r>
            <a:r>
              <a:rPr lang="en-US" altLang="ko-KR" dirty="0"/>
              <a:t>2:</a:t>
            </a:r>
            <a:r>
              <a:rPr lang="ko-KR" altLang="en-US" dirty="0" err="1"/>
              <a:t>진료안내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사진</a:t>
            </a:r>
            <a:r>
              <a:rPr lang="en-US" altLang="ko-KR" dirty="0"/>
              <a:t>3:</a:t>
            </a:r>
            <a:r>
              <a:rPr lang="ko-KR" altLang="en-US" dirty="0"/>
              <a:t>시설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1580322" y="2348935"/>
            <a:ext cx="134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80322" y="4029924"/>
            <a:ext cx="134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80322" y="5526247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</a:t>
            </a:r>
          </a:p>
          <a:p>
            <a:r>
              <a:rPr lang="ko-KR" altLang="en-US" dirty="0" err="1"/>
              <a:t>사업자번호</a:t>
            </a:r>
            <a:endParaRPr lang="en-US" altLang="ko-KR" dirty="0"/>
          </a:p>
          <a:p>
            <a:r>
              <a:rPr lang="ko-KR" altLang="en-US" dirty="0" err="1"/>
              <a:t>인스타그램</a:t>
            </a:r>
            <a:endParaRPr lang="en-US" altLang="ko-KR" dirty="0"/>
          </a:p>
          <a:p>
            <a:r>
              <a:rPr lang="ko-KR" altLang="en-US" dirty="0"/>
              <a:t>블로그</a:t>
            </a:r>
            <a:endParaRPr lang="en-US" altLang="ko-KR" dirty="0"/>
          </a:p>
          <a:p>
            <a:r>
              <a:rPr lang="ko-KR" altLang="en-US" dirty="0" err="1"/>
              <a:t>수의사학회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964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03315"/>
              </p:ext>
            </p:extLst>
          </p:nvPr>
        </p:nvGraphicFramePr>
        <p:xfrm>
          <a:off x="2927092" y="618036"/>
          <a:ext cx="9142986" cy="603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858">
                  <a:extLst>
                    <a:ext uri="{9D8B030D-6E8A-4147-A177-3AD203B41FA5}">
                      <a16:colId xmlns:a16="http://schemas.microsoft.com/office/drawing/2014/main" val="2515589044"/>
                    </a:ext>
                  </a:extLst>
                </a:gridCol>
                <a:gridCol w="618679">
                  <a:extLst>
                    <a:ext uri="{9D8B030D-6E8A-4147-A177-3AD203B41FA5}">
                      <a16:colId xmlns:a16="http://schemas.microsoft.com/office/drawing/2014/main" val="25808904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07250455"/>
                    </a:ext>
                  </a:extLst>
                </a:gridCol>
                <a:gridCol w="1472770">
                  <a:extLst>
                    <a:ext uri="{9D8B030D-6E8A-4147-A177-3AD203B41FA5}">
                      <a16:colId xmlns:a16="http://schemas.microsoft.com/office/drawing/2014/main" val="2895400034"/>
                    </a:ext>
                  </a:extLst>
                </a:gridCol>
                <a:gridCol w="2288602">
                  <a:extLst>
                    <a:ext uri="{9D8B030D-6E8A-4147-A177-3AD203B41FA5}">
                      <a16:colId xmlns:a16="http://schemas.microsoft.com/office/drawing/2014/main" val="3753206132"/>
                    </a:ext>
                  </a:extLst>
                </a:gridCol>
                <a:gridCol w="1370877">
                  <a:extLst>
                    <a:ext uri="{9D8B030D-6E8A-4147-A177-3AD203B41FA5}">
                      <a16:colId xmlns:a16="http://schemas.microsoft.com/office/drawing/2014/main" val="882043086"/>
                    </a:ext>
                  </a:extLst>
                </a:gridCol>
              </a:tblGrid>
              <a:tr h="662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TAG</a:t>
                      </a:r>
                    </a:p>
                    <a:p>
                      <a:pPr latinLnBrk="1"/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/ CLASS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04645"/>
                  </a:ext>
                </a:extLst>
              </a:tr>
              <a:tr h="662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MENU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&lt;DIV CLASS=“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NAVIGATION</a:t>
                      </a:r>
                      <a:r>
                        <a:rPr lang="en-US" altLang="ko-KR" sz="1200" dirty="0"/>
                        <a:t>”&gt;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&lt;DIV</a:t>
                      </a:r>
                      <a:r>
                        <a:rPr lang="en-US" altLang="ko-KR" sz="1200" baseline="0" dirty="0"/>
                        <a:t> CLASS=“LOGO”&gt;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&lt;DIV CLASS=“TITLE”&gt;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&lt;</a:t>
                      </a:r>
                      <a:r>
                        <a:rPr lang="en-US" altLang="ko-KR" sz="1200" baseline="0" dirty="0" err="1"/>
                        <a:t>ul</a:t>
                      </a:r>
                      <a:r>
                        <a:rPr lang="en-US" altLang="ko-KR" sz="1200" baseline="0" dirty="0"/>
                        <a:t> CLASS=“MENU”&gt;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slidedown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우리병원소개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진료동물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플로팅</a:t>
                      </a:r>
                      <a:endParaRPr lang="en-US" altLang="ko-KR" sz="1200"/>
                    </a:p>
                    <a:p>
                      <a:pPr latinLnBrk="1"/>
                      <a:r>
                        <a:rPr lang="ko-KR" altLang="en-US" sz="1200"/>
                        <a:t>슬라이드다운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125670"/>
                  </a:ext>
                </a:extLst>
              </a:tr>
              <a:tr h="662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CONTENT1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CONTAIONER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&lt;DIV</a:t>
                      </a:r>
                      <a:r>
                        <a:rPr lang="en-US" altLang="ko-KR" sz="1200" baseline="0" dirty="0"/>
                        <a:t> CLASS=“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CONTENT1</a:t>
                      </a:r>
                      <a:r>
                        <a:rPr lang="en-US" altLang="ko-KR" sz="1200" baseline="0" dirty="0"/>
                        <a:t>”&gt;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&lt;IMG CLASS =“C1PHOTO”&gt;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&lt;DIV CLASS=“CAPTION”&gt;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사진</a:t>
                      </a:r>
                      <a:r>
                        <a:rPr lang="en-US" altLang="ko-KR" sz="1200"/>
                        <a:t>1</a:t>
                      </a:r>
                      <a:r>
                        <a:rPr lang="en-US" altLang="ko-KR" sz="1200" baseline="0"/>
                        <a:t> = </a:t>
                      </a:r>
                      <a:r>
                        <a:rPr lang="ko-KR" altLang="en-US" sz="1200" baseline="0"/>
                        <a:t>의료진사진</a:t>
                      </a:r>
                      <a:endParaRPr lang="en-US" altLang="ko-KR" sz="1200" baseline="0"/>
                    </a:p>
                    <a:p>
                      <a:pPr latinLnBrk="1"/>
                      <a:r>
                        <a:rPr lang="ko-KR" altLang="en-US" sz="1200" baseline="0"/>
                        <a:t>사진</a:t>
                      </a:r>
                      <a:r>
                        <a:rPr lang="en-US" altLang="ko-KR" sz="1200" baseline="0"/>
                        <a:t>2 = </a:t>
                      </a:r>
                      <a:r>
                        <a:rPr lang="ko-KR" altLang="en-US" sz="1200" baseline="0"/>
                        <a:t>진료시간</a:t>
                      </a:r>
                      <a:endParaRPr lang="en-US" altLang="ko-KR" sz="1200" baseline="0"/>
                    </a:p>
                    <a:p>
                      <a:pPr latinLnBrk="1"/>
                      <a:r>
                        <a:rPr lang="ko-KR" altLang="en-US" sz="1200" baseline="0"/>
                        <a:t>사진</a:t>
                      </a:r>
                      <a:r>
                        <a:rPr lang="en-US" altLang="ko-KR" sz="1200" baseline="0"/>
                        <a:t>3 = </a:t>
                      </a:r>
                      <a:r>
                        <a:rPr lang="ko-KR" altLang="en-US" sz="1200" baseline="0"/>
                        <a:t>오시는길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H.OVER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37266"/>
                  </a:ext>
                </a:extLst>
              </a:tr>
              <a:tr h="662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CONTEN2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DIV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&lt;DIV CLASS=“CONTENT2”&gt;</a:t>
                      </a:r>
                    </a:p>
                    <a:p>
                      <a:pPr latinLnBrk="1"/>
                      <a:r>
                        <a:rPr lang="en-US" altLang="ko-KR" sz="1200" dirty="0"/>
                        <a:t>&lt;div </a:t>
                      </a:r>
                      <a:r>
                        <a:rPr lang="en-US" altLang="ko-KR" sz="1200" dirty="0" err="1"/>
                        <a:t>img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src</a:t>
                      </a:r>
                      <a:r>
                        <a:rPr lang="en-US" altLang="ko-KR" sz="1200" baseline="0" dirty="0"/>
                        <a:t> = &gt;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&lt;div class=“con2title”&gt;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&lt;div class=“con2text”&gt;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의료진</a:t>
                      </a:r>
                      <a:endParaRPr lang="en-US" altLang="ko-KR" sz="1200"/>
                    </a:p>
                    <a:p>
                      <a:pPr latinLnBrk="1"/>
                      <a:r>
                        <a:rPr lang="ko-KR" altLang="en-US" sz="1200"/>
                        <a:t>진료시간</a:t>
                      </a:r>
                      <a:endParaRPr lang="en-US" altLang="ko-KR" sz="1200"/>
                    </a:p>
                    <a:p>
                      <a:pPr latinLnBrk="1"/>
                      <a:r>
                        <a:rPr lang="ko-KR" altLang="en-US" sz="1200"/>
                        <a:t>시설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LINK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55722"/>
                  </a:ext>
                </a:extLst>
              </a:tr>
              <a:tr h="662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CONTEN3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DIV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&lt;div</a:t>
                      </a:r>
                      <a:r>
                        <a:rPr lang="en-US" altLang="ko-KR" sz="1200" baseline="0" dirty="0"/>
                        <a:t> class = “content3”&gt;</a:t>
                      </a:r>
                    </a:p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전화번호</a:t>
                      </a:r>
                      <a:endParaRPr lang="en-US" altLang="ko-KR" sz="1200"/>
                    </a:p>
                    <a:p>
                      <a:pPr latinLnBrk="1"/>
                      <a:r>
                        <a:rPr lang="ko-KR" altLang="en-US" sz="1200"/>
                        <a:t>온라인문의</a:t>
                      </a:r>
                      <a:endParaRPr lang="en-US" altLang="ko-KR" sz="1200"/>
                    </a:p>
                    <a:p>
                      <a:pPr latinLnBrk="1"/>
                      <a:r>
                        <a:rPr lang="ko-KR" altLang="en-US" sz="1200"/>
                        <a:t>카톡문의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24023"/>
                  </a:ext>
                </a:extLst>
              </a:tr>
              <a:tr h="662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FOOTER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FOOTER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&lt;div class= “footer”&gt;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주소</a:t>
                      </a:r>
                      <a:endParaRPr lang="en-US" altLang="ko-KR" sz="1200"/>
                    </a:p>
                    <a:p>
                      <a:pPr latinLnBrk="1"/>
                      <a:r>
                        <a:rPr lang="ko-KR" altLang="en-US" sz="1200"/>
                        <a:t>사업자등록증</a:t>
                      </a:r>
                      <a:endParaRPr lang="en-US" altLang="ko-KR" sz="1200"/>
                    </a:p>
                    <a:p>
                      <a:pPr latinLnBrk="1"/>
                      <a:r>
                        <a:rPr lang="ko-KR" altLang="en-US" sz="1200"/>
                        <a:t>대표</a:t>
                      </a:r>
                      <a:endParaRPr lang="en-US" altLang="ko-KR" sz="1200"/>
                    </a:p>
                    <a:p>
                      <a:pPr latinLnBrk="1"/>
                      <a:r>
                        <a:rPr lang="ko-KR" altLang="en-US" sz="1200"/>
                        <a:t>블로그 인스타 학회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그냥</a:t>
                      </a:r>
                      <a:r>
                        <a:rPr lang="en-US" altLang="ko-KR" sz="1200"/>
                        <a:t>..</a:t>
                      </a:r>
                      <a:r>
                        <a:rPr lang="ko-KR" altLang="en-US" sz="1200"/>
                        <a:t>글씨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LINK(</a:t>
                      </a:r>
                      <a:r>
                        <a:rPr lang="ko-KR" altLang="en-US" sz="1200"/>
                        <a:t>학회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블로그</a:t>
                      </a:r>
                      <a:r>
                        <a:rPr lang="en-US" altLang="ko-KR" sz="120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09037"/>
                  </a:ext>
                </a:extLst>
              </a:tr>
              <a:tr h="66207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76185"/>
                  </a:ext>
                </a:extLst>
              </a:tr>
              <a:tr h="66207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25897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39497" y="1110861"/>
            <a:ext cx="2729191" cy="4563254"/>
            <a:chOff x="3687767" y="0"/>
            <a:chExt cx="4025069" cy="6729984"/>
          </a:xfrm>
        </p:grpSpPr>
        <p:sp>
          <p:nvSpPr>
            <p:cNvPr id="6" name="직사각형 5"/>
            <p:cNvSpPr/>
            <p:nvPr/>
          </p:nvSpPr>
          <p:spPr>
            <a:xfrm>
              <a:off x="3687767" y="0"/>
              <a:ext cx="4025069" cy="6729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93777" y="20875"/>
              <a:ext cx="3813048" cy="530352"/>
            </a:xfrm>
            <a:prstGeom prst="roundRect">
              <a:avLst/>
            </a:prstGeom>
            <a:solidFill>
              <a:srgbClr val="FF7979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3777" y="100567"/>
              <a:ext cx="3527774" cy="340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우리병원소개</a:t>
              </a:r>
              <a:r>
                <a:rPr lang="ko-KR" altLang="en-US" sz="900" dirty="0"/>
                <a:t>   공지사항   </a:t>
              </a:r>
              <a:r>
                <a:rPr lang="ko-KR" altLang="en-US" sz="900" dirty="0" err="1"/>
                <a:t>진료동물</a:t>
              </a:r>
              <a:r>
                <a:rPr lang="ko-KR" altLang="en-US" sz="900" dirty="0"/>
                <a:t>   문의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93777" y="621796"/>
              <a:ext cx="3813048" cy="154493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사진</a:t>
              </a:r>
              <a:r>
                <a:rPr lang="en-US" altLang="ko-KR" b="1" dirty="0">
                  <a:solidFill>
                    <a:srgbClr val="3EAA8F"/>
                  </a:solidFill>
                </a:rPr>
                <a:t>1</a:t>
              </a:r>
              <a:r>
                <a:rPr lang="ko-KR" altLang="en-US" b="1" dirty="0">
                  <a:solidFill>
                    <a:srgbClr val="3EAA8F"/>
                  </a:solidFill>
                </a:rPr>
                <a:t> </a:t>
              </a:r>
              <a:r>
                <a:rPr lang="en-US" altLang="ko-KR" b="1" dirty="0">
                  <a:solidFill>
                    <a:srgbClr val="3EAA8F"/>
                  </a:solidFill>
                </a:rPr>
                <a:t>H.OVER</a:t>
              </a:r>
            </a:p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사진 </a:t>
              </a:r>
              <a:r>
                <a:rPr lang="en-US" altLang="ko-KR" b="1" dirty="0">
                  <a:solidFill>
                    <a:srgbClr val="3EAA8F"/>
                  </a:solidFill>
                </a:rPr>
                <a:t>2 H.OVER</a:t>
              </a:r>
            </a:p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사진</a:t>
              </a:r>
              <a:r>
                <a:rPr lang="en-US" altLang="ko-KR" b="1" dirty="0">
                  <a:solidFill>
                    <a:srgbClr val="3EAA8F"/>
                  </a:solidFill>
                </a:rPr>
                <a:t>3 H.OVER</a:t>
              </a:r>
              <a:endParaRPr lang="ko-KR" altLang="en-US" b="1" dirty="0">
                <a:solidFill>
                  <a:srgbClr val="3EAA8F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793777" y="2227360"/>
              <a:ext cx="3813048" cy="15449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3EAA8F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46177" y="2379760"/>
              <a:ext cx="1192353" cy="11784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의료진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224663" y="2379760"/>
              <a:ext cx="1067234" cy="11784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진료시간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392941" y="2379759"/>
              <a:ext cx="1081286" cy="11784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rgbClr val="3EAA8F"/>
                  </a:solidFill>
                </a:rPr>
                <a:t>오시는길</a:t>
              </a:r>
              <a:endParaRPr lang="ko-KR" altLang="en-US" b="1" dirty="0">
                <a:solidFill>
                  <a:srgbClr val="3EAA8F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793777" y="5426765"/>
              <a:ext cx="3813048" cy="11827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3EAA8F"/>
                  </a:solidFill>
                </a:rPr>
                <a:t>footer</a:t>
              </a:r>
              <a:endParaRPr lang="ko-KR" altLang="en-US" b="1" dirty="0">
                <a:solidFill>
                  <a:srgbClr val="3EAA8F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793777" y="4029924"/>
              <a:ext cx="3813048" cy="11827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EAA8F"/>
                  </a:solidFill>
                </a:rPr>
                <a:t>큰글씨로 전화번호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73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NAVIGATION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47900" y="3170474"/>
            <a:ext cx="6477000" cy="1007825"/>
          </a:xfrm>
          <a:prstGeom prst="roundRect">
            <a:avLst/>
          </a:prstGeom>
          <a:solidFill>
            <a:srgbClr val="FF7979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24257" y="3474331"/>
            <a:ext cx="562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dirty="0" err="1"/>
              <a:t>우리병원소개</a:t>
            </a:r>
            <a:r>
              <a:rPr lang="ko-KR" altLang="en-US" sz="2000" b="1" u="sng" dirty="0"/>
              <a:t>   공지사항   </a:t>
            </a:r>
            <a:r>
              <a:rPr lang="ko-KR" altLang="en-US" sz="2000" b="1" u="sng" dirty="0" err="1"/>
              <a:t>진료동물</a:t>
            </a:r>
            <a:r>
              <a:rPr lang="ko-KR" altLang="en-US" sz="2000" b="1" u="sng" dirty="0"/>
              <a:t>   문의</a:t>
            </a:r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3187700" y="2590801"/>
            <a:ext cx="495300" cy="275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7934" y="2464548"/>
            <a:ext cx="332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&lt;DIV CLASS=“</a:t>
            </a:r>
            <a:r>
              <a:rPr lang="en-US" altLang="ko-KR" dirty="0">
                <a:solidFill>
                  <a:srgbClr val="FF0000"/>
                </a:solidFill>
              </a:rPr>
              <a:t>NAVIGATION</a:t>
            </a:r>
            <a:r>
              <a:rPr lang="en-US" altLang="ko-KR" dirty="0"/>
              <a:t>”&gt;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95300" y="2880636"/>
            <a:ext cx="8648700" cy="1729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1200" y="3302000"/>
            <a:ext cx="12827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동물병원</a:t>
            </a:r>
            <a:endParaRPr lang="en-US" altLang="ko-KR" dirty="0"/>
          </a:p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98387" y="5088421"/>
            <a:ext cx="25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&lt;DIV CLASS=“</a:t>
            </a:r>
            <a:r>
              <a:rPr lang="en-US" altLang="ko-KR" dirty="0">
                <a:solidFill>
                  <a:srgbClr val="FF0000"/>
                </a:solidFill>
              </a:rPr>
              <a:t>TITLE</a:t>
            </a:r>
            <a:r>
              <a:rPr lang="en-US" altLang="ko-KR" dirty="0"/>
              <a:t>”&gt;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5" idx="2"/>
          </p:cNvCxnSpPr>
          <p:nvPr/>
        </p:nvCxnSpPr>
        <p:spPr>
          <a:xfrm flipH="1">
            <a:off x="1318372" y="4038600"/>
            <a:ext cx="34178" cy="161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300" y="5771828"/>
            <a:ext cx="258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&lt;DIV CLASS=“</a:t>
            </a:r>
            <a:r>
              <a:rPr lang="en-US" altLang="ko-KR" dirty="0">
                <a:solidFill>
                  <a:srgbClr val="FF0000"/>
                </a:solidFill>
              </a:rPr>
              <a:t>LOGO</a:t>
            </a:r>
            <a:r>
              <a:rPr lang="en-US" altLang="ko-KR" dirty="0"/>
              <a:t>”&gt;</a:t>
            </a:r>
            <a:endParaRPr lang="ko-KR" altLang="en-US" dirty="0"/>
          </a:p>
        </p:txBody>
      </p:sp>
      <p:cxnSp>
        <p:nvCxnSpPr>
          <p:cNvPr id="31" name="꺾인 연결선 30"/>
          <p:cNvCxnSpPr/>
          <p:nvPr/>
        </p:nvCxnSpPr>
        <p:spPr>
          <a:xfrm>
            <a:off x="3746500" y="3826314"/>
            <a:ext cx="3721100" cy="1073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683000" y="4178299"/>
            <a:ext cx="0" cy="72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74000" y="507797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 class=“</a:t>
            </a:r>
            <a:r>
              <a:rPr lang="en-US" altLang="ko-KR" b="1" dirty="0">
                <a:solidFill>
                  <a:srgbClr val="00B0F0"/>
                </a:solidFill>
              </a:rPr>
              <a:t>MENU</a:t>
            </a:r>
            <a:r>
              <a:rPr lang="en-US" altLang="ko-KR" dirty="0"/>
              <a:t>”&gt;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71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CONTENT1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9700" y="1816100"/>
            <a:ext cx="8153400" cy="28702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3EAA8F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27200" y="2171700"/>
            <a:ext cx="7416800" cy="2235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2500" y="1739662"/>
            <a:ext cx="313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&lt;DIV CLASS=“</a:t>
            </a:r>
            <a:r>
              <a:rPr lang="en-US" altLang="ko-KR" dirty="0">
                <a:solidFill>
                  <a:srgbClr val="FF0000"/>
                </a:solidFill>
              </a:rPr>
              <a:t>CONTENT1</a:t>
            </a:r>
            <a:r>
              <a:rPr lang="en-US" altLang="ko-KR" dirty="0"/>
              <a:t>”&gt;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79895" y="2689135"/>
            <a:ext cx="4433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&lt;IMG SRC = </a:t>
            </a:r>
            <a:r>
              <a:rPr lang="ko-KR" altLang="en-US" dirty="0"/>
              <a:t>사진</a:t>
            </a:r>
            <a:r>
              <a:rPr lang="en-US" altLang="ko-KR" dirty="0"/>
              <a:t>1 CLASS=“</a:t>
            </a:r>
            <a:r>
              <a:rPr lang="en-US" altLang="ko-KR" dirty="0">
                <a:solidFill>
                  <a:srgbClr val="00B0F0"/>
                </a:solidFill>
              </a:rPr>
              <a:t>PHOTO”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&lt;IMG SRC = </a:t>
            </a:r>
            <a:r>
              <a:rPr lang="ko-KR" altLang="en-US" dirty="0"/>
              <a:t>사진</a:t>
            </a:r>
            <a:r>
              <a:rPr lang="en-US" altLang="ko-KR" dirty="0"/>
              <a:t>2 CLASS=“</a:t>
            </a:r>
            <a:r>
              <a:rPr lang="en-US" altLang="ko-KR" dirty="0">
                <a:solidFill>
                  <a:srgbClr val="00B0F0"/>
                </a:solidFill>
              </a:rPr>
              <a:t>PHOTO”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&lt;IMG SRC= </a:t>
            </a:r>
            <a:r>
              <a:rPr lang="ko-KR" altLang="en-US" dirty="0"/>
              <a:t>사진</a:t>
            </a:r>
            <a:r>
              <a:rPr lang="en-US" altLang="ko-KR" dirty="0"/>
              <a:t>3 CLASS=“</a:t>
            </a:r>
            <a:r>
              <a:rPr lang="en-US" altLang="ko-KR" dirty="0">
                <a:solidFill>
                  <a:srgbClr val="00B0F0"/>
                </a:solidFill>
              </a:rPr>
              <a:t>PHOTO”</a:t>
            </a:r>
            <a:r>
              <a:rPr lang="en-US" altLang="ko-KR" dirty="0"/>
              <a:t>&gt; 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96000" y="2234406"/>
            <a:ext cx="2921000" cy="2120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&lt;DIV CLASS=“CAPTION”&gt;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H.OVER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1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CONTENT2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800" y="2227360"/>
            <a:ext cx="6197600" cy="244399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3EAA8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7400" y="1589692"/>
            <a:ext cx="436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&lt;DIV CLASS=“CONTENT2”&gt; </a:t>
            </a:r>
            <a:r>
              <a:rPr lang="ko-KR" altLang="en-US" dirty="0" err="1"/>
              <a:t>가운데정렬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968500" y="2617508"/>
            <a:ext cx="1358900" cy="1370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의료진</a:t>
            </a:r>
            <a:endParaRPr lang="en-US" altLang="ko-KR" dirty="0"/>
          </a:p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21100" y="2495696"/>
            <a:ext cx="1663700" cy="14921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진료시간</a:t>
            </a:r>
            <a:endParaRPr lang="en-US" altLang="ko-KR" dirty="0"/>
          </a:p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7" name="타원 16"/>
          <p:cNvSpPr/>
          <p:nvPr/>
        </p:nvSpPr>
        <p:spPr>
          <a:xfrm>
            <a:off x="6032973" y="2617508"/>
            <a:ext cx="1663700" cy="1370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3EAA8F"/>
                </a:solidFill>
              </a:rPr>
              <a:t>오시는길</a:t>
            </a:r>
            <a:endParaRPr lang="en-US" altLang="ko-KR" b="1" dirty="0">
              <a:solidFill>
                <a:srgbClr val="3EAA8F"/>
              </a:solidFill>
            </a:endParaRPr>
          </a:p>
          <a:p>
            <a:pPr algn="ctr"/>
            <a:r>
              <a:rPr lang="ko-KR" altLang="en-US" b="1" dirty="0">
                <a:solidFill>
                  <a:srgbClr val="3EAA8F"/>
                </a:solidFill>
              </a:rPr>
              <a:t>사진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700" y="405478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제목</a:t>
            </a:r>
            <a:endParaRPr lang="en-US" altLang="ko-KR" b="1" dirty="0"/>
          </a:p>
          <a:p>
            <a:r>
              <a:rPr lang="ko-KR" altLang="en-US" dirty="0" err="1"/>
              <a:t>소개글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58387" y="405478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제목</a:t>
            </a:r>
            <a:endParaRPr lang="en-US" altLang="ko-KR" b="1" dirty="0"/>
          </a:p>
          <a:p>
            <a:r>
              <a:rPr lang="ko-KR" altLang="en-US" dirty="0" err="1"/>
              <a:t>소개글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30087" y="405478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제목</a:t>
            </a:r>
            <a:endParaRPr lang="en-US" altLang="ko-KR" b="1" dirty="0"/>
          </a:p>
          <a:p>
            <a:r>
              <a:rPr lang="ko-KR" altLang="en-US" dirty="0" err="1"/>
              <a:t>소개글</a:t>
            </a:r>
            <a:endParaRPr lang="ko-KR" altLang="en-US" dirty="0"/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755650" y="3392488"/>
            <a:ext cx="1212850" cy="662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00" y="4591455"/>
            <a:ext cx="228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 class=c2photo&gt;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22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49076" y="2153410"/>
            <a:ext cx="5337523" cy="28122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3EAA8F"/>
                </a:solidFill>
              </a:rPr>
              <a:t>큰글씨로 전화번호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8100" y="5715000"/>
            <a:ext cx="320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&lt;DIV CLASS = CONTENT3”&gt;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01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8100" y="5715000"/>
            <a:ext cx="288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&lt;DIV CLASS = FOOTER&gt;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12576" y="2391932"/>
            <a:ext cx="4613623" cy="200111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EAA8F"/>
                </a:solidFill>
              </a:rPr>
              <a:t>footer</a:t>
            </a:r>
            <a:endParaRPr lang="ko-KR" altLang="en-US" b="1" dirty="0">
              <a:solidFill>
                <a:srgbClr val="3EAA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8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398</Words>
  <Application>Microsoft Office PowerPoint</Application>
  <PresentationFormat>와이드스크린</PresentationFormat>
  <Paragraphs>161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펜리동물병원</vt:lpstr>
      <vt:lpstr>PowerPoint 프레젠테이션</vt:lpstr>
      <vt:lpstr>PowerPoint 프레젠테이션</vt:lpstr>
      <vt:lpstr>PowerPoint 프레젠테이션</vt:lpstr>
      <vt:lpstr>HEADER NAVIGATION</vt:lpstr>
      <vt:lpstr>CONTENT1</vt:lpstr>
      <vt:lpstr>CONTENT2</vt:lpstr>
      <vt:lpstr>CONTENT3</vt:lpstr>
      <vt:lpstr>FOOTER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펜리동물병원</dc:title>
  <dc:creator>USER</dc:creator>
  <cp:lastModifiedBy>shin yeona</cp:lastModifiedBy>
  <cp:revision>94</cp:revision>
  <dcterms:created xsi:type="dcterms:W3CDTF">2019-08-27T06:22:53Z</dcterms:created>
  <dcterms:modified xsi:type="dcterms:W3CDTF">2019-08-31T05:10:02Z</dcterms:modified>
</cp:coreProperties>
</file>