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6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7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2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5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8C924-DC18-4969-806C-4A4E021E967D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B2DD-0819-4C34-ABA5-D9F320AEC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1956245" y="2313361"/>
            <a:ext cx="187512" cy="533119"/>
          </a:xfrm>
          <a:custGeom>
            <a:avLst/>
            <a:gdLst>
              <a:gd name="connsiteX0" fmla="*/ 90530 w 187512"/>
              <a:gd name="connsiteY0" fmla="*/ 0 h 533119"/>
              <a:gd name="connsiteX1" fmla="*/ 62821 w 187512"/>
              <a:gd name="connsiteY1" fmla="*/ 124691 h 533119"/>
              <a:gd name="connsiteX2" fmla="*/ 35112 w 187512"/>
              <a:gd name="connsiteY2" fmla="*/ 207818 h 533119"/>
              <a:gd name="connsiteX3" fmla="*/ 21258 w 187512"/>
              <a:gd name="connsiteY3" fmla="*/ 249382 h 533119"/>
              <a:gd name="connsiteX4" fmla="*/ 7403 w 187512"/>
              <a:gd name="connsiteY4" fmla="*/ 318654 h 533119"/>
              <a:gd name="connsiteX5" fmla="*/ 21258 w 187512"/>
              <a:gd name="connsiteY5" fmla="*/ 484909 h 533119"/>
              <a:gd name="connsiteX6" fmla="*/ 187512 w 187512"/>
              <a:gd name="connsiteY6" fmla="*/ 429491 h 533119"/>
              <a:gd name="connsiteX7" fmla="*/ 173658 w 187512"/>
              <a:gd name="connsiteY7" fmla="*/ 318654 h 533119"/>
              <a:gd name="connsiteX8" fmla="*/ 132094 w 187512"/>
              <a:gd name="connsiteY8" fmla="*/ 221673 h 533119"/>
              <a:gd name="connsiteX9" fmla="*/ 104385 w 187512"/>
              <a:gd name="connsiteY9" fmla="*/ 96982 h 533119"/>
              <a:gd name="connsiteX10" fmla="*/ 90530 w 187512"/>
              <a:gd name="connsiteY10" fmla="*/ 83127 h 53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512" h="533119">
                <a:moveTo>
                  <a:pt x="90530" y="0"/>
                </a:moveTo>
                <a:cubicBezTo>
                  <a:pt x="82618" y="39562"/>
                  <a:pt x="74563" y="85550"/>
                  <a:pt x="62821" y="124691"/>
                </a:cubicBezTo>
                <a:cubicBezTo>
                  <a:pt x="54428" y="152667"/>
                  <a:pt x="44348" y="180109"/>
                  <a:pt x="35112" y="207818"/>
                </a:cubicBezTo>
                <a:cubicBezTo>
                  <a:pt x="30494" y="221673"/>
                  <a:pt x="24122" y="235062"/>
                  <a:pt x="21258" y="249382"/>
                </a:cubicBezTo>
                <a:lnTo>
                  <a:pt x="7403" y="318654"/>
                </a:lnTo>
                <a:cubicBezTo>
                  <a:pt x="12021" y="374072"/>
                  <a:pt x="-19736" y="447332"/>
                  <a:pt x="21258" y="484909"/>
                </a:cubicBezTo>
                <a:cubicBezTo>
                  <a:pt x="145256" y="598573"/>
                  <a:pt x="169823" y="482559"/>
                  <a:pt x="187512" y="429491"/>
                </a:cubicBezTo>
                <a:cubicBezTo>
                  <a:pt x="182894" y="392545"/>
                  <a:pt x="180318" y="355287"/>
                  <a:pt x="173658" y="318654"/>
                </a:cubicBezTo>
                <a:cubicBezTo>
                  <a:pt x="167834" y="286623"/>
                  <a:pt x="145739" y="248964"/>
                  <a:pt x="132094" y="221673"/>
                </a:cubicBezTo>
                <a:cubicBezTo>
                  <a:pt x="126774" y="189751"/>
                  <a:pt x="121437" y="131086"/>
                  <a:pt x="104385" y="96982"/>
                </a:cubicBezTo>
                <a:cubicBezTo>
                  <a:pt x="101464" y="91140"/>
                  <a:pt x="95148" y="87745"/>
                  <a:pt x="90530" y="83127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.SHI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" y="686641"/>
            <a:ext cx="3201315" cy="32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915816" y="3429000"/>
            <a:ext cx="1512168" cy="389019"/>
            <a:chOff x="2915816" y="3429000"/>
            <a:chExt cx="3240360" cy="3168352"/>
          </a:xfrm>
        </p:grpSpPr>
        <p:grpSp>
          <p:nvGrpSpPr>
            <p:cNvPr id="10" name="그룹 9"/>
            <p:cNvGrpSpPr/>
            <p:nvPr/>
          </p:nvGrpSpPr>
          <p:grpSpPr>
            <a:xfrm>
              <a:off x="2915816" y="3429000"/>
              <a:ext cx="3240360" cy="3168352"/>
              <a:chOff x="778887" y="428723"/>
              <a:chExt cx="1142609" cy="116378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" name="자유형 3"/>
              <p:cNvSpPr/>
              <p:nvPr/>
            </p:nvSpPr>
            <p:spPr>
              <a:xfrm>
                <a:off x="778887" y="428723"/>
                <a:ext cx="1142609" cy="1163782"/>
              </a:xfrm>
              <a:custGeom>
                <a:avLst/>
                <a:gdLst>
                  <a:gd name="connsiteX0" fmla="*/ 89663 w 1142609"/>
                  <a:gd name="connsiteY0" fmla="*/ 457200 h 1163782"/>
                  <a:gd name="connsiteX1" fmla="*/ 89663 w 1142609"/>
                  <a:gd name="connsiteY1" fmla="*/ 110836 h 1163782"/>
                  <a:gd name="connsiteX2" fmla="*/ 117372 w 1142609"/>
                  <a:gd name="connsiteY2" fmla="*/ 55418 h 1163782"/>
                  <a:gd name="connsiteX3" fmla="*/ 214354 w 1142609"/>
                  <a:gd name="connsiteY3" fmla="*/ 27709 h 1163782"/>
                  <a:gd name="connsiteX4" fmla="*/ 228209 w 1142609"/>
                  <a:gd name="connsiteY4" fmla="*/ 69273 h 1163782"/>
                  <a:gd name="connsiteX5" fmla="*/ 269772 w 1142609"/>
                  <a:gd name="connsiteY5" fmla="*/ 83127 h 1163782"/>
                  <a:gd name="connsiteX6" fmla="*/ 297482 w 1142609"/>
                  <a:gd name="connsiteY6" fmla="*/ 110836 h 1163782"/>
                  <a:gd name="connsiteX7" fmla="*/ 311336 w 1142609"/>
                  <a:gd name="connsiteY7" fmla="*/ 152400 h 1163782"/>
                  <a:gd name="connsiteX8" fmla="*/ 339045 w 1142609"/>
                  <a:gd name="connsiteY8" fmla="*/ 207818 h 1163782"/>
                  <a:gd name="connsiteX9" fmla="*/ 352900 w 1142609"/>
                  <a:gd name="connsiteY9" fmla="*/ 263236 h 1163782"/>
                  <a:gd name="connsiteX10" fmla="*/ 380609 w 1142609"/>
                  <a:gd name="connsiteY10" fmla="*/ 346364 h 1163782"/>
                  <a:gd name="connsiteX11" fmla="*/ 463736 w 1142609"/>
                  <a:gd name="connsiteY11" fmla="*/ 374073 h 1163782"/>
                  <a:gd name="connsiteX12" fmla="*/ 643845 w 1142609"/>
                  <a:gd name="connsiteY12" fmla="*/ 360218 h 1163782"/>
                  <a:gd name="connsiteX13" fmla="*/ 685409 w 1142609"/>
                  <a:gd name="connsiteY13" fmla="*/ 346364 h 1163782"/>
                  <a:gd name="connsiteX14" fmla="*/ 713118 w 1142609"/>
                  <a:gd name="connsiteY14" fmla="*/ 318654 h 1163782"/>
                  <a:gd name="connsiteX15" fmla="*/ 726972 w 1142609"/>
                  <a:gd name="connsiteY15" fmla="*/ 235527 h 1163782"/>
                  <a:gd name="connsiteX16" fmla="*/ 740827 w 1142609"/>
                  <a:gd name="connsiteY16" fmla="*/ 180109 h 1163782"/>
                  <a:gd name="connsiteX17" fmla="*/ 754682 w 1142609"/>
                  <a:gd name="connsiteY17" fmla="*/ 96982 h 1163782"/>
                  <a:gd name="connsiteX18" fmla="*/ 796245 w 1142609"/>
                  <a:gd name="connsiteY18" fmla="*/ 13854 h 1163782"/>
                  <a:gd name="connsiteX19" fmla="*/ 837809 w 1142609"/>
                  <a:gd name="connsiteY19" fmla="*/ 0 h 1163782"/>
                  <a:gd name="connsiteX20" fmla="*/ 934791 w 1142609"/>
                  <a:gd name="connsiteY20" fmla="*/ 13854 h 1163782"/>
                  <a:gd name="connsiteX21" fmla="*/ 990209 w 1142609"/>
                  <a:gd name="connsiteY21" fmla="*/ 96982 h 1163782"/>
                  <a:gd name="connsiteX22" fmla="*/ 1017918 w 1142609"/>
                  <a:gd name="connsiteY22" fmla="*/ 207818 h 1163782"/>
                  <a:gd name="connsiteX23" fmla="*/ 1031772 w 1142609"/>
                  <a:gd name="connsiteY23" fmla="*/ 249382 h 1163782"/>
                  <a:gd name="connsiteX24" fmla="*/ 1045627 w 1142609"/>
                  <a:gd name="connsiteY24" fmla="*/ 318654 h 1163782"/>
                  <a:gd name="connsiteX25" fmla="*/ 1073336 w 1142609"/>
                  <a:gd name="connsiteY25" fmla="*/ 346364 h 1163782"/>
                  <a:gd name="connsiteX26" fmla="*/ 1101045 w 1142609"/>
                  <a:gd name="connsiteY26" fmla="*/ 387927 h 1163782"/>
                  <a:gd name="connsiteX27" fmla="*/ 1114900 w 1142609"/>
                  <a:gd name="connsiteY27" fmla="*/ 429491 h 1163782"/>
                  <a:gd name="connsiteX28" fmla="*/ 1142609 w 1142609"/>
                  <a:gd name="connsiteY28" fmla="*/ 484909 h 1163782"/>
                  <a:gd name="connsiteX29" fmla="*/ 1128754 w 1142609"/>
                  <a:gd name="connsiteY29" fmla="*/ 748145 h 1163782"/>
                  <a:gd name="connsiteX30" fmla="*/ 1114900 w 1142609"/>
                  <a:gd name="connsiteY30" fmla="*/ 803564 h 1163782"/>
                  <a:gd name="connsiteX31" fmla="*/ 1073336 w 1142609"/>
                  <a:gd name="connsiteY31" fmla="*/ 928254 h 1163782"/>
                  <a:gd name="connsiteX32" fmla="*/ 1045627 w 1142609"/>
                  <a:gd name="connsiteY32" fmla="*/ 1011382 h 1163782"/>
                  <a:gd name="connsiteX33" fmla="*/ 962500 w 1142609"/>
                  <a:gd name="connsiteY33" fmla="*/ 1080654 h 1163782"/>
                  <a:gd name="connsiteX34" fmla="*/ 920936 w 1142609"/>
                  <a:gd name="connsiteY34" fmla="*/ 1122218 h 1163782"/>
                  <a:gd name="connsiteX35" fmla="*/ 837809 w 1142609"/>
                  <a:gd name="connsiteY35" fmla="*/ 1149927 h 1163782"/>
                  <a:gd name="connsiteX36" fmla="*/ 796245 w 1142609"/>
                  <a:gd name="connsiteY36" fmla="*/ 1163782 h 1163782"/>
                  <a:gd name="connsiteX37" fmla="*/ 574572 w 1142609"/>
                  <a:gd name="connsiteY37" fmla="*/ 1149927 h 1163782"/>
                  <a:gd name="connsiteX38" fmla="*/ 505300 w 1142609"/>
                  <a:gd name="connsiteY38" fmla="*/ 1136073 h 1163782"/>
                  <a:gd name="connsiteX39" fmla="*/ 339045 w 1142609"/>
                  <a:gd name="connsiteY39" fmla="*/ 1108364 h 1163782"/>
                  <a:gd name="connsiteX40" fmla="*/ 242063 w 1142609"/>
                  <a:gd name="connsiteY40" fmla="*/ 1066800 h 1163782"/>
                  <a:gd name="connsiteX41" fmla="*/ 158936 w 1142609"/>
                  <a:gd name="connsiteY41" fmla="*/ 1025236 h 1163782"/>
                  <a:gd name="connsiteX42" fmla="*/ 131227 w 1142609"/>
                  <a:gd name="connsiteY42" fmla="*/ 983673 h 1163782"/>
                  <a:gd name="connsiteX43" fmla="*/ 89663 w 1142609"/>
                  <a:gd name="connsiteY43" fmla="*/ 942109 h 1163782"/>
                  <a:gd name="connsiteX44" fmla="*/ 75809 w 1142609"/>
                  <a:gd name="connsiteY44" fmla="*/ 900545 h 1163782"/>
                  <a:gd name="connsiteX45" fmla="*/ 48100 w 1142609"/>
                  <a:gd name="connsiteY45" fmla="*/ 858982 h 1163782"/>
                  <a:gd name="connsiteX46" fmla="*/ 20391 w 1142609"/>
                  <a:gd name="connsiteY46" fmla="*/ 803564 h 1163782"/>
                  <a:gd name="connsiteX47" fmla="*/ 20391 w 1142609"/>
                  <a:gd name="connsiteY47" fmla="*/ 484909 h 1163782"/>
                  <a:gd name="connsiteX48" fmla="*/ 89663 w 1142609"/>
                  <a:gd name="connsiteY48" fmla="*/ 457200 h 116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42609" h="1163782">
                    <a:moveTo>
                      <a:pt x="89663" y="457200"/>
                    </a:moveTo>
                    <a:cubicBezTo>
                      <a:pt x="101208" y="394854"/>
                      <a:pt x="63732" y="275065"/>
                      <a:pt x="89663" y="110836"/>
                    </a:cubicBezTo>
                    <a:cubicBezTo>
                      <a:pt x="92884" y="90436"/>
                      <a:pt x="102768" y="70022"/>
                      <a:pt x="117372" y="55418"/>
                    </a:cubicBezTo>
                    <a:cubicBezTo>
                      <a:pt x="123996" y="48795"/>
                      <a:pt x="213877" y="27828"/>
                      <a:pt x="214354" y="27709"/>
                    </a:cubicBezTo>
                    <a:cubicBezTo>
                      <a:pt x="218972" y="41564"/>
                      <a:pt x="217882" y="58946"/>
                      <a:pt x="228209" y="69273"/>
                    </a:cubicBezTo>
                    <a:cubicBezTo>
                      <a:pt x="238535" y="79599"/>
                      <a:pt x="257249" y="75614"/>
                      <a:pt x="269772" y="83127"/>
                    </a:cubicBezTo>
                    <a:cubicBezTo>
                      <a:pt x="280973" y="89847"/>
                      <a:pt x="288245" y="101600"/>
                      <a:pt x="297482" y="110836"/>
                    </a:cubicBezTo>
                    <a:cubicBezTo>
                      <a:pt x="302100" y="124691"/>
                      <a:pt x="305583" y="138977"/>
                      <a:pt x="311336" y="152400"/>
                    </a:cubicBezTo>
                    <a:cubicBezTo>
                      <a:pt x="319472" y="171383"/>
                      <a:pt x="331793" y="188480"/>
                      <a:pt x="339045" y="207818"/>
                    </a:cubicBezTo>
                    <a:cubicBezTo>
                      <a:pt x="345731" y="225647"/>
                      <a:pt x="347429" y="244998"/>
                      <a:pt x="352900" y="263236"/>
                    </a:cubicBezTo>
                    <a:cubicBezTo>
                      <a:pt x="361293" y="291212"/>
                      <a:pt x="359956" y="325711"/>
                      <a:pt x="380609" y="346364"/>
                    </a:cubicBezTo>
                    <a:cubicBezTo>
                      <a:pt x="401262" y="367017"/>
                      <a:pt x="463736" y="374073"/>
                      <a:pt x="463736" y="374073"/>
                    </a:cubicBezTo>
                    <a:cubicBezTo>
                      <a:pt x="523772" y="369455"/>
                      <a:pt x="584096" y="367687"/>
                      <a:pt x="643845" y="360218"/>
                    </a:cubicBezTo>
                    <a:cubicBezTo>
                      <a:pt x="658336" y="358407"/>
                      <a:pt x="672886" y="353878"/>
                      <a:pt x="685409" y="346364"/>
                    </a:cubicBezTo>
                    <a:cubicBezTo>
                      <a:pt x="696610" y="339643"/>
                      <a:pt x="703882" y="327891"/>
                      <a:pt x="713118" y="318654"/>
                    </a:cubicBezTo>
                    <a:cubicBezTo>
                      <a:pt x="717736" y="290945"/>
                      <a:pt x="721463" y="263073"/>
                      <a:pt x="726972" y="235527"/>
                    </a:cubicBezTo>
                    <a:cubicBezTo>
                      <a:pt x="730706" y="216856"/>
                      <a:pt x="737093" y="198780"/>
                      <a:pt x="740827" y="180109"/>
                    </a:cubicBezTo>
                    <a:cubicBezTo>
                      <a:pt x="746336" y="152563"/>
                      <a:pt x="749173" y="124528"/>
                      <a:pt x="754682" y="96982"/>
                    </a:cubicBezTo>
                    <a:cubicBezTo>
                      <a:pt x="762379" y="58496"/>
                      <a:pt x="761469" y="34720"/>
                      <a:pt x="796245" y="13854"/>
                    </a:cubicBezTo>
                    <a:cubicBezTo>
                      <a:pt x="808768" y="6340"/>
                      <a:pt x="823954" y="4618"/>
                      <a:pt x="837809" y="0"/>
                    </a:cubicBezTo>
                    <a:cubicBezTo>
                      <a:pt x="870136" y="4618"/>
                      <a:pt x="907241" y="-3678"/>
                      <a:pt x="934791" y="13854"/>
                    </a:cubicBezTo>
                    <a:cubicBezTo>
                      <a:pt x="962887" y="31733"/>
                      <a:pt x="990209" y="96982"/>
                      <a:pt x="990209" y="96982"/>
                    </a:cubicBezTo>
                    <a:cubicBezTo>
                      <a:pt x="999445" y="133927"/>
                      <a:pt x="1005876" y="171690"/>
                      <a:pt x="1017918" y="207818"/>
                    </a:cubicBezTo>
                    <a:cubicBezTo>
                      <a:pt x="1022536" y="221673"/>
                      <a:pt x="1028230" y="235214"/>
                      <a:pt x="1031772" y="249382"/>
                    </a:cubicBezTo>
                    <a:cubicBezTo>
                      <a:pt x="1037483" y="272227"/>
                      <a:pt x="1036351" y="297010"/>
                      <a:pt x="1045627" y="318654"/>
                    </a:cubicBezTo>
                    <a:cubicBezTo>
                      <a:pt x="1050773" y="330660"/>
                      <a:pt x="1065176" y="336164"/>
                      <a:pt x="1073336" y="346364"/>
                    </a:cubicBezTo>
                    <a:cubicBezTo>
                      <a:pt x="1083738" y="359366"/>
                      <a:pt x="1093598" y="373034"/>
                      <a:pt x="1101045" y="387927"/>
                    </a:cubicBezTo>
                    <a:cubicBezTo>
                      <a:pt x="1107576" y="400989"/>
                      <a:pt x="1109147" y="416068"/>
                      <a:pt x="1114900" y="429491"/>
                    </a:cubicBezTo>
                    <a:cubicBezTo>
                      <a:pt x="1123036" y="448474"/>
                      <a:pt x="1133373" y="466436"/>
                      <a:pt x="1142609" y="484909"/>
                    </a:cubicBezTo>
                    <a:cubicBezTo>
                      <a:pt x="1137991" y="572654"/>
                      <a:pt x="1136366" y="660609"/>
                      <a:pt x="1128754" y="748145"/>
                    </a:cubicBezTo>
                    <a:cubicBezTo>
                      <a:pt x="1127104" y="767115"/>
                      <a:pt x="1120371" y="785326"/>
                      <a:pt x="1114900" y="803564"/>
                    </a:cubicBezTo>
                    <a:cubicBezTo>
                      <a:pt x="1114880" y="803631"/>
                      <a:pt x="1080274" y="907439"/>
                      <a:pt x="1073336" y="928254"/>
                    </a:cubicBezTo>
                    <a:lnTo>
                      <a:pt x="1045627" y="1011382"/>
                    </a:lnTo>
                    <a:cubicBezTo>
                      <a:pt x="924187" y="1132819"/>
                      <a:pt x="1078241" y="984203"/>
                      <a:pt x="962500" y="1080654"/>
                    </a:cubicBezTo>
                    <a:cubicBezTo>
                      <a:pt x="947448" y="1093197"/>
                      <a:pt x="938064" y="1112703"/>
                      <a:pt x="920936" y="1122218"/>
                    </a:cubicBezTo>
                    <a:cubicBezTo>
                      <a:pt x="895404" y="1136403"/>
                      <a:pt x="865518" y="1140691"/>
                      <a:pt x="837809" y="1149927"/>
                    </a:cubicBezTo>
                    <a:lnTo>
                      <a:pt x="796245" y="1163782"/>
                    </a:lnTo>
                    <a:cubicBezTo>
                      <a:pt x="722354" y="1159164"/>
                      <a:pt x="648274" y="1156946"/>
                      <a:pt x="574572" y="1149927"/>
                    </a:cubicBezTo>
                    <a:cubicBezTo>
                      <a:pt x="551130" y="1147694"/>
                      <a:pt x="528490" y="1140165"/>
                      <a:pt x="505300" y="1136073"/>
                    </a:cubicBezTo>
                    <a:lnTo>
                      <a:pt x="339045" y="1108364"/>
                    </a:lnTo>
                    <a:cubicBezTo>
                      <a:pt x="241573" y="1075872"/>
                      <a:pt x="361903" y="1118161"/>
                      <a:pt x="242063" y="1066800"/>
                    </a:cubicBezTo>
                    <a:cubicBezTo>
                      <a:pt x="161762" y="1032385"/>
                      <a:pt x="238809" y="1078484"/>
                      <a:pt x="158936" y="1025236"/>
                    </a:cubicBezTo>
                    <a:cubicBezTo>
                      <a:pt x="149700" y="1011382"/>
                      <a:pt x="141887" y="996465"/>
                      <a:pt x="131227" y="983673"/>
                    </a:cubicBezTo>
                    <a:cubicBezTo>
                      <a:pt x="118684" y="968621"/>
                      <a:pt x="100531" y="958412"/>
                      <a:pt x="89663" y="942109"/>
                    </a:cubicBezTo>
                    <a:cubicBezTo>
                      <a:pt x="81562" y="929958"/>
                      <a:pt x="82340" y="913607"/>
                      <a:pt x="75809" y="900545"/>
                    </a:cubicBezTo>
                    <a:cubicBezTo>
                      <a:pt x="68363" y="885652"/>
                      <a:pt x="56361" y="873439"/>
                      <a:pt x="48100" y="858982"/>
                    </a:cubicBezTo>
                    <a:cubicBezTo>
                      <a:pt x="37853" y="841050"/>
                      <a:pt x="29627" y="822037"/>
                      <a:pt x="20391" y="803564"/>
                    </a:cubicBezTo>
                    <a:cubicBezTo>
                      <a:pt x="-83" y="680725"/>
                      <a:pt x="-12781" y="642477"/>
                      <a:pt x="20391" y="484909"/>
                    </a:cubicBezTo>
                    <a:cubicBezTo>
                      <a:pt x="22358" y="475567"/>
                      <a:pt x="78118" y="519546"/>
                      <a:pt x="89663" y="457200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305337" y="1246910"/>
                <a:ext cx="156209" cy="173004"/>
              </a:xfrm>
              <a:custGeom>
                <a:avLst/>
                <a:gdLst>
                  <a:gd name="connsiteX0" fmla="*/ 17558 w 156209"/>
                  <a:gd name="connsiteY0" fmla="*/ 0 h 173004"/>
                  <a:gd name="connsiteX1" fmla="*/ 17558 w 156209"/>
                  <a:gd name="connsiteY1" fmla="*/ 166254 h 173004"/>
                  <a:gd name="connsiteX2" fmla="*/ 114540 w 156209"/>
                  <a:gd name="connsiteY2" fmla="*/ 152400 h 173004"/>
                  <a:gd name="connsiteX3" fmla="*/ 142249 w 156209"/>
                  <a:gd name="connsiteY3" fmla="*/ 110836 h 173004"/>
                  <a:gd name="connsiteX4" fmla="*/ 156103 w 156209"/>
                  <a:gd name="connsiteY4" fmla="*/ 27709 h 17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209" h="173004">
                    <a:moveTo>
                      <a:pt x="17558" y="0"/>
                    </a:moveTo>
                    <a:cubicBezTo>
                      <a:pt x="10768" y="33946"/>
                      <a:pt x="-18307" y="139355"/>
                      <a:pt x="17558" y="166254"/>
                    </a:cubicBezTo>
                    <a:cubicBezTo>
                      <a:pt x="43682" y="185847"/>
                      <a:pt x="82213" y="157018"/>
                      <a:pt x="114540" y="152400"/>
                    </a:cubicBezTo>
                    <a:cubicBezTo>
                      <a:pt x="123776" y="138545"/>
                      <a:pt x="135690" y="126141"/>
                      <a:pt x="142249" y="110836"/>
                    </a:cubicBezTo>
                    <a:cubicBezTo>
                      <a:pt x="158343" y="73283"/>
                      <a:pt x="156103" y="61447"/>
                      <a:pt x="156103" y="27709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1065991" y="969818"/>
                <a:ext cx="83936" cy="138546"/>
              </a:xfrm>
              <a:custGeom>
                <a:avLst/>
                <a:gdLst>
                  <a:gd name="connsiteX0" fmla="*/ 83936 w 83936"/>
                  <a:gd name="connsiteY0" fmla="*/ 0 h 138546"/>
                  <a:gd name="connsiteX1" fmla="*/ 70082 w 83936"/>
                  <a:gd name="connsiteY1" fmla="*/ 41564 h 138546"/>
                  <a:gd name="connsiteX2" fmla="*/ 14664 w 83936"/>
                  <a:gd name="connsiteY2" fmla="*/ 138546 h 138546"/>
                  <a:gd name="connsiteX3" fmla="*/ 809 w 83936"/>
                  <a:gd name="connsiteY3" fmla="*/ 41564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936" h="138546">
                    <a:moveTo>
                      <a:pt x="83936" y="0"/>
                    </a:moveTo>
                    <a:cubicBezTo>
                      <a:pt x="-78770" y="65083"/>
                      <a:pt x="48539" y="-1524"/>
                      <a:pt x="70082" y="41564"/>
                    </a:cubicBezTo>
                    <a:cubicBezTo>
                      <a:pt x="97901" y="97204"/>
                      <a:pt x="44043" y="118959"/>
                      <a:pt x="14664" y="138546"/>
                    </a:cubicBezTo>
                    <a:cubicBezTo>
                      <a:pt x="-5033" y="79457"/>
                      <a:pt x="809" y="111586"/>
                      <a:pt x="809" y="4156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1475656" y="969818"/>
                <a:ext cx="83936" cy="138546"/>
              </a:xfrm>
              <a:custGeom>
                <a:avLst/>
                <a:gdLst>
                  <a:gd name="connsiteX0" fmla="*/ 83936 w 83936"/>
                  <a:gd name="connsiteY0" fmla="*/ 0 h 138546"/>
                  <a:gd name="connsiteX1" fmla="*/ 70082 w 83936"/>
                  <a:gd name="connsiteY1" fmla="*/ 41564 h 138546"/>
                  <a:gd name="connsiteX2" fmla="*/ 14664 w 83936"/>
                  <a:gd name="connsiteY2" fmla="*/ 138546 h 138546"/>
                  <a:gd name="connsiteX3" fmla="*/ 809 w 83936"/>
                  <a:gd name="connsiteY3" fmla="*/ 41564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936" h="138546">
                    <a:moveTo>
                      <a:pt x="83936" y="0"/>
                    </a:moveTo>
                    <a:cubicBezTo>
                      <a:pt x="-78770" y="65083"/>
                      <a:pt x="48539" y="-1524"/>
                      <a:pt x="70082" y="41564"/>
                    </a:cubicBezTo>
                    <a:cubicBezTo>
                      <a:pt x="97901" y="97204"/>
                      <a:pt x="44043" y="118959"/>
                      <a:pt x="14664" y="138546"/>
                    </a:cubicBezTo>
                    <a:cubicBezTo>
                      <a:pt x="-5033" y="79457"/>
                      <a:pt x="809" y="111586"/>
                      <a:pt x="809" y="4156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1205345" y="1163782"/>
                <a:ext cx="361962" cy="138545"/>
              </a:xfrm>
              <a:custGeom>
                <a:avLst/>
                <a:gdLst>
                  <a:gd name="connsiteX0" fmla="*/ 0 w 361962"/>
                  <a:gd name="connsiteY0" fmla="*/ 83127 h 138545"/>
                  <a:gd name="connsiteX1" fmla="*/ 152400 w 361962"/>
                  <a:gd name="connsiteY1" fmla="*/ 83127 h 138545"/>
                  <a:gd name="connsiteX2" fmla="*/ 166255 w 361962"/>
                  <a:gd name="connsiteY2" fmla="*/ 0 h 138545"/>
                  <a:gd name="connsiteX3" fmla="*/ 207819 w 361962"/>
                  <a:gd name="connsiteY3" fmla="*/ 13854 h 138545"/>
                  <a:gd name="connsiteX4" fmla="*/ 235528 w 361962"/>
                  <a:gd name="connsiteY4" fmla="*/ 96982 h 138545"/>
                  <a:gd name="connsiteX5" fmla="*/ 263237 w 361962"/>
                  <a:gd name="connsiteY5" fmla="*/ 138545 h 138545"/>
                  <a:gd name="connsiteX6" fmla="*/ 360219 w 361962"/>
                  <a:gd name="connsiteY6" fmla="*/ 55418 h 13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62" h="138545">
                    <a:moveTo>
                      <a:pt x="0" y="83127"/>
                    </a:moveTo>
                    <a:cubicBezTo>
                      <a:pt x="34906" y="90108"/>
                      <a:pt x="119902" y="115625"/>
                      <a:pt x="152400" y="83127"/>
                    </a:cubicBezTo>
                    <a:cubicBezTo>
                      <a:pt x="172264" y="63263"/>
                      <a:pt x="161637" y="27709"/>
                      <a:pt x="166255" y="0"/>
                    </a:cubicBezTo>
                    <a:cubicBezTo>
                      <a:pt x="180110" y="4618"/>
                      <a:pt x="199331" y="1970"/>
                      <a:pt x="207819" y="13854"/>
                    </a:cubicBezTo>
                    <a:cubicBezTo>
                      <a:pt x="224796" y="37622"/>
                      <a:pt x="219326" y="72679"/>
                      <a:pt x="235528" y="96982"/>
                    </a:cubicBezTo>
                    <a:lnTo>
                      <a:pt x="263237" y="138545"/>
                    </a:lnTo>
                    <a:cubicBezTo>
                      <a:pt x="383078" y="121426"/>
                      <a:pt x="360219" y="157347"/>
                      <a:pt x="360219" y="55418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1344358" y="1108364"/>
                <a:ext cx="83936" cy="138546"/>
              </a:xfrm>
              <a:custGeom>
                <a:avLst/>
                <a:gdLst>
                  <a:gd name="connsiteX0" fmla="*/ 83936 w 83936"/>
                  <a:gd name="connsiteY0" fmla="*/ 0 h 138546"/>
                  <a:gd name="connsiteX1" fmla="*/ 70082 w 83936"/>
                  <a:gd name="connsiteY1" fmla="*/ 41564 h 138546"/>
                  <a:gd name="connsiteX2" fmla="*/ 14664 w 83936"/>
                  <a:gd name="connsiteY2" fmla="*/ 138546 h 138546"/>
                  <a:gd name="connsiteX3" fmla="*/ 809 w 83936"/>
                  <a:gd name="connsiteY3" fmla="*/ 41564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936" h="138546">
                    <a:moveTo>
                      <a:pt x="83936" y="0"/>
                    </a:moveTo>
                    <a:cubicBezTo>
                      <a:pt x="-78770" y="65083"/>
                      <a:pt x="48539" y="-1524"/>
                      <a:pt x="70082" y="41564"/>
                    </a:cubicBezTo>
                    <a:cubicBezTo>
                      <a:pt x="97901" y="97204"/>
                      <a:pt x="44043" y="118959"/>
                      <a:pt x="14664" y="138546"/>
                    </a:cubicBezTo>
                    <a:cubicBezTo>
                      <a:pt x="-5033" y="79457"/>
                      <a:pt x="809" y="111586"/>
                      <a:pt x="809" y="4156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3491880" y="4725144"/>
              <a:ext cx="2160240" cy="15121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회원가입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0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809895"/>
            <a:ext cx="7885703" cy="3035268"/>
            <a:chOff x="-9354688" y="809895"/>
            <a:chExt cx="17240391" cy="3035268"/>
          </a:xfrm>
        </p:grpSpPr>
        <p:grpSp>
          <p:nvGrpSpPr>
            <p:cNvPr id="14" name="그룹 13"/>
            <p:cNvGrpSpPr/>
            <p:nvPr/>
          </p:nvGrpSpPr>
          <p:grpSpPr>
            <a:xfrm>
              <a:off x="-9354688" y="809895"/>
              <a:ext cx="17240391" cy="2501906"/>
              <a:chOff x="407041" y="1005492"/>
              <a:chExt cx="8429369" cy="250190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07041" y="1005492"/>
                <a:ext cx="8426038" cy="1983332"/>
                <a:chOff x="407041" y="1005492"/>
                <a:chExt cx="8426038" cy="1983332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407041" y="1005492"/>
                  <a:ext cx="8424936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8800" dirty="0" smtClean="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JUNGYEONS</a:t>
                  </a:r>
                  <a:endParaRPr lang="ko-KR" altLang="en-US" dirty="0">
                    <a:solidFill>
                      <a:schemeClr val="tx2"/>
                    </a:solidFill>
                    <a:latin typeface="Goudy Stout" panose="0202090407030B020401" pitchFamily="18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08143" y="1542274"/>
                  <a:ext cx="8424936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8800" dirty="0" smtClean="0">
                      <a:solidFill>
                        <a:schemeClr val="accent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JUNGYEONS</a:t>
                  </a:r>
                  <a:endParaRPr lang="ko-KR" altLang="en-US" dirty="0">
                    <a:solidFill>
                      <a:schemeClr val="accent2"/>
                    </a:solidFill>
                    <a:latin typeface="Goudy Stout" panose="0202090407030B020401" pitchFamily="18" charset="0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411474" y="2060848"/>
                <a:ext cx="842493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800" dirty="0" smtClean="0">
                    <a:solidFill>
                      <a:schemeClr val="accent6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JUNGYEONS</a:t>
                </a:r>
                <a:endParaRPr lang="ko-KR" altLang="en-US" dirty="0">
                  <a:solidFill>
                    <a:schemeClr val="accent6"/>
                  </a:solidFill>
                  <a:latin typeface="Goudy Stout" panose="0202090407030B020401" pitchFamily="18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-9352984" y="2398613"/>
              <a:ext cx="1723132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800" dirty="0" smtClean="0">
                  <a:solidFill>
                    <a:srgbClr val="FBF7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JUNGYEONS</a:t>
              </a:r>
              <a:endParaRPr lang="ko-KR" altLang="en-US" dirty="0">
                <a:solidFill>
                  <a:srgbClr val="FBF747"/>
                </a:solidFill>
                <a:latin typeface="Goudy Stout" panose="0202090407030B0204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1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맑은 고딕</vt:lpstr>
      <vt:lpstr>Arial</vt:lpstr>
      <vt:lpstr>Goudy Stout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J.SHIN</dc:creator>
  <cp:lastModifiedBy>USER</cp:lastModifiedBy>
  <cp:revision>8</cp:revision>
  <dcterms:created xsi:type="dcterms:W3CDTF">2019-08-04T14:07:48Z</dcterms:created>
  <dcterms:modified xsi:type="dcterms:W3CDTF">2019-08-12T06:05:15Z</dcterms:modified>
</cp:coreProperties>
</file>