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8" r:id="rId7"/>
    <p:sldId id="269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57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FFE69F"/>
    <a:srgbClr val="FFF2CC"/>
    <a:srgbClr val="F8DA84"/>
    <a:srgbClr val="DCBFA0"/>
    <a:srgbClr val="181717"/>
    <a:srgbClr val="E9B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48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96" y="252"/>
      </p:cViewPr>
      <p:guideLst>
        <p:guide orient="horz" pos="595"/>
        <p:guide pos="57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46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5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86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11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94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8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9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26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8861367" y="0"/>
            <a:ext cx="3330633" cy="685800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9243754" y="665018"/>
            <a:ext cx="2560320" cy="0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0" y="0"/>
            <a:ext cx="8861367" cy="8478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accent6">
                    <a:lumMod val="50000"/>
                  </a:schemeClr>
                </a:solidFill>
              </a:rPr>
              <a:t>SECRETARY</a:t>
            </a:r>
            <a:endParaRPr lang="ko-KR" alt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029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7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1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F47A-F21C-4C0F-91AB-99E96FC4813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40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7200" b="1" dirty="0" smtClean="0">
                <a:solidFill>
                  <a:schemeClr val="accent6">
                    <a:lumMod val="50000"/>
                  </a:schemeClr>
                </a:solidFill>
              </a:rPr>
              <a:t>SECRETARY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600" dirty="0" smtClean="0"/>
              <a:t>- </a:t>
            </a:r>
            <a:r>
              <a:rPr lang="ko-KR" altLang="en-US" sz="3600" dirty="0" smtClean="0"/>
              <a:t>웹 어플리케이션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78854" y="4850594"/>
            <a:ext cx="3313611" cy="621058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작성자 </a:t>
            </a:r>
            <a:r>
              <a:rPr lang="ko-KR" altLang="en-US" sz="3600" dirty="0" err="1" smtClean="0"/>
              <a:t>신정연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792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08960" y="3175463"/>
            <a:ext cx="3030583" cy="7813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accent6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LOGIN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Bahnschrift Light Semi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71840" y="961804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접속하면 바로 </a:t>
            </a:r>
            <a:r>
              <a:rPr lang="ko-KR" altLang="en-US" sz="2000" dirty="0" smtClean="0"/>
              <a:t>뜨는  인덱스 </a:t>
            </a:r>
            <a:r>
              <a:rPr lang="ko-KR" altLang="en-US" sz="2000" dirty="0" smtClean="0"/>
              <a:t>화면</a:t>
            </a:r>
            <a:endParaRPr lang="en-US" altLang="ko-KR" sz="2000" dirty="0" smtClean="0"/>
          </a:p>
          <a:p>
            <a:r>
              <a:rPr lang="ko-KR" altLang="en-US" sz="2000" dirty="0" smtClean="0"/>
              <a:t>①클릭 시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로그인 </a:t>
            </a:r>
            <a:r>
              <a:rPr lang="ko-KR" altLang="en-US" sz="2000" dirty="0" err="1" smtClean="0"/>
              <a:t>모달</a:t>
            </a:r>
            <a:r>
              <a:rPr lang="ko-KR" altLang="en-US" sz="2000" dirty="0" smtClean="0"/>
              <a:t> 팝업 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54829" y="3273773"/>
            <a:ext cx="555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① 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826266" y="133169"/>
            <a:ext cx="1344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#</a:t>
            </a:r>
            <a:r>
              <a:rPr lang="en-US" altLang="ko-KR" sz="2400" b="1" dirty="0" smtClean="0"/>
              <a:t>INDEX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959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847165"/>
            <a:ext cx="8861612" cy="60108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81694" y="1633450"/>
            <a:ext cx="5184371" cy="4002580"/>
          </a:xfrm>
          <a:prstGeom prst="rect">
            <a:avLst/>
          </a:prstGeom>
          <a:solidFill>
            <a:schemeClr val="bg1"/>
          </a:solidFill>
          <a:ln w="47625">
            <a:solidFill>
              <a:srgbClr val="DCBF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53047" y="2977228"/>
            <a:ext cx="2560320" cy="63176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①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53047" y="4060654"/>
            <a:ext cx="2560320" cy="63176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②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0567" y="297722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E9B861"/>
                </a:solidFill>
                <a:latin typeface="Bahnschrift Light SemiCondensed" panose="020B0502040204020203" pitchFamily="34" charset="0"/>
              </a:rPr>
              <a:t>ID</a:t>
            </a:r>
            <a:endParaRPr lang="ko-KR" altLang="en-US" sz="3200" dirty="0">
              <a:solidFill>
                <a:srgbClr val="E9B86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561" y="4084149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E9B861"/>
                </a:solidFill>
                <a:latin typeface="Bahnschrift Light SemiCondensed" panose="020B0502040204020203" pitchFamily="34" charset="0"/>
              </a:rPr>
              <a:t>PW</a:t>
            </a:r>
            <a:endParaRPr lang="ko-KR" altLang="en-US" sz="3200" dirty="0">
              <a:solidFill>
                <a:srgbClr val="E9B861"/>
              </a:solidFill>
              <a:latin typeface="Bahnschrift Light SemiCondensed" panose="020B0502040204020203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04507" y="2513537"/>
            <a:ext cx="2057400" cy="12032"/>
          </a:xfrm>
          <a:prstGeom prst="line">
            <a:avLst/>
          </a:prstGeom>
          <a:ln w="539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72422" y="1742710"/>
            <a:ext cx="1521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Bahnschrift Light SemiCondensed" panose="020B0502040204020203" pitchFamily="34" charset="0"/>
              </a:rPr>
              <a:t>LOGIN</a:t>
            </a:r>
            <a:endParaRPr lang="ko-KR" altLang="en-US" sz="4400" dirty="0">
              <a:latin typeface="Bahnschrift Light SemiCondensed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04507" y="4853134"/>
            <a:ext cx="1789485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③</a:t>
            </a:r>
            <a:r>
              <a:rPr lang="en-US" altLang="ko-KR" i="1" dirty="0" smtClean="0">
                <a:solidFill>
                  <a:schemeClr val="bg2">
                    <a:lumMod val="50000"/>
                  </a:schemeClr>
                </a:solidFill>
              </a:rPr>
              <a:t>LOGIN</a:t>
            </a:r>
            <a:endParaRPr lang="ko-KR" alt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33997" y="190861"/>
            <a:ext cx="258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#LOGIN-MODAL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063543" y="963214"/>
            <a:ext cx="27318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① 아이디 입력</a:t>
            </a:r>
            <a:endParaRPr lang="en-US" altLang="ko-KR" sz="2000" dirty="0" smtClean="0"/>
          </a:p>
          <a:p>
            <a:r>
              <a:rPr lang="ko-KR" altLang="en-US" sz="2000" dirty="0" smtClean="0"/>
              <a:t>② 비밀번호 입력</a:t>
            </a:r>
            <a:endParaRPr lang="en-US" altLang="ko-KR" sz="2000" dirty="0" smtClean="0"/>
          </a:p>
          <a:p>
            <a:r>
              <a:rPr lang="ko-KR" altLang="en-US" sz="2000" dirty="0" smtClean="0"/>
              <a:t>③ 로그인 시도</a:t>
            </a:r>
            <a:endParaRPr lang="en-US" altLang="ko-KR" sz="2000" dirty="0" smtClean="0"/>
          </a:p>
          <a:p>
            <a:r>
              <a:rPr lang="ko-KR" altLang="en-US" sz="2000" dirty="0" smtClean="0"/>
              <a:t>③ </a:t>
            </a:r>
            <a:r>
              <a:rPr lang="en-US" altLang="ko-KR" sz="2000" dirty="0" smtClean="0"/>
              <a:t>- 1 </a:t>
            </a:r>
            <a:r>
              <a:rPr lang="ko-KR" altLang="en-US" sz="2000" dirty="0" smtClean="0"/>
              <a:t>로그인 성공 시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smtClean="0"/>
              <a:t>   TO-DO</a:t>
            </a:r>
            <a:r>
              <a:rPr lang="ko-KR" altLang="en-US" sz="2000" dirty="0" smtClean="0"/>
              <a:t>로 넘어감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③ - 2 </a:t>
            </a:r>
            <a:r>
              <a:rPr lang="ko-KR" altLang="en-US" sz="2000" dirty="0" smtClean="0"/>
              <a:t>로그인 실패 시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입력한 아이디와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비밀번호가 </a:t>
            </a:r>
            <a:r>
              <a:rPr lang="ko-KR" altLang="en-US" sz="2000" dirty="0" err="1" smtClean="0"/>
              <a:t>지워짐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241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0" y="671057"/>
            <a:ext cx="8844742" cy="586015"/>
            <a:chOff x="0" y="831273"/>
            <a:chExt cx="8844742" cy="764771"/>
          </a:xfrm>
        </p:grpSpPr>
        <p:sp>
          <p:nvSpPr>
            <p:cNvPr id="2" name="직사각형 1"/>
            <p:cNvSpPr/>
            <p:nvPr/>
          </p:nvSpPr>
          <p:spPr>
            <a:xfrm>
              <a:off x="0" y="831273"/>
              <a:ext cx="8844742" cy="7647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77184" y="931026"/>
              <a:ext cx="14469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accent6">
                      <a:lumMod val="50000"/>
                    </a:schemeClr>
                  </a:solidFill>
                </a:rPr>
                <a:t>TO-DO</a:t>
              </a:r>
              <a:endParaRPr lang="ko-KR" altLang="en-US" sz="2800" b="1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422371" y="947651"/>
              <a:ext cx="19794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>
                      <a:lumMod val="50000"/>
                    </a:schemeClr>
                  </a:solidFill>
                </a:rPr>
                <a:t>CONTECTS</a:t>
              </a:r>
              <a:endParaRPr lang="ko-KR" altLang="en-US" sz="2800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882287" y="123626"/>
            <a:ext cx="1403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#</a:t>
            </a:r>
            <a:r>
              <a:rPr lang="en-US" altLang="ko-KR" sz="2400" b="1" dirty="0" smtClean="0"/>
              <a:t>TO-DO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2551370" y="3770745"/>
            <a:ext cx="4339244" cy="665018"/>
          </a:xfrm>
          <a:prstGeom prst="rect">
            <a:avLst/>
          </a:prstGeom>
          <a:noFill/>
          <a:ln w="28575">
            <a:solidFill>
              <a:srgbClr val="F8D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trike="dblStrike" dirty="0" smtClean="0">
                <a:solidFill>
                  <a:schemeClr val="accent6">
                    <a:lumMod val="50000"/>
                  </a:schemeClr>
                </a:solidFill>
              </a:rPr>
              <a:t>잠자기</a:t>
            </a:r>
            <a:endParaRPr lang="ko-KR" altLang="en-US" strike="dblStrik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1370" y="4435763"/>
            <a:ext cx="4339244" cy="665018"/>
          </a:xfrm>
          <a:prstGeom prst="rect">
            <a:avLst/>
          </a:prstGeom>
          <a:noFill/>
          <a:ln w="28575">
            <a:solidFill>
              <a:srgbClr val="F8D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6">
                    <a:lumMod val="50000"/>
                  </a:schemeClr>
                </a:solidFill>
              </a:rPr>
              <a:t>밥먹기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1370" y="5100781"/>
            <a:ext cx="4339244" cy="665018"/>
          </a:xfrm>
          <a:prstGeom prst="rect">
            <a:avLst/>
          </a:prstGeom>
          <a:noFill/>
          <a:ln w="28575">
            <a:solidFill>
              <a:srgbClr val="F8D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6">
                    <a:lumMod val="50000"/>
                  </a:schemeClr>
                </a:solidFill>
              </a:rPr>
              <a:t>학원가기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550029" y="2463783"/>
            <a:ext cx="4339244" cy="572724"/>
            <a:chOff x="2550029" y="2463783"/>
            <a:chExt cx="4339244" cy="57272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550029" y="3036507"/>
              <a:ext cx="4339244" cy="0"/>
            </a:xfrm>
            <a:prstGeom prst="line">
              <a:avLst/>
            </a:prstGeom>
            <a:ln w="127000" cmpd="dbl">
              <a:solidFill>
                <a:srgbClr val="F8DA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550029" y="246378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①</a:t>
              </a:r>
              <a:endParaRPr lang="ko-KR" altLang="en-US" sz="24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97774" y="3326042"/>
            <a:ext cx="443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④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7072577" y="2543874"/>
            <a:ext cx="1159328" cy="6017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ADD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32387" y="4435763"/>
            <a:ext cx="1159328" cy="6650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DELETE</a:t>
            </a:r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ALL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229042" y="256346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/>
              <a:t>②</a:t>
            </a:r>
            <a:endParaRPr lang="ko-KR" alt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34846" y="4518131"/>
            <a:ext cx="42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③</a:t>
            </a:r>
            <a:endParaRPr lang="ko-KR" alt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67899" y="956803"/>
            <a:ext cx="291618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① 텍스트 입력</a:t>
            </a:r>
            <a:endParaRPr lang="en-US" altLang="ko-KR" sz="2000" dirty="0" smtClean="0"/>
          </a:p>
          <a:p>
            <a:r>
              <a:rPr lang="ko-KR" altLang="en-US" sz="2000" dirty="0" smtClean="0"/>
              <a:t>② </a:t>
            </a:r>
            <a:r>
              <a:rPr lang="ko-KR" altLang="en-US" sz="2000" dirty="0" smtClean="0"/>
              <a:t>입력된 텍스트를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리스트에 </a:t>
            </a:r>
            <a:r>
              <a:rPr lang="ko-KR" altLang="en-US" sz="2000" dirty="0" smtClean="0"/>
              <a:t>추가함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③ 목록을 모두 삭제함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circleNumDbPlain" startAt="4"/>
            </a:pPr>
            <a:r>
              <a:rPr lang="en-US" altLang="ko-KR" sz="2000" dirty="0" smtClean="0"/>
              <a:t>OVERFLOW </a:t>
            </a:r>
            <a:r>
              <a:rPr lang="ko-KR" altLang="en-US" sz="2000" dirty="0" smtClean="0"/>
              <a:t>시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스크롤 </a:t>
            </a:r>
            <a:r>
              <a:rPr lang="en-US" altLang="ko-KR" sz="2000" dirty="0" smtClean="0"/>
              <a:t>OR </a:t>
            </a:r>
            <a:r>
              <a:rPr lang="ko-KR" altLang="en-US" sz="2000" dirty="0" smtClean="0"/>
              <a:t>아코디언</a:t>
            </a:r>
            <a:endParaRPr lang="en-US" altLang="ko-KR" sz="2000" dirty="0" smtClean="0"/>
          </a:p>
          <a:p>
            <a:r>
              <a:rPr lang="ko-KR" altLang="en-US" sz="2000" dirty="0" smtClean="0"/>
              <a:t>⑤ 내용 완수하고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ko-KR" altLang="en-US" sz="2000" dirty="0" smtClean="0"/>
              <a:t>클릭하면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취소선이</a:t>
            </a:r>
            <a:endParaRPr lang="en-US" altLang="ko-KR" sz="2000" dirty="0"/>
          </a:p>
          <a:p>
            <a:r>
              <a:rPr lang="en-US" altLang="ko-KR" sz="2000" dirty="0" smtClean="0"/>
              <a:t> </a:t>
            </a:r>
            <a:r>
              <a:rPr lang="ko-KR" altLang="en-US" sz="2000" dirty="0" smtClean="0"/>
              <a:t>생김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r>
              <a:rPr lang="ko-KR" altLang="en-US" sz="2000" dirty="0" smtClean="0"/>
              <a:t>⑥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버튼을 누르면 해당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내용이 삭제됨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⑦ 이전 날짜로 이동</a:t>
            </a:r>
            <a:endParaRPr lang="en-US" altLang="ko-KR" sz="2000" dirty="0" smtClean="0"/>
          </a:p>
          <a:p>
            <a:r>
              <a:rPr lang="ko-KR" altLang="en-US" sz="2000" dirty="0" smtClean="0"/>
              <a:t>⑧ 이후 </a:t>
            </a:r>
            <a:r>
              <a:rPr lang="ko-KR" altLang="en-US" sz="2000" dirty="0"/>
              <a:t>날짜로 이동</a:t>
            </a:r>
            <a:endParaRPr lang="en-US" altLang="ko-KR" sz="2000" dirty="0" smtClean="0"/>
          </a:p>
          <a:p>
            <a:r>
              <a:rPr lang="ko-KR" altLang="en-US" sz="2000" dirty="0" smtClean="0"/>
              <a:t>⑨ 달력을 이용해 날짜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이동</a:t>
            </a:r>
            <a:endParaRPr lang="ko-KR" alt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6401806" y="4021943"/>
            <a:ext cx="29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01806" y="4678765"/>
            <a:ext cx="29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01806" y="5307789"/>
            <a:ext cx="29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41215" y="3915456"/>
            <a:ext cx="29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⑤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073997" y="40001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⑥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754420" y="1677642"/>
            <a:ext cx="4219047" cy="523220"/>
            <a:chOff x="2754420" y="1677642"/>
            <a:chExt cx="4219047" cy="523220"/>
          </a:xfrm>
        </p:grpSpPr>
        <p:sp>
          <p:nvSpPr>
            <p:cNvPr id="40" name="TextBox 39"/>
            <p:cNvSpPr txBox="1"/>
            <p:nvPr/>
          </p:nvSpPr>
          <p:spPr>
            <a:xfrm>
              <a:off x="3177187" y="1677642"/>
              <a:ext cx="34708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/>
                <a:t>← </a:t>
              </a:r>
              <a:r>
                <a:rPr lang="en-US" altLang="ko-KR" sz="2800" dirty="0" smtClean="0"/>
                <a:t>2019.10.16</a:t>
              </a:r>
              <a:r>
                <a:rPr lang="en-US" altLang="ko-KR" sz="2000" dirty="0" smtClean="0"/>
                <a:t> WED </a:t>
              </a:r>
              <a:r>
                <a:rPr lang="ko-KR" altLang="en-US" sz="2800" dirty="0" smtClean="0"/>
                <a:t>→</a:t>
              </a:r>
              <a:endParaRPr lang="ko-KR" alt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54420" y="169806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⑦</a:t>
              </a:r>
              <a:endParaRPr lang="ko-KR" alt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81024" y="169806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⑧</a:t>
              </a:r>
              <a:endParaRPr lang="ko-KR" altLang="en-US" sz="2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01106" y="1633378"/>
            <a:ext cx="1300499" cy="930088"/>
            <a:chOff x="7234088" y="1462678"/>
            <a:chExt cx="1300499" cy="930088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47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4088" y="1462678"/>
              <a:ext cx="930088" cy="930088"/>
            </a:xfrm>
            <a:prstGeom prst="rect">
              <a:avLst/>
            </a:prstGeom>
            <a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tile tx="0" ty="0" sx="100000" sy="100000" flip="none" algn="tl"/>
            </a:blipFill>
          </p:spPr>
        </p:pic>
        <p:sp>
          <p:nvSpPr>
            <p:cNvPr id="38" name="TextBox 37"/>
            <p:cNvSpPr txBox="1"/>
            <p:nvPr/>
          </p:nvSpPr>
          <p:spPr>
            <a:xfrm>
              <a:off x="8042144" y="168718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⑨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380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29637"/>
              </p:ext>
            </p:extLst>
          </p:nvPr>
        </p:nvGraphicFramePr>
        <p:xfrm>
          <a:off x="1251714" y="2154869"/>
          <a:ext cx="7123084" cy="329962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605130">
                  <a:extLst>
                    <a:ext uri="{9D8B030D-6E8A-4147-A177-3AD203B41FA5}">
                      <a16:colId xmlns:a16="http://schemas.microsoft.com/office/drawing/2014/main" val="1711106168"/>
                    </a:ext>
                  </a:extLst>
                </a:gridCol>
                <a:gridCol w="4517954">
                  <a:extLst>
                    <a:ext uri="{9D8B030D-6E8A-4147-A177-3AD203B41FA5}">
                      <a16:colId xmlns:a16="http://schemas.microsoft.com/office/drawing/2014/main" val="204416291"/>
                    </a:ext>
                  </a:extLst>
                </a:gridCol>
              </a:tblGrid>
              <a:tr h="549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err="1" smtClean="0"/>
                        <a:t>왕다영</a:t>
                      </a:r>
                      <a:endParaRPr lang="ko-KR" altLang="en-US" sz="2400" b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010-5858-4949</a:t>
                      </a:r>
                      <a:endParaRPr lang="ko-KR" altLang="en-US" sz="2400" b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2592"/>
                  </a:ext>
                </a:extLst>
              </a:tr>
              <a:tr h="549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왕다앵</a:t>
                      </a:r>
                      <a:endParaRPr lang="ko-KR" altLang="en-US" sz="2400" b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018-345-2345</a:t>
                      </a:r>
                      <a:endParaRPr lang="ko-KR" alt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05324"/>
                  </a:ext>
                </a:extLst>
              </a:tr>
              <a:tr h="549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왕애앵</a:t>
                      </a:r>
                      <a:endParaRPr lang="ko-KR" altLang="en-US" sz="2400" b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011-454-2342</a:t>
                      </a:r>
                      <a:endParaRPr lang="ko-KR" alt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704704"/>
                  </a:ext>
                </a:extLst>
              </a:tr>
              <a:tr h="549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임은형</a:t>
                      </a:r>
                      <a:endParaRPr lang="ko-KR" alt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016-345-5432</a:t>
                      </a:r>
                      <a:endParaRPr lang="ko-KR" alt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338089"/>
                  </a:ext>
                </a:extLst>
              </a:tr>
              <a:tr h="549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임은영</a:t>
                      </a:r>
                      <a:endParaRPr lang="ko-KR" alt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011-567-8901</a:t>
                      </a:r>
                      <a:endParaRPr lang="ko-KR" alt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343733"/>
                  </a:ext>
                </a:extLst>
              </a:tr>
              <a:tr h="549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임은앵</a:t>
                      </a:r>
                      <a:endParaRPr lang="ko-KR" alt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010-8253-1253</a:t>
                      </a:r>
                      <a:endParaRPr lang="ko-KR" alt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579791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0" y="671057"/>
            <a:ext cx="8844742" cy="612396"/>
            <a:chOff x="0" y="671057"/>
            <a:chExt cx="8844742" cy="612396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671057"/>
              <a:ext cx="8844742" cy="612396"/>
              <a:chOff x="0" y="831273"/>
              <a:chExt cx="8844742" cy="79919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0" y="831273"/>
                <a:ext cx="8844742" cy="76477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277184" y="931026"/>
                <a:ext cx="1446917" cy="682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TO-DO</a:t>
                </a:r>
                <a:endParaRPr lang="ko-KR" altLang="en-US" sz="2800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22371" y="947651"/>
                <a:ext cx="2099453" cy="682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CONTACTS</a:t>
                </a:r>
                <a:endParaRPr lang="ko-KR" altLang="en-US" sz="2800" b="1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035480" y="79101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①</a:t>
              </a:r>
              <a:endParaRPr lang="ko-KR" altLang="en-US" sz="2400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526130" y="323634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/>
              <a:t>②</a:t>
            </a:r>
            <a:endParaRPr lang="ko-KR" alt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9504419" y="138984"/>
            <a:ext cx="2099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#</a:t>
            </a:r>
            <a:r>
              <a:rPr lang="en-US" altLang="ko-KR" sz="2400" b="1" dirty="0" smtClean="0"/>
              <a:t>CONTACTS</a:t>
            </a:r>
            <a:endParaRPr lang="ko-KR" altLang="en-US" sz="2800" b="1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2769514" y="5576114"/>
            <a:ext cx="2813270" cy="461665"/>
            <a:chOff x="2769514" y="5576114"/>
            <a:chExt cx="2813270" cy="461665"/>
          </a:xfrm>
        </p:grpSpPr>
        <p:sp>
          <p:nvSpPr>
            <p:cNvPr id="42" name="TextBox 41"/>
            <p:cNvSpPr txBox="1"/>
            <p:nvPr/>
          </p:nvSpPr>
          <p:spPr>
            <a:xfrm>
              <a:off x="3261957" y="5668447"/>
              <a:ext cx="2320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 2 3 4 º º º º </a:t>
              </a:r>
              <a:r>
                <a:rPr lang="en-US" altLang="ko-KR" dirty="0"/>
                <a:t>9</a:t>
              </a:r>
              <a:r>
                <a:rPr lang="en-US" altLang="ko-KR" dirty="0" smtClean="0"/>
                <a:t> 10 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69514" y="5576114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/>
                <a:t>④</a:t>
              </a:r>
              <a:endParaRPr lang="ko-KR" altLang="en-US" sz="24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064570" y="962850"/>
            <a:ext cx="292015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① </a:t>
            </a:r>
            <a:r>
              <a:rPr lang="en-US" altLang="ko-KR" sz="2000" dirty="0" smtClean="0"/>
              <a:t>CONTACTS</a:t>
            </a:r>
            <a:r>
              <a:rPr lang="ko-KR" altLang="en-US" sz="2000" dirty="0" smtClean="0"/>
              <a:t>를 누르면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BOLD</a:t>
            </a:r>
            <a:r>
              <a:rPr lang="ko-KR" altLang="en-US" sz="2000" dirty="0" smtClean="0"/>
              <a:t>가 적용됨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r>
              <a:rPr lang="ko-KR" altLang="en-US" sz="2000" dirty="0" smtClean="0"/>
              <a:t>② 이름을 누르면 상세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정보를 띄움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③ </a:t>
            </a:r>
            <a:r>
              <a:rPr lang="en-US" altLang="ko-KR" sz="2000" dirty="0" smtClean="0"/>
              <a:t>ADD</a:t>
            </a:r>
            <a:r>
              <a:rPr lang="ko-KR" altLang="en-US" sz="2000" dirty="0" smtClean="0"/>
              <a:t>화면으로 전환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r>
              <a:rPr lang="ko-KR" altLang="en-US" sz="2000" dirty="0" smtClean="0"/>
              <a:t>④ </a:t>
            </a:r>
            <a:r>
              <a:rPr lang="en-US" altLang="ko-KR" sz="2000" dirty="0" smtClean="0"/>
              <a:t>PAGENATION</a:t>
            </a:r>
            <a:endParaRPr lang="ko-KR" altLang="en-US" sz="2000" dirty="0"/>
          </a:p>
          <a:p>
            <a:r>
              <a:rPr lang="ko-KR" altLang="en-US" sz="2000" dirty="0" smtClean="0"/>
              <a:t>⑤ 이름 또는 번호로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검색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※ </a:t>
            </a:r>
            <a:r>
              <a:rPr lang="ko-KR" altLang="en-US" sz="2000" dirty="0" smtClean="0"/>
              <a:t>정렬 </a:t>
            </a:r>
            <a:r>
              <a:rPr lang="en-US" altLang="ko-KR" sz="2000" dirty="0" smtClean="0"/>
              <a:t>: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이름을 기준으로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오름차순 정렬</a:t>
            </a:r>
            <a:endParaRPr lang="en-US" altLang="ko-KR" sz="2000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6458637" y="1494987"/>
            <a:ext cx="1795138" cy="461665"/>
            <a:chOff x="6458637" y="1494987"/>
            <a:chExt cx="1795138" cy="461665"/>
          </a:xfrm>
        </p:grpSpPr>
        <p:sp>
          <p:nvSpPr>
            <p:cNvPr id="11" name="직사각형 10"/>
            <p:cNvSpPr/>
            <p:nvPr/>
          </p:nvSpPr>
          <p:spPr>
            <a:xfrm>
              <a:off x="6993899" y="1514286"/>
              <a:ext cx="1259876" cy="4039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accent6">
                      <a:lumMod val="50000"/>
                    </a:schemeClr>
                  </a:solidFill>
                </a:rPr>
                <a:t>ADD</a:t>
              </a:r>
              <a:endParaRPr lang="ko-KR" alt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458637" y="149498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/>
                <a:t>③</a:t>
              </a:r>
              <a:endParaRPr lang="ko-KR" altLang="en-US" sz="240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791939" y="6081216"/>
            <a:ext cx="3582859" cy="461665"/>
            <a:chOff x="4791939" y="6081216"/>
            <a:chExt cx="3582859" cy="461665"/>
          </a:xfrm>
        </p:grpSpPr>
        <p:sp>
          <p:nvSpPr>
            <p:cNvPr id="31" name="직사각형 30"/>
            <p:cNvSpPr/>
            <p:nvPr/>
          </p:nvSpPr>
          <p:spPr>
            <a:xfrm>
              <a:off x="7114922" y="6138958"/>
              <a:ext cx="1259876" cy="4039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accent6">
                      <a:lumMod val="50000"/>
                    </a:schemeClr>
                  </a:solidFill>
                </a:rPr>
                <a:t>SEARCH</a:t>
              </a:r>
              <a:endParaRPr lang="ko-KR" alt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91939" y="6081216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/>
                <a:t>⑤</a:t>
              </a:r>
              <a:endParaRPr lang="ko-KR" altLang="en-US" sz="2400" dirty="0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5368413" y="6459794"/>
            <a:ext cx="1582667" cy="14749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6435" y="183228"/>
            <a:ext cx="227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</a:t>
            </a:r>
            <a:r>
              <a:rPr lang="en-US" altLang="ko-KR" sz="2000" b="1" dirty="0" smtClean="0"/>
              <a:t>INFORMATION</a:t>
            </a:r>
            <a:endParaRPr lang="ko-KR" altLang="en-US" sz="2400" b="1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53967"/>
              </p:ext>
            </p:extLst>
          </p:nvPr>
        </p:nvGraphicFramePr>
        <p:xfrm>
          <a:off x="1238535" y="1923975"/>
          <a:ext cx="6828832" cy="267667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14416">
                  <a:extLst>
                    <a:ext uri="{9D8B030D-6E8A-4147-A177-3AD203B41FA5}">
                      <a16:colId xmlns:a16="http://schemas.microsoft.com/office/drawing/2014/main" val="3221031629"/>
                    </a:ext>
                  </a:extLst>
                </a:gridCol>
                <a:gridCol w="3414416">
                  <a:extLst>
                    <a:ext uri="{9D8B030D-6E8A-4147-A177-3AD203B41FA5}">
                      <a16:colId xmlns:a16="http://schemas.microsoft.com/office/drawing/2014/main" val="3724716158"/>
                    </a:ext>
                  </a:extLst>
                </a:gridCol>
              </a:tblGrid>
              <a:tr h="89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Name</a:t>
                      </a:r>
                      <a:endParaRPr lang="ko-KR" alt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왕애앵</a:t>
                      </a:r>
                      <a:endParaRPr lang="ko-KR" altLang="en-US" sz="2400" b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4868"/>
                  </a:ext>
                </a:extLst>
              </a:tr>
              <a:tr h="89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Phone number</a:t>
                      </a:r>
                      <a:endParaRPr lang="ko-KR" alt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011-454-2342</a:t>
                      </a:r>
                      <a:endParaRPr lang="ko-KR" altLang="en-US" sz="24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57241"/>
                  </a:ext>
                </a:extLst>
              </a:tr>
              <a:tr h="89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Memo</a:t>
                      </a:r>
                      <a:endParaRPr lang="ko-KR" alt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예민함</a:t>
                      </a:r>
                      <a:endParaRPr lang="ko-KR" alt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563885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0" y="671057"/>
            <a:ext cx="8844742" cy="612396"/>
            <a:chOff x="0" y="831273"/>
            <a:chExt cx="8844742" cy="799199"/>
          </a:xfrm>
        </p:grpSpPr>
        <p:sp>
          <p:nvSpPr>
            <p:cNvPr id="10" name="직사각형 9"/>
            <p:cNvSpPr/>
            <p:nvPr/>
          </p:nvSpPr>
          <p:spPr>
            <a:xfrm>
              <a:off x="0" y="831273"/>
              <a:ext cx="8844742" cy="7647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77184" y="931026"/>
              <a:ext cx="1446917" cy="682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>
                      <a:lumMod val="50000"/>
                    </a:schemeClr>
                  </a:solidFill>
                </a:rPr>
                <a:t>TO-DO</a:t>
              </a:r>
              <a:endParaRPr lang="ko-KR" altLang="en-US" sz="2800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22371" y="947651"/>
              <a:ext cx="2099453" cy="682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accent6">
                      <a:lumMod val="50000"/>
                    </a:schemeClr>
                  </a:solidFill>
                </a:rPr>
                <a:t>CONTACTS</a:t>
              </a:r>
              <a:endParaRPr lang="ko-KR" altLang="en-US" sz="2800" b="1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070264" y="958646"/>
            <a:ext cx="31085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① 클릭 된 연락처의 정보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를 보여줌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r>
              <a:rPr lang="ko-KR" altLang="en-US" sz="2000" dirty="0" smtClean="0"/>
              <a:t>② </a:t>
            </a:r>
            <a:r>
              <a:rPr lang="en-US" altLang="ko-KR" sz="2000" dirty="0" smtClean="0"/>
              <a:t>EDIT</a:t>
            </a:r>
            <a:r>
              <a:rPr lang="ko-KR" altLang="en-US" sz="2000" dirty="0" smtClean="0"/>
              <a:t>화면을 띄움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r>
              <a:rPr lang="ko-KR" altLang="en-US" sz="2000" dirty="0" smtClean="0"/>
              <a:t>③ 해당 </a:t>
            </a:r>
            <a:r>
              <a:rPr lang="ko-KR" altLang="en-US" sz="2000" dirty="0" err="1" smtClean="0"/>
              <a:t>연락처를삭제함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④ </a:t>
            </a:r>
            <a:r>
              <a:rPr lang="en-US" altLang="ko-KR" sz="2000" dirty="0" smtClean="0"/>
              <a:t>LIST</a:t>
            </a:r>
            <a:r>
              <a:rPr lang="ko-KR" altLang="en-US" sz="2000" dirty="0" smtClean="0"/>
              <a:t>로 돌아감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38535" y="217244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①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867165" y="5024402"/>
            <a:ext cx="1380168" cy="7422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EDIT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60782" y="5024401"/>
            <a:ext cx="1380168" cy="7422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DELETE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8535" y="51460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②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09347" y="515150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③</a:t>
            </a:r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6513391" y="5027888"/>
            <a:ext cx="1380168" cy="7422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LIST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84761" y="51494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8982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5868" y="197977"/>
            <a:ext cx="1070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#EDIT</a:t>
            </a:r>
            <a:endParaRPr lang="ko-KR" altLang="en-US" sz="2400" b="1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03772"/>
              </p:ext>
            </p:extLst>
          </p:nvPr>
        </p:nvGraphicFramePr>
        <p:xfrm>
          <a:off x="1238535" y="1923975"/>
          <a:ext cx="6828832" cy="267667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14416">
                  <a:extLst>
                    <a:ext uri="{9D8B030D-6E8A-4147-A177-3AD203B41FA5}">
                      <a16:colId xmlns:a16="http://schemas.microsoft.com/office/drawing/2014/main" val="3221031629"/>
                    </a:ext>
                  </a:extLst>
                </a:gridCol>
                <a:gridCol w="3414416">
                  <a:extLst>
                    <a:ext uri="{9D8B030D-6E8A-4147-A177-3AD203B41FA5}">
                      <a16:colId xmlns:a16="http://schemas.microsoft.com/office/drawing/2014/main" val="3724716158"/>
                    </a:ext>
                  </a:extLst>
                </a:gridCol>
              </a:tblGrid>
              <a:tr h="89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Name</a:t>
                      </a:r>
                      <a:endParaRPr lang="ko-KR" alt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왕애앵</a:t>
                      </a:r>
                      <a:endParaRPr lang="ko-KR" altLang="en-US" sz="2400" b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4868"/>
                  </a:ext>
                </a:extLst>
              </a:tr>
              <a:tr h="89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Phone number</a:t>
                      </a:r>
                      <a:endParaRPr lang="ko-KR" alt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011-454-2342</a:t>
                      </a:r>
                      <a:endParaRPr lang="ko-KR" altLang="en-US" sz="24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57241"/>
                  </a:ext>
                </a:extLst>
              </a:tr>
              <a:tr h="89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Memo</a:t>
                      </a:r>
                      <a:endParaRPr lang="ko-KR" alt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예민함</a:t>
                      </a:r>
                      <a:endParaRPr lang="ko-KR" alt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56388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38535" y="217244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①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074848" y="953244"/>
            <a:ext cx="30187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① </a:t>
            </a:r>
            <a:r>
              <a:rPr lang="ko-KR" altLang="en-US" sz="2000" dirty="0" smtClean="0"/>
              <a:t>모든 정보는 </a:t>
            </a:r>
            <a:r>
              <a:rPr lang="ko-KR" altLang="en-US" sz="2000" dirty="0" err="1" smtClean="0"/>
              <a:t>수정</a:t>
            </a:r>
            <a:r>
              <a:rPr lang="ko-KR" altLang="en-US" sz="2000" dirty="0" err="1" smtClean="0"/>
              <a:t>가능</a:t>
            </a:r>
            <a:endParaRPr lang="en-US" altLang="ko-KR" sz="2000" dirty="0" smtClean="0"/>
          </a:p>
          <a:p>
            <a:r>
              <a:rPr lang="ko-KR" altLang="en-US" sz="2000" dirty="0" smtClean="0"/>
              <a:t>② </a:t>
            </a:r>
            <a:r>
              <a:rPr lang="ko-KR" altLang="en-US" sz="2000" dirty="0" err="1" smtClean="0"/>
              <a:t>수정완료</a:t>
            </a:r>
            <a:r>
              <a:rPr lang="ko-KR" altLang="en-US" sz="2000" dirty="0" smtClean="0"/>
              <a:t> 버튼</a:t>
            </a:r>
            <a:endParaRPr lang="en-US" altLang="ko-KR" sz="2000" dirty="0" smtClean="0"/>
          </a:p>
          <a:p>
            <a:r>
              <a:rPr lang="ko-KR" altLang="en-US" sz="2000" dirty="0" smtClean="0"/>
              <a:t>② </a:t>
            </a:r>
            <a:r>
              <a:rPr lang="en-US" altLang="ko-KR" sz="2000" dirty="0" smtClean="0"/>
              <a:t>- 1 </a:t>
            </a:r>
            <a:r>
              <a:rPr lang="ko-KR" altLang="en-US" sz="2000" dirty="0" err="1" smtClean="0"/>
              <a:t>수정완료가</a:t>
            </a:r>
            <a:r>
              <a:rPr lang="ko-KR" altLang="en-US" sz="2000" dirty="0" smtClean="0"/>
              <a:t> 되면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상세정보로 넘어감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4160782" y="5024401"/>
            <a:ext cx="1380168" cy="7422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DONE!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09347" y="515150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②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0" y="671057"/>
            <a:ext cx="8844742" cy="612396"/>
            <a:chOff x="0" y="831273"/>
            <a:chExt cx="8844742" cy="799199"/>
          </a:xfrm>
        </p:grpSpPr>
        <p:sp>
          <p:nvSpPr>
            <p:cNvPr id="15" name="직사각형 14"/>
            <p:cNvSpPr/>
            <p:nvPr/>
          </p:nvSpPr>
          <p:spPr>
            <a:xfrm>
              <a:off x="0" y="831273"/>
              <a:ext cx="8844742" cy="7647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77184" y="931026"/>
              <a:ext cx="1446917" cy="682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>
                      <a:lumMod val="50000"/>
                    </a:schemeClr>
                  </a:solidFill>
                </a:rPr>
                <a:t>TO-DO</a:t>
              </a:r>
              <a:endParaRPr lang="ko-KR" altLang="en-US" sz="2800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22371" y="947651"/>
              <a:ext cx="2099453" cy="682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accent6">
                      <a:lumMod val="50000"/>
                    </a:schemeClr>
                  </a:solidFill>
                </a:rPr>
                <a:t>CONTACTS</a:t>
              </a:r>
              <a:endParaRPr lang="ko-KR" altLang="en-US" sz="2800" b="1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37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쿼리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ln w="25400">
            <a:solidFill>
              <a:schemeClr val="bg2">
                <a:lumMod val="90000"/>
              </a:schemeClr>
            </a:solidFill>
          </a:ln>
        </p:spPr>
        <p:txBody>
          <a:bodyPr anchor="ctr" anchorCtr="0"/>
          <a:lstStyle/>
          <a:p>
            <a:pPr algn="ctr"/>
            <a:r>
              <a:rPr lang="en-US" altLang="ko-KR" dirty="0" smtClean="0"/>
              <a:t>TO-DO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ln w="25400">
            <a:solidFill>
              <a:schemeClr val="bg2">
                <a:lumMod val="90000"/>
              </a:schemeClr>
            </a:solidFill>
          </a:ln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CREATE </a:t>
            </a:r>
            <a:r>
              <a:rPr lang="en-US" altLang="ko-KR" dirty="0"/>
              <a:t>TABLE </a:t>
            </a:r>
            <a:r>
              <a:rPr lang="en-US" altLang="ko-KR" dirty="0" err="1"/>
              <a:t>todo</a:t>
            </a:r>
            <a:r>
              <a:rPr lang="en-US" altLang="ko-KR" dirty="0"/>
              <a:t> (	</a:t>
            </a:r>
          </a:p>
          <a:p>
            <a:pPr marL="0" indent="0">
              <a:buNone/>
            </a:pPr>
            <a:r>
              <a:rPr lang="en-US" altLang="ko-KR" dirty="0" err="1"/>
              <a:t>tno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primary key </a:t>
            </a:r>
            <a:r>
              <a:rPr lang="en-US" altLang="ko-KR" dirty="0" err="1"/>
              <a:t>auto_increment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content text,</a:t>
            </a:r>
          </a:p>
          <a:p>
            <a:pPr marL="0" indent="0">
              <a:buNone/>
            </a:pPr>
            <a:r>
              <a:rPr lang="en-US" altLang="ko-KR" dirty="0" err="1"/>
              <a:t>tdate</a:t>
            </a:r>
            <a:r>
              <a:rPr lang="en-US" altLang="ko-KR" dirty="0"/>
              <a:t> date,</a:t>
            </a:r>
          </a:p>
          <a:p>
            <a:pPr marL="0" indent="0">
              <a:buNone/>
            </a:pPr>
            <a:r>
              <a:rPr lang="en-US" altLang="ko-KR" dirty="0"/>
              <a:t>checked bool</a:t>
            </a:r>
          </a:p>
          <a:p>
            <a:pPr marL="0" indent="0">
              <a:buNone/>
            </a:pPr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ln w="25400">
            <a:solidFill>
              <a:schemeClr val="bg2">
                <a:lumMod val="90000"/>
              </a:schemeClr>
            </a:solidFill>
          </a:ln>
        </p:spPr>
        <p:txBody>
          <a:bodyPr anchor="ctr" anchorCtr="0"/>
          <a:lstStyle/>
          <a:p>
            <a:pPr algn="ctr"/>
            <a:r>
              <a:rPr lang="en-US" altLang="ko-KR" dirty="0" smtClean="0"/>
              <a:t>CONTACTS TABLE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ln w="25400">
            <a:solidFill>
              <a:schemeClr val="bg2">
                <a:lumMod val="90000"/>
              </a:schemeClr>
            </a:solidFill>
          </a:ln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CREATE </a:t>
            </a:r>
            <a:r>
              <a:rPr lang="en-US" altLang="ko-KR" dirty="0"/>
              <a:t>TABLE </a:t>
            </a:r>
            <a:r>
              <a:rPr lang="en-US" altLang="ko-KR" dirty="0" smtClean="0"/>
              <a:t>contacts (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cno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primary key </a:t>
            </a:r>
            <a:r>
              <a:rPr lang="en-US" altLang="ko-KR" dirty="0" err="1"/>
              <a:t>auto_increment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name text,</a:t>
            </a:r>
          </a:p>
          <a:p>
            <a:pPr marL="0" indent="0">
              <a:buNone/>
            </a:pPr>
            <a:r>
              <a:rPr lang="en-US" altLang="ko-KR" dirty="0"/>
              <a:t>phone </a:t>
            </a:r>
            <a:r>
              <a:rPr lang="en-US" altLang="ko-KR" dirty="0" err="1"/>
              <a:t>int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memo text</a:t>
            </a:r>
          </a:p>
          <a:p>
            <a:pPr marL="0" indent="0">
              <a:buNone/>
            </a:pPr>
            <a:r>
              <a:rPr lang="en-US" altLang="ko-KR" dirty="0" smtClean="0"/>
              <a:t>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76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319</Words>
  <Application>Microsoft Office PowerPoint</Application>
  <PresentationFormat>와이드스크린</PresentationFormat>
  <Paragraphs>147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Bahnschrift Light SemiCondensed</vt:lpstr>
      <vt:lpstr>Office 테마</vt:lpstr>
      <vt:lpstr>SECRETARY - 웹 어플리케이션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MySQL 쿼리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SECRETARY</dc:title>
  <dc:creator>USER</dc:creator>
  <cp:lastModifiedBy>JSHIN</cp:lastModifiedBy>
  <cp:revision>48</cp:revision>
  <dcterms:created xsi:type="dcterms:W3CDTF">2019-10-17T05:37:46Z</dcterms:created>
  <dcterms:modified xsi:type="dcterms:W3CDTF">2019-10-17T15:33:42Z</dcterms:modified>
</cp:coreProperties>
</file>