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8DA84"/>
    <a:srgbClr val="DCBFA0"/>
    <a:srgbClr val="E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8861367" y="0"/>
            <a:ext cx="3330633" cy="68580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243754" y="665018"/>
            <a:ext cx="2560320" cy="0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0"/>
            <a:ext cx="8861367" cy="847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SECRETARY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F47A-F21C-4C0F-91AB-99E96FC4813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SECRETARY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7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08960" y="3175463"/>
            <a:ext cx="3030583" cy="781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LOGIN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60329" y="947056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접속하면 바로 뜨는 로그인 화면</a:t>
            </a:r>
            <a:endParaRPr lang="en-US" altLang="ko-KR" sz="2000" dirty="0" smtClean="0"/>
          </a:p>
          <a:p>
            <a:r>
              <a:rPr lang="ko-KR" altLang="en-US" sz="2000" dirty="0" smtClean="0"/>
              <a:t>①클릭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로그인 </a:t>
            </a:r>
            <a:r>
              <a:rPr lang="ko-KR" altLang="en-US" sz="2000" dirty="0" err="1" smtClean="0"/>
              <a:t>모달</a:t>
            </a:r>
            <a:r>
              <a:rPr lang="ko-KR" altLang="en-US" sz="2000" dirty="0" smtClean="0"/>
              <a:t> 팝업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4829" y="3273773"/>
            <a:ext cx="55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① 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737778" y="1479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최초화면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59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847165"/>
            <a:ext cx="8861612" cy="6010835"/>
          </a:xfrm>
          <a:prstGeom prst="rect">
            <a:avLst/>
          </a:prstGeom>
          <a:solidFill>
            <a:srgbClr val="181717">
              <a:alpha val="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81694" y="1633450"/>
            <a:ext cx="5184371" cy="4002580"/>
          </a:xfrm>
          <a:prstGeom prst="rect">
            <a:avLst/>
          </a:prstGeom>
          <a:solidFill>
            <a:schemeClr val="bg1"/>
          </a:solidFill>
          <a:ln w="47625">
            <a:solidFill>
              <a:srgbClr val="DCB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3047" y="2977228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①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3047" y="4060654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②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0567" y="297722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ID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561" y="4084149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PW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04507" y="2513537"/>
            <a:ext cx="2057400" cy="12032"/>
          </a:xfrm>
          <a:prstGeom prst="line">
            <a:avLst/>
          </a:prstGeom>
          <a:ln w="539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2422" y="1744096"/>
            <a:ext cx="1521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Bahnschrift Light SemiCondensed" panose="020B0502040204020203" pitchFamily="34" charset="0"/>
              </a:rPr>
              <a:t>LOGIN</a:t>
            </a:r>
            <a:endParaRPr lang="ko-KR" altLang="en-US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4507" y="4853134"/>
            <a:ext cx="1789485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③</a:t>
            </a:r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6729" y="16136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로그인 </a:t>
            </a:r>
            <a:r>
              <a:rPr lang="ko-KR" altLang="en-US" sz="2800" dirty="0" err="1" smtClean="0"/>
              <a:t>모달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29527" y="1007458"/>
            <a:ext cx="27318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아이디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비밀번호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③ 로그인 시도</a:t>
            </a:r>
            <a:endParaRPr lang="en-US" altLang="ko-KR" sz="2000" dirty="0" smtClean="0"/>
          </a:p>
          <a:p>
            <a:r>
              <a:rPr lang="ko-KR" altLang="en-US" sz="2000" dirty="0" smtClean="0"/>
              <a:t>③ </a:t>
            </a:r>
            <a:r>
              <a:rPr lang="en-US" altLang="ko-KR" sz="2000" dirty="0" smtClean="0"/>
              <a:t>- 1 </a:t>
            </a:r>
            <a:r>
              <a:rPr lang="ko-KR" altLang="en-US" sz="2000" dirty="0" smtClean="0"/>
              <a:t>로그인 성공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TO-DO</a:t>
            </a:r>
            <a:r>
              <a:rPr lang="ko-KR" altLang="en-US" sz="2000" dirty="0" smtClean="0"/>
              <a:t>로 넘어감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③ - 2 </a:t>
            </a:r>
            <a:r>
              <a:rPr lang="ko-KR" altLang="en-US" sz="2000" dirty="0" smtClean="0"/>
              <a:t>로그인 실패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입력한 아이디와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비밀번호가 </a:t>
            </a:r>
            <a:r>
              <a:rPr lang="ko-KR" altLang="en-US" sz="2000" dirty="0" err="1" smtClean="0"/>
              <a:t>지워짐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41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671057"/>
            <a:ext cx="8844742" cy="586015"/>
            <a:chOff x="0" y="831273"/>
            <a:chExt cx="8844742" cy="764771"/>
          </a:xfrm>
        </p:grpSpPr>
        <p:sp>
          <p:nvSpPr>
            <p:cNvPr id="2" name="직사각형 1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7184" y="931026"/>
              <a:ext cx="1446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22371" y="947651"/>
              <a:ext cx="1979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CONTECTS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897035" y="94130"/>
            <a:ext cx="1319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TO-DO</a:t>
            </a:r>
            <a:endParaRPr lang="ko-KR" altLang="en-US" sz="28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4920" y="2460651"/>
            <a:ext cx="7350829" cy="3679373"/>
            <a:chOff x="271195" y="2644488"/>
            <a:chExt cx="7350829" cy="3679373"/>
          </a:xfrm>
        </p:grpSpPr>
        <p:sp>
          <p:nvSpPr>
            <p:cNvPr id="9" name="직사각형 8"/>
            <p:cNvSpPr/>
            <p:nvPr/>
          </p:nvSpPr>
          <p:spPr>
            <a:xfrm>
              <a:off x="768736" y="2805270"/>
              <a:ext cx="1159328" cy="6017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ADD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56304" y="3217212"/>
              <a:ext cx="4339244" cy="0"/>
            </a:xfrm>
            <a:prstGeom prst="line">
              <a:avLst/>
            </a:prstGeom>
            <a:ln w="127000" cmpd="dbl">
              <a:solidFill>
                <a:srgbClr val="F8D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68736" y="3744634"/>
              <a:ext cx="1159328" cy="6650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ALL DELETE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17525" y="3667000"/>
              <a:ext cx="4860745" cy="2656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7645" y="3951450"/>
              <a:ext cx="4339244" cy="665018"/>
            </a:xfrm>
            <a:prstGeom prst="rect">
              <a:avLst/>
            </a:prstGeom>
            <a:noFill/>
            <a:ln w="28575">
              <a:solidFill>
                <a:srgbClr val="F8D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trike="dblStrike" dirty="0" smtClean="0">
                  <a:solidFill>
                    <a:schemeClr val="accent6">
                      <a:lumMod val="50000"/>
                    </a:schemeClr>
                  </a:solidFill>
                </a:rPr>
                <a:t>잠자기</a:t>
              </a:r>
              <a:endParaRPr lang="ko-KR" altLang="en-US" strike="dblStrik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57645" y="4616468"/>
              <a:ext cx="4339244" cy="665018"/>
            </a:xfrm>
            <a:prstGeom prst="rect">
              <a:avLst/>
            </a:prstGeom>
            <a:noFill/>
            <a:ln w="28575">
              <a:solidFill>
                <a:srgbClr val="F8D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밥먹기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7645" y="5281486"/>
              <a:ext cx="4339244" cy="665018"/>
            </a:xfrm>
            <a:prstGeom prst="rect">
              <a:avLst/>
            </a:prstGeom>
            <a:noFill/>
            <a:ln w="28575">
              <a:solidFill>
                <a:srgbClr val="F8D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학원가기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6304" y="26444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①</a:t>
              </a:r>
              <a:endParaRPr lang="ko-KR" altLang="en-US" sz="2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1300" y="288763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/>
                <a:t>②</a:t>
              </a:r>
              <a:endParaRPr lang="ko-KR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8270" y="3498003"/>
              <a:ext cx="44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④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195" y="3827002"/>
              <a:ext cx="425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③</a:t>
              </a:r>
              <a:endParaRPr lang="ko-KR" altLang="en-US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56356" y="1103145"/>
            <a:ext cx="30187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텍스트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리스트 추가함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③ 목록을 모두 삭제함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circleNumDbPlain" startAt="4"/>
            </a:pPr>
            <a:r>
              <a:rPr lang="en-US" altLang="ko-KR" sz="2000" dirty="0" smtClean="0"/>
              <a:t>OVERFLOW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스크롤</a:t>
            </a:r>
            <a:endParaRPr lang="en-US" altLang="ko-KR" sz="2000" dirty="0" smtClean="0"/>
          </a:p>
          <a:p>
            <a:r>
              <a:rPr lang="ko-KR" altLang="en-US" sz="2000" dirty="0" smtClean="0"/>
              <a:t>⑤ 내용 완수하고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클릭하면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취소선이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생김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⑥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버튼을 누르면 해당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내용이 삭제됨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01806" y="4018811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1806" y="4675633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1806" y="5304657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41215" y="391545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073997" y="4000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88" y="1462678"/>
            <a:ext cx="930088" cy="93008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433882" y="1651445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2019.10.16</a:t>
            </a:r>
            <a:r>
              <a:rPr lang="en-US" altLang="ko-KR" sz="2000" dirty="0" smtClean="0"/>
              <a:t> WED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38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88823"/>
              </p:ext>
            </p:extLst>
          </p:nvPr>
        </p:nvGraphicFramePr>
        <p:xfrm>
          <a:off x="358371" y="1705964"/>
          <a:ext cx="8128000" cy="37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658">
                  <a:extLst>
                    <a:ext uri="{9D8B030D-6E8A-4147-A177-3AD203B41FA5}">
                      <a16:colId xmlns:a16="http://schemas.microsoft.com/office/drawing/2014/main" val="1711106168"/>
                    </a:ext>
                  </a:extLst>
                </a:gridCol>
                <a:gridCol w="5155342">
                  <a:extLst>
                    <a:ext uri="{9D8B030D-6E8A-4147-A177-3AD203B41FA5}">
                      <a16:colId xmlns:a16="http://schemas.microsoft.com/office/drawing/2014/main" val="204416291"/>
                    </a:ext>
                  </a:extLst>
                </a:gridCol>
              </a:tblGrid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왕다영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010-5858-4949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2592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왕다앵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010-3424-2345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05324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011-454-2342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04704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임은형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010-3546-5432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38089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임은영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010-4567-8901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43733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임은앵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010-1212-1253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79791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671057"/>
            <a:ext cx="8844742" cy="612396"/>
            <a:chOff x="0" y="831273"/>
            <a:chExt cx="8844742" cy="799199"/>
          </a:xfrm>
        </p:grpSpPr>
        <p:sp>
          <p:nvSpPr>
            <p:cNvPr id="15" name="직사각형 14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7184" y="931026"/>
              <a:ext cx="1446917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371" y="947651"/>
              <a:ext cx="2099453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CONTACTS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35480" y="7910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①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26335" y="6212030"/>
            <a:ext cx="4210641" cy="403923"/>
            <a:chOff x="4422371" y="5647253"/>
            <a:chExt cx="4064000" cy="591670"/>
          </a:xfrm>
        </p:grpSpPr>
        <p:sp>
          <p:nvSpPr>
            <p:cNvPr id="11" name="직사각형 10"/>
            <p:cNvSpPr/>
            <p:nvPr/>
          </p:nvSpPr>
          <p:spPr>
            <a:xfrm>
              <a:off x="5884047" y="5647253"/>
              <a:ext cx="1215999" cy="5916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ADD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70372" y="5647253"/>
              <a:ext cx="1215999" cy="5916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DELETE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22371" y="5647253"/>
              <a:ext cx="1215999" cy="5916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EDIT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9571" y="182523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9571" y="2424881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030" y="302452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054" y="3743443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5030" y="4343088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054" y="4918642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9571" y="182523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9571" y="2424881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5030" y="302452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9054" y="3743443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5030" y="4343088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9054" y="4918642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61957" y="5668447"/>
            <a:ext cx="232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1 2 3 4 </a:t>
            </a:r>
            <a:r>
              <a:rPr lang="en-US" altLang="ko-KR" dirty="0" smtClean="0"/>
              <a:t>º º º º 5 6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create database secretary;</a:t>
            </a:r>
          </a:p>
          <a:p>
            <a:pPr marL="0" indent="0">
              <a:buNone/>
            </a:pPr>
            <a:r>
              <a:rPr lang="en-US" altLang="ko-KR" dirty="0" smtClean="0"/>
              <a:t>USE secretary;</a:t>
            </a:r>
          </a:p>
          <a:p>
            <a:pPr marL="0" indent="0">
              <a:buNone/>
            </a:pPr>
            <a:r>
              <a:rPr lang="en-US" altLang="ko-KR" dirty="0" smtClean="0"/>
              <a:t>create table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(	</a:t>
            </a:r>
          </a:p>
          <a:p>
            <a:pPr marL="457200" lvl="1" indent="0">
              <a:buNone/>
            </a:pPr>
            <a:r>
              <a:rPr lang="en-US" altLang="ko-KR" dirty="0" err="1" smtClean="0"/>
              <a:t>tno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 smtClean="0"/>
              <a:t>content text,</a:t>
            </a:r>
          </a:p>
          <a:p>
            <a:pPr marL="457200" lvl="1" indent="0">
              <a:buNone/>
            </a:pPr>
            <a:r>
              <a:rPr lang="en-US" altLang="ko-KR" dirty="0" err="1" smtClean="0"/>
              <a:t>tdate</a:t>
            </a:r>
            <a:r>
              <a:rPr lang="en-US" altLang="ko-KR" dirty="0" smtClean="0"/>
              <a:t> date,</a:t>
            </a:r>
          </a:p>
          <a:p>
            <a:pPr marL="457200" lvl="1" indent="0">
              <a:buNone/>
            </a:pPr>
            <a:r>
              <a:rPr lang="en-US" altLang="ko-KR" dirty="0" smtClean="0"/>
              <a:t>checked bool);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create table contacts(</a:t>
            </a:r>
          </a:p>
          <a:p>
            <a:pPr marL="457200" lvl="1" indent="0">
              <a:buNone/>
            </a:pPr>
            <a:r>
              <a:rPr lang="en-US" altLang="ko-KR" dirty="0" err="1" smtClean="0"/>
              <a:t>cno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 smtClean="0"/>
              <a:t>name text,</a:t>
            </a:r>
          </a:p>
          <a:p>
            <a:pPr marL="457200" lvl="1" indent="0">
              <a:buNone/>
            </a:pPr>
            <a:r>
              <a:rPr lang="en-US" altLang="ko-KR" dirty="0" smtClean="0"/>
              <a:t>phone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4782"/>
              </p:ext>
            </p:extLst>
          </p:nvPr>
        </p:nvGraphicFramePr>
        <p:xfrm>
          <a:off x="1129552" y="2376955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187115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15705222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865209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447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TDNO(INTEGER)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CDATE(</a:t>
                      </a:r>
                      <a:r>
                        <a:rPr lang="en-US" altLang="ko-KR" dirty="0" smtClean="0"/>
                        <a:t>DATE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CHECKED(BOOLEAN)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5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CONTACTS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741264"/>
              </p:ext>
            </p:extLst>
          </p:nvPr>
        </p:nvGraphicFramePr>
        <p:xfrm>
          <a:off x="2519079" y="2376955"/>
          <a:ext cx="66932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091">
                  <a:extLst>
                    <a:ext uri="{9D8B030D-6E8A-4147-A177-3AD203B41FA5}">
                      <a16:colId xmlns:a16="http://schemas.microsoft.com/office/drawing/2014/main" val="2018711502"/>
                    </a:ext>
                  </a:extLst>
                </a:gridCol>
                <a:gridCol w="2231091">
                  <a:extLst>
                    <a:ext uri="{9D8B030D-6E8A-4147-A177-3AD203B41FA5}">
                      <a16:colId xmlns:a16="http://schemas.microsoft.com/office/drawing/2014/main" val="2157052229"/>
                    </a:ext>
                  </a:extLst>
                </a:gridCol>
                <a:gridCol w="2231091">
                  <a:extLst>
                    <a:ext uri="{9D8B030D-6E8A-4147-A177-3AD203B41FA5}">
                      <a16:colId xmlns:a16="http://schemas.microsoft.com/office/drawing/2014/main" val="27865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CNO(INTEGER)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PHONE(INTEGER)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5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189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Bahnschrift Light SemiCondensed</vt:lpstr>
      <vt:lpstr>Office 테마</vt:lpstr>
      <vt:lpstr>SECRETARY</vt:lpstr>
      <vt:lpstr>PowerPoint 프레젠테이션</vt:lpstr>
      <vt:lpstr>PowerPoint 프레젠테이션</vt:lpstr>
      <vt:lpstr>PowerPoint 프레젠테이션</vt:lpstr>
      <vt:lpstr>PowerPoint 프레젠테이션</vt:lpstr>
      <vt:lpstr>MySQL 쿼리</vt:lpstr>
      <vt:lpstr>TO-DO 테이블</vt:lpstr>
      <vt:lpstr>CONTACTS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SECRETARY</dc:title>
  <dc:creator>USER</dc:creator>
  <cp:lastModifiedBy>USER</cp:lastModifiedBy>
  <cp:revision>32</cp:revision>
  <dcterms:created xsi:type="dcterms:W3CDTF">2019-10-17T05:37:46Z</dcterms:created>
  <dcterms:modified xsi:type="dcterms:W3CDTF">2019-10-17T08:16:54Z</dcterms:modified>
</cp:coreProperties>
</file>