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032" y="1325254"/>
            <a:ext cx="8538805" cy="29716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10" y="1276901"/>
            <a:ext cx="2472007" cy="6686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0"/>
            <a:ext cx="9418854" cy="9400458"/>
            <a:chOff x="9142857" y="0"/>
            <a:chExt cx="9418854" cy="9400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0"/>
              <a:ext cx="9418854" cy="94004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400" y="3843688"/>
            <a:ext cx="6272982" cy="7042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8922" y="1283417"/>
            <a:ext cx="1934249" cy="6693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00000" y="0"/>
            <a:ext cx="9418854" cy="9400458"/>
            <a:chOff x="8800000" y="0"/>
            <a:chExt cx="9418854" cy="9400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0000" y="0"/>
              <a:ext cx="9418854" cy="9400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46" y="688866"/>
            <a:ext cx="3159105" cy="2020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0903" y="3115486"/>
            <a:ext cx="7942559" cy="5272589"/>
            <a:chOff x="1510903" y="3115486"/>
            <a:chExt cx="7942559" cy="52725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715" y="3039297"/>
              <a:ext cx="2788269" cy="85127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4715" y="4151787"/>
              <a:ext cx="4216192" cy="85127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715" y="5286972"/>
              <a:ext cx="3731135" cy="81725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4715" y="6489480"/>
              <a:ext cx="2865792" cy="85076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715" y="7599269"/>
              <a:ext cx="5892364" cy="850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631" y="1295615"/>
            <a:ext cx="18368270" cy="35714"/>
            <a:chOff x="-22631" y="1295615"/>
            <a:chExt cx="1836827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631" y="129561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6190" y="-438284"/>
            <a:ext cx="2011999" cy="2008069"/>
            <a:chOff x="-76190" y="-438284"/>
            <a:chExt cx="2011999" cy="2008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-438284"/>
              <a:ext cx="2011999" cy="2008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621" y="269039"/>
            <a:ext cx="5362678" cy="8507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467" y="1647230"/>
            <a:ext cx="1734507" cy="8502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179" y="3042948"/>
            <a:ext cx="3410447" cy="10865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73960" y="3042948"/>
            <a:ext cx="2537342" cy="10873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3675" y="3065579"/>
            <a:ext cx="3748257" cy="10873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01083" y="3042948"/>
            <a:ext cx="2137152" cy="1086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9497" y="4165097"/>
            <a:ext cx="1279728" cy="6300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544" y="5085716"/>
            <a:ext cx="1649156" cy="637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8544" y="6019113"/>
            <a:ext cx="1624404" cy="6376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81659" y="4165097"/>
            <a:ext cx="2383061" cy="6380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97322" y="5085716"/>
            <a:ext cx="1622499" cy="6384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81659" y="6019113"/>
            <a:ext cx="2469880" cy="6384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81659" y="6906418"/>
            <a:ext cx="2448928" cy="63807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17444" y="7836561"/>
            <a:ext cx="2065347" cy="6380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00612" y="8728590"/>
            <a:ext cx="2883575" cy="6384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34678" y="4187728"/>
            <a:ext cx="2028061" cy="6376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34678" y="5085716"/>
            <a:ext cx="2045575" cy="6376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34678" y="6019113"/>
            <a:ext cx="2038728" cy="637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039811" y="4165097"/>
            <a:ext cx="1383594" cy="63730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363620" y="5085716"/>
            <a:ext cx="686356" cy="61509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087369" y="3042950"/>
            <a:ext cx="2563676" cy="10873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396724" y="4166908"/>
            <a:ext cx="1635331" cy="61785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151883" y="5085716"/>
            <a:ext cx="2437537" cy="63807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751692" y="3042948"/>
            <a:ext cx="1799933" cy="108735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344564" y="4165097"/>
            <a:ext cx="2389146" cy="63807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487421" y="5085716"/>
            <a:ext cx="2045585" cy="63845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487421" y="6019113"/>
            <a:ext cx="2028061" cy="63845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487421" y="6906418"/>
            <a:ext cx="2059289" cy="63845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051051" y="7836561"/>
            <a:ext cx="955623" cy="630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631" y="1295615"/>
            <a:ext cx="18368270" cy="35714"/>
            <a:chOff x="-22631" y="1295615"/>
            <a:chExt cx="1836827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631" y="129561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6190" y="-438284"/>
            <a:ext cx="2011999" cy="2008069"/>
            <a:chOff x="-76190" y="-438284"/>
            <a:chExt cx="2011999" cy="2008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-438284"/>
              <a:ext cx="2011999" cy="2008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621" y="269039"/>
            <a:ext cx="5362678" cy="8507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467" y="1647230"/>
            <a:ext cx="1739593" cy="8507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6130" y="3042950"/>
            <a:ext cx="2139180" cy="1086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48085" y="3042950"/>
            <a:ext cx="4279581" cy="10869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693" y="3042950"/>
            <a:ext cx="2566810" cy="10873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6488" y="4165097"/>
            <a:ext cx="2886708" cy="6276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81678" y="5085716"/>
            <a:ext cx="1657537" cy="6269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08868" y="6019116"/>
            <a:ext cx="2025594" cy="6276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62673" y="3042950"/>
            <a:ext cx="2883496" cy="1086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6732" y="3042950"/>
            <a:ext cx="2135115" cy="1086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631" y="1295615"/>
            <a:ext cx="18368270" cy="35714"/>
            <a:chOff x="-22631" y="1295615"/>
            <a:chExt cx="1836827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631" y="129561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6190" y="-438284"/>
            <a:ext cx="2011999" cy="2008069"/>
            <a:chOff x="-76190" y="-438284"/>
            <a:chExt cx="2011999" cy="2008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-438284"/>
              <a:ext cx="2011999" cy="2008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621" y="269039"/>
            <a:ext cx="5362678" cy="8507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467" y="1647230"/>
            <a:ext cx="1700479" cy="8512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1214" y="3042950"/>
            <a:ext cx="3829791" cy="10869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7512" y="4165097"/>
            <a:ext cx="2411794" cy="6272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7512" y="5085716"/>
            <a:ext cx="2411794" cy="6272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37389" y="6019116"/>
            <a:ext cx="2821327" cy="6276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60372" y="6906421"/>
            <a:ext cx="2142423" cy="6272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17515" y="7802021"/>
            <a:ext cx="2040451" cy="626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631" y="1295615"/>
            <a:ext cx="18368270" cy="35714"/>
            <a:chOff x="-22631" y="1295615"/>
            <a:chExt cx="1836827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631" y="129561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6190" y="-438284"/>
            <a:ext cx="2011999" cy="2008069"/>
            <a:chOff x="-76190" y="-438284"/>
            <a:chExt cx="2011999" cy="2008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-438284"/>
              <a:ext cx="2011999" cy="2008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76859" y="269039"/>
            <a:ext cx="5369440" cy="8507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79894" y="3176163"/>
            <a:ext cx="5160715" cy="1854632"/>
            <a:chOff x="2779894" y="3176163"/>
            <a:chExt cx="5160715" cy="1854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894" y="3176163"/>
              <a:ext cx="5160715" cy="18546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84940" y="2370549"/>
            <a:ext cx="3011009" cy="3011009"/>
            <a:chOff x="8684940" y="2370549"/>
            <a:chExt cx="3011009" cy="30110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4940" y="2370549"/>
              <a:ext cx="3011009" cy="30110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46121" y="2436035"/>
            <a:ext cx="2880037" cy="2880037"/>
            <a:chOff x="12446121" y="2436035"/>
            <a:chExt cx="2880037" cy="28800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6121" y="2436035"/>
              <a:ext cx="2880037" cy="28800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66229" y="5730081"/>
            <a:ext cx="3272482" cy="3272482"/>
            <a:chOff x="13066229" y="5730081"/>
            <a:chExt cx="3272482" cy="32724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66229" y="5730081"/>
              <a:ext cx="3272482" cy="32724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86304" y="6410727"/>
            <a:ext cx="6843133" cy="2591836"/>
            <a:chOff x="1786304" y="6410727"/>
            <a:chExt cx="6843133" cy="2591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6304" y="6410727"/>
              <a:ext cx="6843133" cy="25918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42020" y="6321685"/>
            <a:ext cx="2271824" cy="2680878"/>
            <a:chOff x="9842020" y="6321685"/>
            <a:chExt cx="2271824" cy="26808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42020" y="6321685"/>
              <a:ext cx="2271824" cy="26808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467" y="1647230"/>
            <a:ext cx="2164697" cy="850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2023-06-21T17:35:04Z</dcterms:created>
  <dcterms:modified xsi:type="dcterms:W3CDTF">2023-06-21T17:35:04Z</dcterms:modified>
</cp:coreProperties>
</file>