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3333"/>
    <a:srgbClr val="2155CD"/>
    <a:srgbClr val="9999FF"/>
    <a:srgbClr val="9ADCFF"/>
    <a:srgbClr val="EFB1FF"/>
    <a:srgbClr val="0AA1DD"/>
    <a:srgbClr val="FFD966"/>
    <a:srgbClr val="79DAE8"/>
    <a:srgbClr val="764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293913" y="304799"/>
            <a:ext cx="4528458" cy="551905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514348" y="859970"/>
            <a:ext cx="4087587" cy="47352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715552" y="397719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</a:rPr>
              <a:t>URI(Uniform resource Identifier)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715552" y="1034144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4917300" y="397719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866" y="10160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400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3266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86132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1888066" y="1227667"/>
            <a:ext cx="1510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2243" y="1049923"/>
            <a:ext cx="92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Request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3156" y="660168"/>
            <a:ext cx="1313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A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70448" y="660168"/>
            <a:ext cx="129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B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653696" y="660168"/>
            <a:ext cx="130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412855" y="1453875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61667" y="1453875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6064" y="20207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4876" y="20207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9331" y="264507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38143" y="264507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8" idx="2"/>
          </p:cNvCxnSpPr>
          <p:nvPr/>
        </p:nvCxnSpPr>
        <p:spPr>
          <a:xfrm rot="16200000" flipH="1">
            <a:off x="4284668" y="1418181"/>
            <a:ext cx="787983" cy="14889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2"/>
            <a:endCxn id="5" idx="1"/>
          </p:cNvCxnSpPr>
          <p:nvPr/>
        </p:nvCxnSpPr>
        <p:spPr>
          <a:xfrm rot="16200000" flipH="1">
            <a:off x="6613319" y="1829653"/>
            <a:ext cx="466903" cy="14787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866" y="42926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1711" y="4326523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Response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98721" y="3735038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47533" y="3735038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6863" y="3203744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85675" y="3203744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>
            <a:stCxn id="22" idx="2"/>
            <a:endCxn id="36" idx="3"/>
          </p:cNvCxnSpPr>
          <p:nvPr/>
        </p:nvCxnSpPr>
        <p:spPr>
          <a:xfrm rot="5400000">
            <a:off x="7294476" y="2344931"/>
            <a:ext cx="401278" cy="1631123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2"/>
            <a:endCxn id="34" idx="3"/>
          </p:cNvCxnSpPr>
          <p:nvPr/>
        </p:nvCxnSpPr>
        <p:spPr>
          <a:xfrm rot="5400000">
            <a:off x="5112857" y="2847073"/>
            <a:ext cx="373907" cy="1716797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30" idx="3"/>
          </p:cNvCxnSpPr>
          <p:nvPr/>
        </p:nvCxnSpPr>
        <p:spPr>
          <a:xfrm rot="5400000">
            <a:off x="2681072" y="3256806"/>
            <a:ext cx="445988" cy="2032000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08B44-9AAD-4FD9-1A80-10639E1CC7CA}"/>
              </a:ext>
            </a:extLst>
          </p:cNvPr>
          <p:cNvSpPr/>
          <p:nvPr/>
        </p:nvSpPr>
        <p:spPr>
          <a:xfrm>
            <a:off x="3412855" y="105475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B56A9E-C23D-7916-5A0B-E649607C883C}"/>
              </a:ext>
            </a:extLst>
          </p:cNvPr>
          <p:cNvSpPr/>
          <p:nvPr/>
        </p:nvSpPr>
        <p:spPr>
          <a:xfrm>
            <a:off x="3561667" y="105475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5FE67-669C-36B6-1EC5-DB75D1F92DAE}"/>
              </a:ext>
            </a:extLst>
          </p:cNvPr>
          <p:cNvSpPr/>
          <p:nvPr/>
        </p:nvSpPr>
        <p:spPr>
          <a:xfrm>
            <a:off x="5586064" y="1619510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98360-1C46-0CBF-A032-CBAADCA6F402}"/>
              </a:ext>
            </a:extLst>
          </p:cNvPr>
          <p:cNvSpPr/>
          <p:nvPr/>
        </p:nvSpPr>
        <p:spPr>
          <a:xfrm>
            <a:off x="5734876" y="161951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259BDF-2C90-5A14-85E7-E5784F33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82" y="342900"/>
            <a:ext cx="6753225" cy="6172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BB3DA-F407-3F5C-B7C7-CAFEF1675742}"/>
              </a:ext>
            </a:extLst>
          </p:cNvPr>
          <p:cNvSpPr/>
          <p:nvPr/>
        </p:nvSpPr>
        <p:spPr>
          <a:xfrm>
            <a:off x="2656634" y="663388"/>
            <a:ext cx="758714" cy="55222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EB632-BCCD-6199-D176-345234A2E303}"/>
              </a:ext>
            </a:extLst>
          </p:cNvPr>
          <p:cNvCxnSpPr>
            <a:cxnSpLocks/>
          </p:cNvCxnSpPr>
          <p:nvPr/>
        </p:nvCxnSpPr>
        <p:spPr>
          <a:xfrm>
            <a:off x="2951277" y="1339104"/>
            <a:ext cx="0" cy="4897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C1F28-BE61-1CB4-3FB9-3A76F5290451}"/>
              </a:ext>
            </a:extLst>
          </p:cNvPr>
          <p:cNvSpPr/>
          <p:nvPr/>
        </p:nvSpPr>
        <p:spPr>
          <a:xfrm>
            <a:off x="2406526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A5F7B-6841-8F74-7CD5-4A648B976D3A}"/>
              </a:ext>
            </a:extLst>
          </p:cNvPr>
          <p:cNvSpPr/>
          <p:nvPr/>
        </p:nvSpPr>
        <p:spPr>
          <a:xfrm>
            <a:off x="2534657" y="982015"/>
            <a:ext cx="833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Request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F2EE92-2426-3A41-C335-193CAD6A5E81}"/>
              </a:ext>
            </a:extLst>
          </p:cNvPr>
          <p:cNvSpPr/>
          <p:nvPr/>
        </p:nvSpPr>
        <p:spPr>
          <a:xfrm>
            <a:off x="8737507" y="342900"/>
            <a:ext cx="968189" cy="617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19586F-0674-5783-B7AC-B8975219AC2C}"/>
              </a:ext>
            </a:extLst>
          </p:cNvPr>
          <p:cNvCxnSpPr>
            <a:cxnSpLocks/>
          </p:cNvCxnSpPr>
          <p:nvPr/>
        </p:nvCxnSpPr>
        <p:spPr>
          <a:xfrm flipV="1">
            <a:off x="8879954" y="1339104"/>
            <a:ext cx="0" cy="48977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331174-F314-70F9-7F52-77C2DB8031B3}"/>
              </a:ext>
            </a:extLst>
          </p:cNvPr>
          <p:cNvSpPr/>
          <p:nvPr/>
        </p:nvSpPr>
        <p:spPr>
          <a:xfrm>
            <a:off x="8335203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4D6E4-0F66-8AF6-D895-6B9E073DEF3B}"/>
              </a:ext>
            </a:extLst>
          </p:cNvPr>
          <p:cNvSpPr/>
          <p:nvPr/>
        </p:nvSpPr>
        <p:spPr>
          <a:xfrm>
            <a:off x="8401618" y="982015"/>
            <a:ext cx="956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Response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9004F-F926-B2CA-7AF6-10FD6A20A8DC}"/>
              </a:ext>
            </a:extLst>
          </p:cNvPr>
          <p:cNvSpPr/>
          <p:nvPr/>
        </p:nvSpPr>
        <p:spPr>
          <a:xfrm>
            <a:off x="3050922" y="3424516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bg1"/>
                </a:solidFill>
              </a:rPr>
              <a:t>정방향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0542D9-ABA9-6E5A-5F25-1D67F8316BA1}"/>
              </a:ext>
            </a:extLst>
          </p:cNvPr>
          <p:cNvSpPr/>
          <p:nvPr/>
        </p:nvSpPr>
        <p:spPr>
          <a:xfrm>
            <a:off x="8039980" y="3424515"/>
            <a:ext cx="72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67622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1054</Words>
  <Application>Microsoft Office PowerPoint</Application>
  <PresentationFormat>와이드스크린</PresentationFormat>
  <Paragraphs>377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95</cp:revision>
  <dcterms:created xsi:type="dcterms:W3CDTF">2022-06-29T15:38:30Z</dcterms:created>
  <dcterms:modified xsi:type="dcterms:W3CDTF">2022-09-19T01:18:02Z</dcterms:modified>
</cp:coreProperties>
</file>