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78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81" r:id="rId21"/>
    <p:sldId id="277" r:id="rId22"/>
    <p:sldId id="275" r:id="rId23"/>
    <p:sldId id="276" r:id="rId24"/>
    <p:sldId id="279" r:id="rId25"/>
    <p:sldId id="280" r:id="rId26"/>
    <p:sldId id="282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55CD"/>
    <a:srgbClr val="9999FF"/>
    <a:srgbClr val="9ADCFF"/>
    <a:srgbClr val="EFB1FF"/>
    <a:srgbClr val="0AA1DD"/>
    <a:srgbClr val="FFD966"/>
    <a:srgbClr val="79DAE8"/>
    <a:srgbClr val="764ABC"/>
    <a:srgbClr val="FFF89A"/>
    <a:srgbClr val="E8F9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4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E615365-51DC-DEA3-4E21-B948EEE611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238B29-4E60-83A9-D981-2DC081DAE3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43AEA-EBFF-4648-88A2-B3AE8909EBED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4E410C-AFAC-97B5-ACD5-8D539C9E3E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2ABD33-2ECD-3744-6A74-B1DB78111B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A63D9-AD64-484A-A1F1-D6A9DA40F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7683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F45FAA-3284-44C8-A10C-F89E7A7A9D0D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12085F-26C7-487D-9F0E-FA3BD837D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690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D0D-239A-466E-9319-07628EC22FD2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B1D5-368C-4A9C-AFEA-64CE7B86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323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D0D-239A-466E-9319-07628EC22FD2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B1D5-368C-4A9C-AFEA-64CE7B86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020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D0D-239A-466E-9319-07628EC22FD2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B1D5-368C-4A9C-AFEA-64CE7B86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997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D0D-239A-466E-9319-07628EC22FD2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B1D5-368C-4A9C-AFEA-64CE7B86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793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D0D-239A-466E-9319-07628EC22FD2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B1D5-368C-4A9C-AFEA-64CE7B86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338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D0D-239A-466E-9319-07628EC22FD2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B1D5-368C-4A9C-AFEA-64CE7B86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786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D0D-239A-466E-9319-07628EC22FD2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B1D5-368C-4A9C-AFEA-64CE7B86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92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D0D-239A-466E-9319-07628EC22FD2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B1D5-368C-4A9C-AFEA-64CE7B86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148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D0D-239A-466E-9319-07628EC22FD2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B1D5-368C-4A9C-AFEA-64CE7B86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62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D0D-239A-466E-9319-07628EC22FD2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B1D5-368C-4A9C-AFEA-64CE7B86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553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D0D-239A-466E-9319-07628EC22FD2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B1D5-368C-4A9C-AFEA-64CE7B86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52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EAD0D-239A-466E-9319-07628EC22FD2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AB1D5-368C-4A9C-AFEA-64CE7B86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253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38F7FEE-9FA6-87E8-75B1-918D7F7980D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AA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402C19-57E2-9CFE-117E-07F4E997C22F}"/>
              </a:ext>
            </a:extLst>
          </p:cNvPr>
          <p:cNvSpPr txBox="1"/>
          <p:nvPr/>
        </p:nvSpPr>
        <p:spPr>
          <a:xfrm>
            <a:off x="3048000" y="2598003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600" b="1" i="0" dirty="0">
                <a:solidFill>
                  <a:srgbClr val="FFFFFF"/>
                </a:solidFill>
                <a:effectLst/>
                <a:latin typeface="+mj-lt"/>
              </a:rPr>
              <a:t>Canvas</a:t>
            </a:r>
          </a:p>
        </p:txBody>
      </p:sp>
    </p:spTree>
    <p:extLst>
      <p:ext uri="{BB962C8B-B14F-4D97-AF65-F5344CB8AC3E}">
        <p14:creationId xmlns:p14="http://schemas.microsoft.com/office/powerpoint/2010/main" val="530424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885268" y="566021"/>
            <a:ext cx="2421467" cy="5562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075762" y="664125"/>
            <a:ext cx="2040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메모리</a:t>
            </a:r>
            <a:r>
              <a:rPr lang="en-US" altLang="ko-KR" dirty="0"/>
              <a:t>(Memory)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035126" y="3186608"/>
            <a:ext cx="2121747" cy="1398740"/>
          </a:xfrm>
          <a:prstGeom prst="rect">
            <a:avLst/>
          </a:prstGeom>
          <a:solidFill>
            <a:srgbClr val="0AA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035126" y="4585348"/>
            <a:ext cx="2121747" cy="1413282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034351" y="1249578"/>
            <a:ext cx="2121748" cy="965164"/>
          </a:xfrm>
          <a:prstGeom prst="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035121" y="2216976"/>
            <a:ext cx="2121748" cy="970401"/>
          </a:xfrm>
          <a:prstGeom prst="rect">
            <a:avLst/>
          </a:prstGeom>
          <a:solidFill>
            <a:srgbClr val="79D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6926849" y="5451886"/>
            <a:ext cx="145542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5231532" y="4302787"/>
            <a:ext cx="243417" cy="565122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724767" y="4302787"/>
            <a:ext cx="243417" cy="565122"/>
          </a:xfrm>
          <a:prstGeom prst="rect">
            <a:avLst/>
          </a:prstGeom>
          <a:solidFill>
            <a:srgbClr val="0AA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218002" y="4302787"/>
            <a:ext cx="243417" cy="565122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711237" y="4302787"/>
            <a:ext cx="243417" cy="565122"/>
          </a:xfrm>
          <a:prstGeom prst="rect">
            <a:avLst/>
          </a:prstGeom>
          <a:solidFill>
            <a:srgbClr val="0AA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610960" y="4987945"/>
            <a:ext cx="965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지역 변수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612560" y="5609438"/>
            <a:ext cx="965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매개 변수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449685" y="5270884"/>
            <a:ext cx="1777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스택</a:t>
            </a:r>
            <a:r>
              <a:rPr lang="en-US" altLang="ko-KR" sz="1600" dirty="0"/>
              <a:t>(Stack Area)</a:t>
            </a:r>
            <a:endParaRPr lang="ko-KR" altLang="en-US" sz="1600" dirty="0"/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6916827" y="3851389"/>
            <a:ext cx="145542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439663" y="3670387"/>
            <a:ext cx="1581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힙</a:t>
            </a:r>
            <a:r>
              <a:rPr lang="en-US" altLang="ko-KR" sz="1600" dirty="0"/>
              <a:t>(Heap Area)</a:t>
            </a:r>
            <a:endParaRPr lang="ko-KR" altLang="en-US" sz="1600" dirty="0"/>
          </a:p>
        </p:txBody>
      </p:sp>
      <p:sp>
        <p:nvSpPr>
          <p:cNvPr id="33" name="직사각형 32"/>
          <p:cNvSpPr/>
          <p:nvPr/>
        </p:nvSpPr>
        <p:spPr>
          <a:xfrm>
            <a:off x="5523564" y="3689296"/>
            <a:ext cx="1144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사용자 정의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449685" y="2565404"/>
            <a:ext cx="1808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데이터</a:t>
            </a:r>
            <a:r>
              <a:rPr lang="en-US" altLang="ko-KR" sz="1600" dirty="0"/>
              <a:t>(Data Area)</a:t>
            </a:r>
            <a:endParaRPr lang="ko-KR" altLang="en-US" sz="1600" dirty="0"/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6916827" y="2728643"/>
            <a:ext cx="145542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449685" y="1536049"/>
            <a:ext cx="1808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코드</a:t>
            </a:r>
            <a:r>
              <a:rPr lang="en-US" altLang="ko-KR" sz="1600" dirty="0"/>
              <a:t>(Code Area)</a:t>
            </a:r>
            <a:endParaRPr lang="ko-KR" altLang="en-US" sz="1600" dirty="0"/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6916827" y="1699288"/>
            <a:ext cx="145542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5612560" y="2407104"/>
            <a:ext cx="965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전역 변수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612560" y="2735004"/>
            <a:ext cx="965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</a:rPr>
              <a:t>정적 변수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220630" y="1545400"/>
            <a:ext cx="17459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실행 프로그램 코드</a:t>
            </a:r>
          </a:p>
        </p:txBody>
      </p:sp>
      <p:sp>
        <p:nvSpPr>
          <p:cNvPr id="45" name="왼쪽 대괄호 44"/>
          <p:cNvSpPr/>
          <p:nvPr/>
        </p:nvSpPr>
        <p:spPr>
          <a:xfrm>
            <a:off x="4405237" y="3851389"/>
            <a:ext cx="276225" cy="1600497"/>
          </a:xfrm>
          <a:prstGeom prst="leftBracket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824728" y="4416071"/>
            <a:ext cx="2430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가변 크기 </a:t>
            </a:r>
            <a:r>
              <a:rPr lang="en-US" altLang="ko-KR" sz="1600" dirty="0"/>
              <a:t>(Variable Size)</a:t>
            </a:r>
            <a:endParaRPr lang="ko-KR" alt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8449685" y="4030741"/>
            <a:ext cx="3060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GC </a:t>
            </a:r>
            <a:r>
              <a:rPr lang="ko-KR" altLang="en-US" sz="1600" dirty="0"/>
              <a:t>작동 영역</a:t>
            </a:r>
            <a:r>
              <a:rPr lang="en-US" altLang="ko-KR" sz="1600" dirty="0"/>
              <a:t>(GC Action Area)</a:t>
            </a:r>
            <a:endParaRPr lang="ko-KR" altLang="en-US" sz="1600" dirty="0"/>
          </a:p>
        </p:txBody>
      </p:sp>
      <p:sp>
        <p:nvSpPr>
          <p:cNvPr id="49" name="직사각형 48"/>
          <p:cNvSpPr/>
          <p:nvPr/>
        </p:nvSpPr>
        <p:spPr>
          <a:xfrm>
            <a:off x="3593616" y="562929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높은 주소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3593616" y="1237936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낮은 주소</a:t>
            </a:r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5353240" y="3569922"/>
            <a:ext cx="0" cy="55104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5034351" y="3298411"/>
            <a:ext cx="74251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할당 방향</a:t>
            </a:r>
            <a:endParaRPr lang="ko-KR" altLang="en-US" sz="1000" dirty="0"/>
          </a:p>
        </p:txBody>
      </p:sp>
      <p:cxnSp>
        <p:nvCxnSpPr>
          <p:cNvPr id="60" name="직선 화살표 연결선 59"/>
          <p:cNvCxnSpPr/>
          <p:nvPr/>
        </p:nvCxnSpPr>
        <p:spPr>
          <a:xfrm flipV="1">
            <a:off x="5353240" y="4754625"/>
            <a:ext cx="0" cy="55104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5039832" y="5331406"/>
            <a:ext cx="82150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할당 방향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44381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6D85A4E-B3ED-0D03-83AD-3E522FD0D825}"/>
              </a:ext>
            </a:extLst>
          </p:cNvPr>
          <p:cNvSpPr/>
          <p:nvPr/>
        </p:nvSpPr>
        <p:spPr>
          <a:xfrm>
            <a:off x="2859740" y="1775011"/>
            <a:ext cx="5629049" cy="26311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FA35FD7-C2BF-8246-5188-4956D64594BB}"/>
              </a:ext>
            </a:extLst>
          </p:cNvPr>
          <p:cNvSpPr/>
          <p:nvPr/>
        </p:nvSpPr>
        <p:spPr>
          <a:xfrm>
            <a:off x="5557330" y="1775011"/>
            <a:ext cx="2931459" cy="26311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860E98-4A0F-CEBD-9BE1-B3A92E83D983}"/>
              </a:ext>
            </a:extLst>
          </p:cNvPr>
          <p:cNvSpPr txBox="1"/>
          <p:nvPr/>
        </p:nvSpPr>
        <p:spPr>
          <a:xfrm>
            <a:off x="4001953" y="1842266"/>
            <a:ext cx="361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인터페이</a:t>
            </a:r>
            <a:r>
              <a:rPr lang="ko-KR" altLang="en-US" sz="2400" dirty="0">
                <a:solidFill>
                  <a:schemeClr val="bg1"/>
                </a:solidFill>
              </a:rPr>
              <a:t>스</a:t>
            </a:r>
            <a:r>
              <a:rPr lang="en-US" altLang="ko-KR" sz="2400" dirty="0">
                <a:solidFill>
                  <a:schemeClr val="bg1"/>
                </a:solidFill>
              </a:rPr>
              <a:t>(Interface)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EDD200E-198F-2881-9E23-404244171FCD}"/>
              </a:ext>
            </a:extLst>
          </p:cNvPr>
          <p:cNvSpPr/>
          <p:nvPr/>
        </p:nvSpPr>
        <p:spPr>
          <a:xfrm>
            <a:off x="6957278" y="2510109"/>
            <a:ext cx="1039907" cy="103990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클래스</a:t>
            </a:r>
            <a:r>
              <a:rPr lang="en-US" altLang="ko-KR" sz="1400" dirty="0">
                <a:solidFill>
                  <a:schemeClr val="tx1"/>
                </a:solidFill>
              </a:rPr>
              <a:t>(Class)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3B3072A-457B-B441-0C4E-784C6F2891BD}"/>
              </a:ext>
            </a:extLst>
          </p:cNvPr>
          <p:cNvSpPr/>
          <p:nvPr/>
        </p:nvSpPr>
        <p:spPr>
          <a:xfrm>
            <a:off x="5659636" y="3173505"/>
            <a:ext cx="1039907" cy="103990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클래스</a:t>
            </a:r>
            <a:r>
              <a:rPr lang="en-US" altLang="ko-KR" sz="1400" dirty="0">
                <a:solidFill>
                  <a:schemeClr val="tx1"/>
                </a:solidFill>
              </a:rPr>
              <a:t>(Class)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5CD03FE-4064-C1EA-FF57-212227446CFA}"/>
              </a:ext>
            </a:extLst>
          </p:cNvPr>
          <p:cNvSpPr/>
          <p:nvPr/>
        </p:nvSpPr>
        <p:spPr>
          <a:xfrm>
            <a:off x="3145824" y="3021102"/>
            <a:ext cx="1039907" cy="103990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클래스</a:t>
            </a:r>
            <a:r>
              <a:rPr lang="en-US" altLang="ko-KR" sz="1400" dirty="0">
                <a:solidFill>
                  <a:schemeClr val="tx1"/>
                </a:solidFill>
              </a:rPr>
              <a:t>(Class)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1B68489-81CB-123F-857C-62B7CB79B3E4}"/>
              </a:ext>
            </a:extLst>
          </p:cNvPr>
          <p:cNvSpPr/>
          <p:nvPr/>
        </p:nvSpPr>
        <p:spPr>
          <a:xfrm>
            <a:off x="4259688" y="2422732"/>
            <a:ext cx="1039907" cy="103990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클래스</a:t>
            </a:r>
            <a:r>
              <a:rPr lang="en-US" altLang="ko-KR" sz="1400" dirty="0">
                <a:solidFill>
                  <a:schemeClr val="tx1"/>
                </a:solidFill>
              </a:rPr>
              <a:t>(Class)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E2379C-4AAF-6696-57B3-568E0985C3D6}"/>
              </a:ext>
            </a:extLst>
          </p:cNvPr>
          <p:cNvSpPr txBox="1"/>
          <p:nvPr/>
        </p:nvSpPr>
        <p:spPr>
          <a:xfrm>
            <a:off x="3839407" y="1090368"/>
            <a:ext cx="36404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/>
              <a:t>캡슐화</a:t>
            </a:r>
            <a:r>
              <a:rPr lang="en-US" altLang="ko-KR" sz="2400" dirty="0"/>
              <a:t>(</a:t>
            </a:r>
            <a:r>
              <a:rPr lang="ko-KR" altLang="en-US" sz="2400" dirty="0"/>
              <a:t>Encapsulation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92547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16AE53C-CF1D-ADB4-FFA2-71D8AA14B551}"/>
              </a:ext>
            </a:extLst>
          </p:cNvPr>
          <p:cNvSpPr/>
          <p:nvPr/>
        </p:nvSpPr>
        <p:spPr>
          <a:xfrm>
            <a:off x="546849" y="1102659"/>
            <a:ext cx="4858870" cy="36952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1020FF-07AA-B18E-E127-4D2C098B5C67}"/>
              </a:ext>
            </a:extLst>
          </p:cNvPr>
          <p:cNvSpPr txBox="1"/>
          <p:nvPr/>
        </p:nvSpPr>
        <p:spPr>
          <a:xfrm>
            <a:off x="1783979" y="1245189"/>
            <a:ext cx="238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컴퓨터</a:t>
            </a:r>
            <a:r>
              <a:rPr lang="en-US" altLang="ko-KR" dirty="0">
                <a:solidFill>
                  <a:schemeClr val="bg1"/>
                </a:solidFill>
              </a:rPr>
              <a:t>(Computer)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88351B7-8935-42D1-639A-87DBC9F50BE8}"/>
              </a:ext>
            </a:extLst>
          </p:cNvPr>
          <p:cNvSpPr/>
          <p:nvPr/>
        </p:nvSpPr>
        <p:spPr>
          <a:xfrm>
            <a:off x="3110752" y="1757050"/>
            <a:ext cx="2008094" cy="2814918"/>
          </a:xfrm>
          <a:prstGeom prst="rect">
            <a:avLst/>
          </a:prstGeom>
          <a:solidFill>
            <a:srgbClr val="0AA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3EA1F8F-89DA-0FC8-0B44-CD0C4B0F153F}"/>
              </a:ext>
            </a:extLst>
          </p:cNvPr>
          <p:cNvSpPr/>
          <p:nvPr/>
        </p:nvSpPr>
        <p:spPr>
          <a:xfrm>
            <a:off x="824753" y="1757050"/>
            <a:ext cx="2008094" cy="2814918"/>
          </a:xfrm>
          <a:prstGeom prst="rect">
            <a:avLst/>
          </a:prstGeom>
          <a:solidFill>
            <a:srgbClr val="0AA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258630-DABF-2BEA-1395-39CC12F3C09D}"/>
              </a:ext>
            </a:extLst>
          </p:cNvPr>
          <p:cNvSpPr txBox="1"/>
          <p:nvPr/>
        </p:nvSpPr>
        <p:spPr>
          <a:xfrm>
            <a:off x="1102659" y="1848562"/>
            <a:ext cx="1452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노트북</a:t>
            </a:r>
            <a:r>
              <a:rPr lang="en-US" altLang="ko-KR" sz="1600" dirty="0">
                <a:solidFill>
                  <a:schemeClr val="bg1"/>
                </a:solidFill>
              </a:rPr>
              <a:t>(Notebook)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56B0B9-1814-72CD-788F-5401E695D6B8}"/>
              </a:ext>
            </a:extLst>
          </p:cNvPr>
          <p:cNvSpPr txBox="1"/>
          <p:nvPr/>
        </p:nvSpPr>
        <p:spPr>
          <a:xfrm>
            <a:off x="3388658" y="1846756"/>
            <a:ext cx="1452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스마트폰</a:t>
            </a:r>
            <a:r>
              <a:rPr lang="en-US" altLang="ko-KR" sz="1600" dirty="0">
                <a:solidFill>
                  <a:schemeClr val="bg1"/>
                </a:solidFill>
              </a:rPr>
              <a:t>(Smart Phone)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4E6CC4-BAFA-AFBF-350C-F6D58B2EFCB3}"/>
              </a:ext>
            </a:extLst>
          </p:cNvPr>
          <p:cNvSpPr txBox="1"/>
          <p:nvPr/>
        </p:nvSpPr>
        <p:spPr>
          <a:xfrm>
            <a:off x="1734673" y="477396"/>
            <a:ext cx="2483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추상화</a:t>
            </a:r>
            <a:r>
              <a:rPr lang="en-US" altLang="ko-KR" b="0" dirty="0">
                <a:effectLst/>
              </a:rPr>
              <a:t>(Abstraction)</a:t>
            </a:r>
          </a:p>
        </p:txBody>
      </p:sp>
    </p:spTree>
    <p:extLst>
      <p:ext uri="{BB962C8B-B14F-4D97-AF65-F5344CB8AC3E}">
        <p14:creationId xmlns:p14="http://schemas.microsoft.com/office/powerpoint/2010/main" val="2669041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C87FA3F-9166-E98D-1CBE-34DE27CC47D0}"/>
              </a:ext>
            </a:extLst>
          </p:cNvPr>
          <p:cNvSpPr/>
          <p:nvPr/>
        </p:nvSpPr>
        <p:spPr>
          <a:xfrm>
            <a:off x="403408" y="461684"/>
            <a:ext cx="4410639" cy="24787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93F32E0-956B-9DD2-BA76-D23006B00BBB}"/>
              </a:ext>
            </a:extLst>
          </p:cNvPr>
          <p:cNvSpPr/>
          <p:nvPr/>
        </p:nvSpPr>
        <p:spPr>
          <a:xfrm>
            <a:off x="5074018" y="461684"/>
            <a:ext cx="4410639" cy="2478739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83B5D5-7226-37AC-A185-CFC0D276A3D0}"/>
              </a:ext>
            </a:extLst>
          </p:cNvPr>
          <p:cNvSpPr txBox="1"/>
          <p:nvPr/>
        </p:nvSpPr>
        <p:spPr>
          <a:xfrm>
            <a:off x="5517781" y="749937"/>
            <a:ext cx="3702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힙</a:t>
            </a:r>
            <a:r>
              <a:rPr lang="en-US" altLang="ko-KR" sz="1600" dirty="0"/>
              <a:t>(Heap) : </a:t>
            </a:r>
            <a:r>
              <a:rPr lang="ko-KR" altLang="en-US" sz="1600" dirty="0"/>
              <a:t>참조 형식</a:t>
            </a:r>
            <a:r>
              <a:rPr lang="en-US" altLang="ko-KR" sz="1600" dirty="0"/>
              <a:t>(</a:t>
            </a:r>
            <a:r>
              <a:rPr lang="en-US" altLang="ko-KR" sz="1600" i="0" dirty="0">
                <a:effectLst/>
                <a:latin typeface="Noto Sans DemiLight"/>
              </a:rPr>
              <a:t>Reference Types)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C48319-DE0D-9ECD-13F2-213DF295D93B}"/>
              </a:ext>
            </a:extLst>
          </p:cNvPr>
          <p:cNvSpPr txBox="1"/>
          <p:nvPr/>
        </p:nvSpPr>
        <p:spPr>
          <a:xfrm>
            <a:off x="914399" y="749937"/>
            <a:ext cx="3460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스택</a:t>
            </a:r>
            <a:r>
              <a:rPr lang="en-US" altLang="ko-KR" sz="1600" dirty="0">
                <a:solidFill>
                  <a:schemeClr val="bg1"/>
                </a:solidFill>
              </a:rPr>
              <a:t>(Stack) : </a:t>
            </a:r>
            <a:r>
              <a:rPr lang="ko-KR" altLang="en-US" sz="1600" dirty="0">
                <a:solidFill>
                  <a:schemeClr val="bg1"/>
                </a:solidFill>
              </a:rPr>
              <a:t>값 형식</a:t>
            </a:r>
            <a:r>
              <a:rPr lang="en-US" altLang="ko-KR" sz="1600" dirty="0">
                <a:solidFill>
                  <a:schemeClr val="bg1"/>
                </a:solidFill>
              </a:rPr>
              <a:t>(Value</a:t>
            </a:r>
            <a:r>
              <a:rPr lang="en-US" altLang="ko-KR" sz="1600" i="0" dirty="0">
                <a:solidFill>
                  <a:schemeClr val="bg1"/>
                </a:solidFill>
                <a:effectLst/>
                <a:latin typeface="Noto Sans DemiLight"/>
              </a:rPr>
              <a:t> Types)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83A4DB-502B-6313-021E-1704F853AFEE}"/>
              </a:ext>
            </a:extLst>
          </p:cNvPr>
          <p:cNvSpPr txBox="1"/>
          <p:nvPr/>
        </p:nvSpPr>
        <p:spPr>
          <a:xfrm>
            <a:off x="914399" y="3335019"/>
            <a:ext cx="3460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스택</a:t>
            </a:r>
            <a:r>
              <a:rPr lang="en-US" altLang="ko-KR" sz="1600" dirty="0">
                <a:solidFill>
                  <a:schemeClr val="bg1"/>
                </a:solidFill>
              </a:rPr>
              <a:t>(Stack) : </a:t>
            </a:r>
            <a:r>
              <a:rPr lang="ko-KR" altLang="en-US" sz="1600" dirty="0">
                <a:solidFill>
                  <a:schemeClr val="bg1"/>
                </a:solidFill>
              </a:rPr>
              <a:t>값 형식</a:t>
            </a:r>
            <a:r>
              <a:rPr lang="en-US" altLang="ko-KR" sz="1600" dirty="0">
                <a:solidFill>
                  <a:schemeClr val="bg1"/>
                </a:solidFill>
              </a:rPr>
              <a:t>(Value</a:t>
            </a:r>
            <a:r>
              <a:rPr lang="en-US" altLang="ko-KR" sz="1600" i="0" dirty="0">
                <a:solidFill>
                  <a:schemeClr val="bg1"/>
                </a:solidFill>
                <a:effectLst/>
                <a:latin typeface="Noto Sans DemiLight"/>
              </a:rPr>
              <a:t> Types)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C23654-E3AA-A42A-92AC-386159040179}"/>
              </a:ext>
            </a:extLst>
          </p:cNvPr>
          <p:cNvSpPr/>
          <p:nvPr/>
        </p:nvSpPr>
        <p:spPr>
          <a:xfrm>
            <a:off x="7256933" y="1313261"/>
            <a:ext cx="3106267" cy="1402391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14DFDB-9DFB-F459-0F67-C59D8126AC56}"/>
              </a:ext>
            </a:extLst>
          </p:cNvPr>
          <p:cNvSpPr txBox="1"/>
          <p:nvPr/>
        </p:nvSpPr>
        <p:spPr>
          <a:xfrm>
            <a:off x="7346581" y="1380195"/>
            <a:ext cx="22232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Garbage Collector</a:t>
            </a:r>
            <a:endParaRPr lang="ko-KR" altLang="en-US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BAC4807-A694-8CE3-E282-7F19681C84D6}"/>
              </a:ext>
            </a:extLst>
          </p:cNvPr>
          <p:cNvSpPr/>
          <p:nvPr/>
        </p:nvSpPr>
        <p:spPr>
          <a:xfrm>
            <a:off x="7451910" y="2140639"/>
            <a:ext cx="1945341" cy="403412"/>
          </a:xfrm>
          <a:prstGeom prst="rect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DE4BAE-A72C-71EC-49D3-E25B02C5E532}"/>
              </a:ext>
            </a:extLst>
          </p:cNvPr>
          <p:cNvSpPr txBox="1"/>
          <p:nvPr/>
        </p:nvSpPr>
        <p:spPr>
          <a:xfrm>
            <a:off x="8397685" y="2182920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300</a:t>
            </a:r>
            <a:endParaRPr lang="ko-KR" altLang="en-US" sz="14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B966CF4-7813-6A36-D7B9-463FFFC0A4F2}"/>
              </a:ext>
            </a:extLst>
          </p:cNvPr>
          <p:cNvSpPr/>
          <p:nvPr/>
        </p:nvSpPr>
        <p:spPr>
          <a:xfrm>
            <a:off x="7451911" y="2140639"/>
            <a:ext cx="968188" cy="4034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9B9579-EB92-6C74-3D37-B5352F4B35F0}"/>
              </a:ext>
            </a:extLst>
          </p:cNvPr>
          <p:cNvSpPr txBox="1"/>
          <p:nvPr/>
        </p:nvSpPr>
        <p:spPr>
          <a:xfrm>
            <a:off x="7454152" y="2182920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&amp;1000</a:t>
            </a:r>
            <a:endParaRPr lang="ko-KR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0D30CE-7D1E-EC56-1B70-F7E4C1C4A30D}"/>
              </a:ext>
            </a:extLst>
          </p:cNvPr>
          <p:cNvSpPr txBox="1"/>
          <p:nvPr/>
        </p:nvSpPr>
        <p:spPr>
          <a:xfrm>
            <a:off x="7346581" y="1779508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[object]</a:t>
            </a:r>
            <a:endParaRPr lang="ko-KR" altLang="en-US" sz="14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74B939D-4E20-34B2-3514-AEEFD8569941}"/>
              </a:ext>
            </a:extLst>
          </p:cNvPr>
          <p:cNvCxnSpPr>
            <a:cxnSpLocks/>
          </p:cNvCxnSpPr>
          <p:nvPr/>
        </p:nvCxnSpPr>
        <p:spPr>
          <a:xfrm>
            <a:off x="9941861" y="1979381"/>
            <a:ext cx="110265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376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B0520F2-B1CE-59B4-359B-90AF28802714}"/>
              </a:ext>
            </a:extLst>
          </p:cNvPr>
          <p:cNvSpPr/>
          <p:nvPr/>
        </p:nvSpPr>
        <p:spPr>
          <a:xfrm>
            <a:off x="403408" y="461684"/>
            <a:ext cx="4410639" cy="24787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97A5BA-BEAD-1FDB-B702-0DBEA45A666A}"/>
              </a:ext>
            </a:extLst>
          </p:cNvPr>
          <p:cNvSpPr txBox="1"/>
          <p:nvPr/>
        </p:nvSpPr>
        <p:spPr>
          <a:xfrm>
            <a:off x="914399" y="749937"/>
            <a:ext cx="3460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스택</a:t>
            </a:r>
            <a:r>
              <a:rPr lang="en-US" altLang="ko-KR" sz="1600" dirty="0">
                <a:solidFill>
                  <a:schemeClr val="bg1"/>
                </a:solidFill>
              </a:rPr>
              <a:t>(Stack) : </a:t>
            </a:r>
            <a:r>
              <a:rPr lang="ko-KR" altLang="en-US" sz="1600" dirty="0">
                <a:solidFill>
                  <a:schemeClr val="bg1"/>
                </a:solidFill>
              </a:rPr>
              <a:t>값 형식</a:t>
            </a:r>
            <a:r>
              <a:rPr lang="en-US" altLang="ko-KR" sz="1600" dirty="0">
                <a:solidFill>
                  <a:schemeClr val="bg1"/>
                </a:solidFill>
              </a:rPr>
              <a:t>(Value</a:t>
            </a:r>
            <a:r>
              <a:rPr lang="en-US" altLang="ko-KR" sz="1600" i="0" dirty="0">
                <a:solidFill>
                  <a:schemeClr val="bg1"/>
                </a:solidFill>
                <a:effectLst/>
                <a:latin typeface="Noto Sans DemiLight"/>
              </a:rPr>
              <a:t> Types)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C044458-FC87-63DD-4FC4-491521863ABD}"/>
              </a:ext>
            </a:extLst>
          </p:cNvPr>
          <p:cNvSpPr/>
          <p:nvPr/>
        </p:nvSpPr>
        <p:spPr>
          <a:xfrm>
            <a:off x="914399" y="2353582"/>
            <a:ext cx="1380566" cy="4033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Int A = 100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3BE0129-590F-8C72-DF07-789F47BB75C8}"/>
              </a:ext>
            </a:extLst>
          </p:cNvPr>
          <p:cNvSpPr/>
          <p:nvPr/>
        </p:nvSpPr>
        <p:spPr>
          <a:xfrm>
            <a:off x="914399" y="1812798"/>
            <a:ext cx="1380567" cy="4033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Int B = 200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AC4363-3D11-C2BE-EA46-1068C63672E7}"/>
              </a:ext>
            </a:extLst>
          </p:cNvPr>
          <p:cNvSpPr/>
          <p:nvPr/>
        </p:nvSpPr>
        <p:spPr>
          <a:xfrm>
            <a:off x="909917" y="1272014"/>
            <a:ext cx="1380567" cy="4033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Int C = 300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26474DF-745E-83DB-7FF1-CAB9D7A45E78}"/>
              </a:ext>
            </a:extLst>
          </p:cNvPr>
          <p:cNvSpPr/>
          <p:nvPr/>
        </p:nvSpPr>
        <p:spPr>
          <a:xfrm>
            <a:off x="403408" y="3046766"/>
            <a:ext cx="4410639" cy="24787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16A455-4A39-5060-C03C-83E783B564B2}"/>
              </a:ext>
            </a:extLst>
          </p:cNvPr>
          <p:cNvSpPr txBox="1"/>
          <p:nvPr/>
        </p:nvSpPr>
        <p:spPr>
          <a:xfrm>
            <a:off x="914399" y="3335019"/>
            <a:ext cx="3460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스택</a:t>
            </a:r>
            <a:r>
              <a:rPr lang="en-US" altLang="ko-KR" sz="1600" dirty="0">
                <a:solidFill>
                  <a:schemeClr val="bg1"/>
                </a:solidFill>
              </a:rPr>
              <a:t>(Stack) : </a:t>
            </a:r>
            <a:r>
              <a:rPr lang="ko-KR" altLang="en-US" sz="1600" dirty="0">
                <a:solidFill>
                  <a:schemeClr val="bg1"/>
                </a:solidFill>
              </a:rPr>
              <a:t>값 형식</a:t>
            </a:r>
            <a:r>
              <a:rPr lang="en-US" altLang="ko-KR" sz="1600" dirty="0">
                <a:solidFill>
                  <a:schemeClr val="bg1"/>
                </a:solidFill>
              </a:rPr>
              <a:t>(Value</a:t>
            </a:r>
            <a:r>
              <a:rPr lang="en-US" altLang="ko-KR" sz="1600" i="0" dirty="0">
                <a:solidFill>
                  <a:schemeClr val="bg1"/>
                </a:solidFill>
                <a:effectLst/>
                <a:latin typeface="Noto Sans DemiLight"/>
              </a:rPr>
              <a:t> Types)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BAB9F8-FEAE-CE56-5011-1C72BC4CE9BB}"/>
              </a:ext>
            </a:extLst>
          </p:cNvPr>
          <p:cNvSpPr/>
          <p:nvPr/>
        </p:nvSpPr>
        <p:spPr>
          <a:xfrm>
            <a:off x="914399" y="4938664"/>
            <a:ext cx="1380566" cy="4033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Int A = 100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B683D5-18D9-9A0F-0FED-3887114AAF26}"/>
              </a:ext>
            </a:extLst>
          </p:cNvPr>
          <p:cNvSpPr/>
          <p:nvPr/>
        </p:nvSpPr>
        <p:spPr>
          <a:xfrm>
            <a:off x="914399" y="4397880"/>
            <a:ext cx="1380567" cy="4033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Int B = 200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27A6A3-FDE6-6239-816A-73C2FF7B0207}"/>
              </a:ext>
            </a:extLst>
          </p:cNvPr>
          <p:cNvSpPr/>
          <p:nvPr/>
        </p:nvSpPr>
        <p:spPr>
          <a:xfrm>
            <a:off x="4885767" y="461684"/>
            <a:ext cx="4410639" cy="24787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8872DD-B1E9-5B58-CC90-F0AA652846CE}"/>
              </a:ext>
            </a:extLst>
          </p:cNvPr>
          <p:cNvSpPr txBox="1"/>
          <p:nvPr/>
        </p:nvSpPr>
        <p:spPr>
          <a:xfrm>
            <a:off x="5396758" y="749937"/>
            <a:ext cx="3460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스택</a:t>
            </a:r>
            <a:r>
              <a:rPr lang="en-US" altLang="ko-KR" sz="1600" dirty="0">
                <a:solidFill>
                  <a:schemeClr val="bg1"/>
                </a:solidFill>
              </a:rPr>
              <a:t>(Stack) : </a:t>
            </a:r>
            <a:r>
              <a:rPr lang="ko-KR" altLang="en-US" sz="1600" dirty="0">
                <a:solidFill>
                  <a:schemeClr val="bg1"/>
                </a:solidFill>
              </a:rPr>
              <a:t>값 형식</a:t>
            </a:r>
            <a:r>
              <a:rPr lang="en-US" altLang="ko-KR" sz="1600" dirty="0">
                <a:solidFill>
                  <a:schemeClr val="bg1"/>
                </a:solidFill>
              </a:rPr>
              <a:t>(Value</a:t>
            </a:r>
            <a:r>
              <a:rPr lang="en-US" altLang="ko-KR" sz="1600" i="0" dirty="0">
                <a:solidFill>
                  <a:schemeClr val="bg1"/>
                </a:solidFill>
                <a:effectLst/>
                <a:latin typeface="Noto Sans DemiLight"/>
              </a:rPr>
              <a:t> Types)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27A147-F889-1F40-9413-F75FAF002D06}"/>
              </a:ext>
            </a:extLst>
          </p:cNvPr>
          <p:cNvSpPr/>
          <p:nvPr/>
        </p:nvSpPr>
        <p:spPr>
          <a:xfrm>
            <a:off x="5396758" y="2353582"/>
            <a:ext cx="1380566" cy="4033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Int A = 100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FB48C-1543-57C6-5846-2ADE5C53DDC6}"/>
              </a:ext>
            </a:extLst>
          </p:cNvPr>
          <p:cNvSpPr/>
          <p:nvPr/>
        </p:nvSpPr>
        <p:spPr>
          <a:xfrm>
            <a:off x="4885767" y="3046766"/>
            <a:ext cx="4410639" cy="24787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38A438-E53F-F897-56C1-30AF78DF03ED}"/>
              </a:ext>
            </a:extLst>
          </p:cNvPr>
          <p:cNvSpPr txBox="1"/>
          <p:nvPr/>
        </p:nvSpPr>
        <p:spPr>
          <a:xfrm>
            <a:off x="5396758" y="3335019"/>
            <a:ext cx="3460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스택</a:t>
            </a:r>
            <a:r>
              <a:rPr lang="en-US" altLang="ko-KR" sz="1600" dirty="0">
                <a:solidFill>
                  <a:schemeClr val="bg1"/>
                </a:solidFill>
              </a:rPr>
              <a:t>(Stack) : </a:t>
            </a:r>
            <a:r>
              <a:rPr lang="ko-KR" altLang="en-US" sz="1600" dirty="0">
                <a:solidFill>
                  <a:schemeClr val="bg1"/>
                </a:solidFill>
              </a:rPr>
              <a:t>값 형식</a:t>
            </a:r>
            <a:r>
              <a:rPr lang="en-US" altLang="ko-KR" sz="1600" dirty="0">
                <a:solidFill>
                  <a:schemeClr val="bg1"/>
                </a:solidFill>
              </a:rPr>
              <a:t>(Value</a:t>
            </a:r>
            <a:r>
              <a:rPr lang="en-US" altLang="ko-KR" sz="1600" i="0" dirty="0">
                <a:solidFill>
                  <a:schemeClr val="bg1"/>
                </a:solidFill>
                <a:effectLst/>
                <a:latin typeface="Noto Sans DemiLight"/>
              </a:rPr>
              <a:t> Types)</a:t>
            </a:r>
          </a:p>
        </p:txBody>
      </p:sp>
    </p:spTree>
    <p:extLst>
      <p:ext uri="{BB962C8B-B14F-4D97-AF65-F5344CB8AC3E}">
        <p14:creationId xmlns:p14="http://schemas.microsoft.com/office/powerpoint/2010/main" val="2779650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9A15596B-C7F8-CCA6-7A36-5BB843BFBF50}"/>
              </a:ext>
            </a:extLst>
          </p:cNvPr>
          <p:cNvSpPr/>
          <p:nvPr/>
        </p:nvSpPr>
        <p:spPr>
          <a:xfrm>
            <a:off x="1044385" y="1138518"/>
            <a:ext cx="2196358" cy="3397624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FD1B438-E158-25DF-C184-B66FD259ADB9}"/>
              </a:ext>
            </a:extLst>
          </p:cNvPr>
          <p:cNvSpPr/>
          <p:nvPr/>
        </p:nvSpPr>
        <p:spPr>
          <a:xfrm>
            <a:off x="1172135" y="1138518"/>
            <a:ext cx="1945340" cy="483700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ADE83EA-38F6-1443-7C01-6D58E9DCD153}"/>
              </a:ext>
            </a:extLst>
          </p:cNvPr>
          <p:cNvSpPr txBox="1"/>
          <p:nvPr/>
        </p:nvSpPr>
        <p:spPr>
          <a:xfrm>
            <a:off x="1297642" y="1211091"/>
            <a:ext cx="1685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Stack</a:t>
            </a:r>
            <a:endParaRPr lang="ko-KR" altLang="en-US" sz="16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9C8F419-FE1E-A9AC-1620-07A8E6E073AB}"/>
              </a:ext>
            </a:extLst>
          </p:cNvPr>
          <p:cNvSpPr/>
          <p:nvPr/>
        </p:nvSpPr>
        <p:spPr>
          <a:xfrm>
            <a:off x="3796550" y="1138518"/>
            <a:ext cx="2196358" cy="4876800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14655A8-B057-9090-36B1-6EDC94F80B47}"/>
              </a:ext>
            </a:extLst>
          </p:cNvPr>
          <p:cNvSpPr/>
          <p:nvPr/>
        </p:nvSpPr>
        <p:spPr>
          <a:xfrm>
            <a:off x="3933264" y="2073091"/>
            <a:ext cx="1945341" cy="403412"/>
          </a:xfrm>
          <a:prstGeom prst="rect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7A0512F-2BFA-108A-808F-5D643DDF6359}"/>
              </a:ext>
            </a:extLst>
          </p:cNvPr>
          <p:cNvSpPr txBox="1"/>
          <p:nvPr/>
        </p:nvSpPr>
        <p:spPr>
          <a:xfrm>
            <a:off x="4879039" y="2115372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1024</a:t>
            </a:r>
            <a:endParaRPr lang="ko-KR" altLang="en-US" sz="14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F56D1C1-1EA0-5732-9F93-ADA2BF7A8287}"/>
              </a:ext>
            </a:extLst>
          </p:cNvPr>
          <p:cNvSpPr/>
          <p:nvPr/>
        </p:nvSpPr>
        <p:spPr>
          <a:xfrm>
            <a:off x="3933265" y="2073091"/>
            <a:ext cx="968188" cy="4034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D93E7F4-7D23-4813-4409-11D47A24C453}"/>
              </a:ext>
            </a:extLst>
          </p:cNvPr>
          <p:cNvSpPr txBox="1"/>
          <p:nvPr/>
        </p:nvSpPr>
        <p:spPr>
          <a:xfrm>
            <a:off x="3935506" y="2115372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int</a:t>
            </a:r>
            <a:endParaRPr lang="ko-KR" altLang="en-US" sz="14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2D7074A-22B0-33EF-2844-F7AD2FB2722E}"/>
              </a:ext>
            </a:extLst>
          </p:cNvPr>
          <p:cNvSpPr/>
          <p:nvPr/>
        </p:nvSpPr>
        <p:spPr>
          <a:xfrm>
            <a:off x="3933264" y="1138518"/>
            <a:ext cx="1950945" cy="483700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8B58501-C5E4-A0D4-0659-3ECB1EA0693D}"/>
              </a:ext>
            </a:extLst>
          </p:cNvPr>
          <p:cNvSpPr txBox="1"/>
          <p:nvPr/>
        </p:nvSpPr>
        <p:spPr>
          <a:xfrm>
            <a:off x="4058772" y="1211091"/>
            <a:ext cx="1685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Heap</a:t>
            </a:r>
            <a:endParaRPr lang="ko-KR" altLang="en-US" sz="16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6AB5466-AB13-A000-2226-006FB71E885C}"/>
              </a:ext>
            </a:extLst>
          </p:cNvPr>
          <p:cNvSpPr txBox="1"/>
          <p:nvPr/>
        </p:nvSpPr>
        <p:spPr>
          <a:xfrm>
            <a:off x="3933263" y="1694791"/>
            <a:ext cx="1615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 &amp;1001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638293C-5A23-DBE0-3D22-B5B1F9AC7B2B}"/>
              </a:ext>
            </a:extLst>
          </p:cNvPr>
          <p:cNvSpPr txBox="1"/>
          <p:nvPr/>
        </p:nvSpPr>
        <p:spPr>
          <a:xfrm>
            <a:off x="1172134" y="1694792"/>
            <a:ext cx="1526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ArrayList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E9E27E3-E07A-C24C-F3E6-7B80F3768B61}"/>
              </a:ext>
            </a:extLst>
          </p:cNvPr>
          <p:cNvSpPr/>
          <p:nvPr/>
        </p:nvSpPr>
        <p:spPr>
          <a:xfrm>
            <a:off x="3933264" y="2938443"/>
            <a:ext cx="1945341" cy="403412"/>
          </a:xfrm>
          <a:prstGeom prst="rect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4365C94-6D46-C8AE-B4DC-2BF391D7511B}"/>
              </a:ext>
            </a:extLst>
          </p:cNvPr>
          <p:cNvSpPr txBox="1"/>
          <p:nvPr/>
        </p:nvSpPr>
        <p:spPr>
          <a:xfrm>
            <a:off x="4879039" y="2980724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“Text”</a:t>
            </a:r>
            <a:endParaRPr lang="ko-KR" altLang="en-US" sz="14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B3DC7F5-9751-AA65-30F9-A8F0A64C96B6}"/>
              </a:ext>
            </a:extLst>
          </p:cNvPr>
          <p:cNvSpPr/>
          <p:nvPr/>
        </p:nvSpPr>
        <p:spPr>
          <a:xfrm>
            <a:off x="3933265" y="2938443"/>
            <a:ext cx="968188" cy="4034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B664E11-6C41-B6A5-8AB7-FC70D3634D5F}"/>
              </a:ext>
            </a:extLst>
          </p:cNvPr>
          <p:cNvSpPr txBox="1"/>
          <p:nvPr/>
        </p:nvSpPr>
        <p:spPr>
          <a:xfrm>
            <a:off x="3935506" y="2980724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string</a:t>
            </a:r>
            <a:endParaRPr lang="ko-KR" altLang="en-US" sz="14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F3DFC04-4F65-FF31-0B98-0958A666C8EF}"/>
              </a:ext>
            </a:extLst>
          </p:cNvPr>
          <p:cNvSpPr txBox="1"/>
          <p:nvPr/>
        </p:nvSpPr>
        <p:spPr>
          <a:xfrm>
            <a:off x="3933263" y="2560143"/>
            <a:ext cx="1615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 &amp;1002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4585E37-5D65-B014-597E-A7D874934BE9}"/>
              </a:ext>
            </a:extLst>
          </p:cNvPr>
          <p:cNvSpPr/>
          <p:nvPr/>
        </p:nvSpPr>
        <p:spPr>
          <a:xfrm>
            <a:off x="3933264" y="3855268"/>
            <a:ext cx="1945341" cy="403412"/>
          </a:xfrm>
          <a:prstGeom prst="rect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1EC6B75-8A13-C276-BDC6-2AA5141D7E03}"/>
              </a:ext>
            </a:extLst>
          </p:cNvPr>
          <p:cNvSpPr txBox="1"/>
          <p:nvPr/>
        </p:nvSpPr>
        <p:spPr>
          <a:xfrm>
            <a:off x="4879039" y="3897549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10.24</a:t>
            </a:r>
            <a:endParaRPr lang="ko-KR" altLang="en-US" sz="14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B5598E21-6C8E-4C8A-8231-3064BA5492D6}"/>
              </a:ext>
            </a:extLst>
          </p:cNvPr>
          <p:cNvSpPr/>
          <p:nvPr/>
        </p:nvSpPr>
        <p:spPr>
          <a:xfrm>
            <a:off x="3933265" y="3855268"/>
            <a:ext cx="968188" cy="4034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2664766-FC4A-6EB1-5CE5-BE77835B98AA}"/>
              </a:ext>
            </a:extLst>
          </p:cNvPr>
          <p:cNvSpPr txBox="1"/>
          <p:nvPr/>
        </p:nvSpPr>
        <p:spPr>
          <a:xfrm>
            <a:off x="3935506" y="3897549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double</a:t>
            </a:r>
            <a:endParaRPr lang="ko-KR" altLang="en-US" sz="14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F98A5AA-5F2F-E626-D0A8-517A05C34EFD}"/>
              </a:ext>
            </a:extLst>
          </p:cNvPr>
          <p:cNvSpPr txBox="1"/>
          <p:nvPr/>
        </p:nvSpPr>
        <p:spPr>
          <a:xfrm>
            <a:off x="3933263" y="3476968"/>
            <a:ext cx="1615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 &amp;1003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4ACACC25-15B3-9E75-73B1-BE4F44F35ED4}"/>
              </a:ext>
            </a:extLst>
          </p:cNvPr>
          <p:cNvSpPr/>
          <p:nvPr/>
        </p:nvSpPr>
        <p:spPr>
          <a:xfrm>
            <a:off x="3933264" y="4745165"/>
            <a:ext cx="1945341" cy="403412"/>
          </a:xfrm>
          <a:prstGeom prst="rect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A5D5E16-90C7-29A2-2211-F039E5622256}"/>
              </a:ext>
            </a:extLst>
          </p:cNvPr>
          <p:cNvSpPr txBox="1"/>
          <p:nvPr/>
        </p:nvSpPr>
        <p:spPr>
          <a:xfrm>
            <a:off x="4879039" y="4787446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1.024</a:t>
            </a:r>
            <a:endParaRPr lang="ko-KR" altLang="en-US" sz="14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5F23CFE-A128-922D-B229-D575D800CA1C}"/>
              </a:ext>
            </a:extLst>
          </p:cNvPr>
          <p:cNvSpPr/>
          <p:nvPr/>
        </p:nvSpPr>
        <p:spPr>
          <a:xfrm>
            <a:off x="3933265" y="4745165"/>
            <a:ext cx="968188" cy="4034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DBD0EEF-8035-F433-29B7-C8AF70DA305D}"/>
              </a:ext>
            </a:extLst>
          </p:cNvPr>
          <p:cNvSpPr txBox="1"/>
          <p:nvPr/>
        </p:nvSpPr>
        <p:spPr>
          <a:xfrm>
            <a:off x="3935506" y="4787446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float</a:t>
            </a:r>
            <a:endParaRPr lang="ko-KR" altLang="en-US" sz="14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943F712-3287-C1C3-FB02-8FD94D544C41}"/>
              </a:ext>
            </a:extLst>
          </p:cNvPr>
          <p:cNvSpPr txBox="1"/>
          <p:nvPr/>
        </p:nvSpPr>
        <p:spPr>
          <a:xfrm>
            <a:off x="3933263" y="4366865"/>
            <a:ext cx="1615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 &amp;1004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51FB3CA4-6198-CF3E-223B-A08AAB2E6B47}"/>
              </a:ext>
            </a:extLst>
          </p:cNvPr>
          <p:cNvSpPr/>
          <p:nvPr/>
        </p:nvSpPr>
        <p:spPr>
          <a:xfrm>
            <a:off x="1183339" y="2073091"/>
            <a:ext cx="1934135" cy="2293774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D505FB12-1F71-0591-CFB4-C0EC81D013BD}"/>
              </a:ext>
            </a:extLst>
          </p:cNvPr>
          <p:cNvSpPr/>
          <p:nvPr/>
        </p:nvSpPr>
        <p:spPr>
          <a:xfrm>
            <a:off x="1297641" y="2209096"/>
            <a:ext cx="1692089" cy="3756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548529CF-73FC-C884-737A-21A288ABBC01}"/>
              </a:ext>
            </a:extLst>
          </p:cNvPr>
          <p:cNvSpPr/>
          <p:nvPr/>
        </p:nvSpPr>
        <p:spPr>
          <a:xfrm>
            <a:off x="1297641" y="2732542"/>
            <a:ext cx="1692089" cy="3751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28F45306-DF78-63B6-E03A-B5CC5277930A}"/>
              </a:ext>
            </a:extLst>
          </p:cNvPr>
          <p:cNvSpPr/>
          <p:nvPr/>
        </p:nvSpPr>
        <p:spPr>
          <a:xfrm>
            <a:off x="1297641" y="3250969"/>
            <a:ext cx="1680883" cy="376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13517D8A-17C3-86D2-444E-4D87A8E000D6}"/>
              </a:ext>
            </a:extLst>
          </p:cNvPr>
          <p:cNvSpPr/>
          <p:nvPr/>
        </p:nvSpPr>
        <p:spPr>
          <a:xfrm>
            <a:off x="1297641" y="3803282"/>
            <a:ext cx="1692089" cy="344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A8595F2F-34A0-818F-0E14-43FB1FD68DCE}"/>
              </a:ext>
            </a:extLst>
          </p:cNvPr>
          <p:cNvCxnSpPr>
            <a:cxnSpLocks/>
            <a:stCxn id="103" idx="3"/>
            <a:endCxn id="64" idx="1"/>
          </p:cNvCxnSpPr>
          <p:nvPr/>
        </p:nvCxnSpPr>
        <p:spPr>
          <a:xfrm flipV="1">
            <a:off x="2989730" y="1864068"/>
            <a:ext cx="943533" cy="53285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9DE45022-DE82-07CA-56B9-842FBE1B6492}"/>
              </a:ext>
            </a:extLst>
          </p:cNvPr>
          <p:cNvCxnSpPr>
            <a:cxnSpLocks/>
            <a:stCxn id="104" idx="3"/>
            <a:endCxn id="86" idx="1"/>
          </p:cNvCxnSpPr>
          <p:nvPr/>
        </p:nvCxnSpPr>
        <p:spPr>
          <a:xfrm flipV="1">
            <a:off x="2989730" y="2729420"/>
            <a:ext cx="943533" cy="19071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51C965CC-F4D1-BED3-A51F-95C6A2B3DB48}"/>
              </a:ext>
            </a:extLst>
          </p:cNvPr>
          <p:cNvCxnSpPr>
            <a:cxnSpLocks/>
            <a:stCxn id="105" idx="3"/>
            <a:endCxn id="91" idx="1"/>
          </p:cNvCxnSpPr>
          <p:nvPr/>
        </p:nvCxnSpPr>
        <p:spPr>
          <a:xfrm>
            <a:off x="2978524" y="3439012"/>
            <a:ext cx="954739" cy="20723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E910B616-1DF6-B282-0A70-0838A38986A7}"/>
              </a:ext>
            </a:extLst>
          </p:cNvPr>
          <p:cNvCxnSpPr>
            <a:cxnSpLocks/>
            <a:stCxn id="106" idx="3"/>
          </p:cNvCxnSpPr>
          <p:nvPr/>
        </p:nvCxnSpPr>
        <p:spPr>
          <a:xfrm>
            <a:off x="2989730" y="3975700"/>
            <a:ext cx="1035422" cy="55270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2162B3DE-D498-7460-6FE4-8A72FC168CE4}"/>
              </a:ext>
            </a:extLst>
          </p:cNvPr>
          <p:cNvSpPr/>
          <p:nvPr/>
        </p:nvSpPr>
        <p:spPr>
          <a:xfrm>
            <a:off x="1297641" y="2205451"/>
            <a:ext cx="862853" cy="37928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5E4E3CFA-46AC-AC9F-6B37-33915EBD263D}"/>
              </a:ext>
            </a:extLst>
          </p:cNvPr>
          <p:cNvSpPr/>
          <p:nvPr/>
        </p:nvSpPr>
        <p:spPr>
          <a:xfrm>
            <a:off x="1297641" y="2732541"/>
            <a:ext cx="862853" cy="37973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67F952AE-057D-AECC-5243-D36A4987E367}"/>
              </a:ext>
            </a:extLst>
          </p:cNvPr>
          <p:cNvSpPr/>
          <p:nvPr/>
        </p:nvSpPr>
        <p:spPr>
          <a:xfrm>
            <a:off x="1297641" y="3250969"/>
            <a:ext cx="862853" cy="37973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49E94F06-BC48-3AF8-CFF4-ABE667E50DB0}"/>
              </a:ext>
            </a:extLst>
          </p:cNvPr>
          <p:cNvSpPr/>
          <p:nvPr/>
        </p:nvSpPr>
        <p:spPr>
          <a:xfrm>
            <a:off x="1297641" y="3803282"/>
            <a:ext cx="862853" cy="3448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CDC5DCE-1011-6F5E-1548-6B5D4AD76790}"/>
              </a:ext>
            </a:extLst>
          </p:cNvPr>
          <p:cNvSpPr txBox="1"/>
          <p:nvPr/>
        </p:nvSpPr>
        <p:spPr>
          <a:xfrm>
            <a:off x="1297640" y="2237898"/>
            <a:ext cx="62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[0]</a:t>
            </a:r>
            <a:endParaRPr lang="ko-KR" altLang="en-US" sz="14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76DA6D1-61A6-3DEB-6E6E-939ED1DD9BD7}"/>
              </a:ext>
            </a:extLst>
          </p:cNvPr>
          <p:cNvSpPr txBox="1"/>
          <p:nvPr/>
        </p:nvSpPr>
        <p:spPr>
          <a:xfrm>
            <a:off x="1297640" y="2764423"/>
            <a:ext cx="62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[1]</a:t>
            </a:r>
            <a:endParaRPr lang="ko-KR" altLang="en-US" sz="14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435B302-9A59-0B07-B8C4-60F8A0185235}"/>
              </a:ext>
            </a:extLst>
          </p:cNvPr>
          <p:cNvSpPr txBox="1"/>
          <p:nvPr/>
        </p:nvSpPr>
        <p:spPr>
          <a:xfrm>
            <a:off x="1297640" y="3288106"/>
            <a:ext cx="62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[2]</a:t>
            </a:r>
            <a:endParaRPr lang="ko-KR" altLang="en-US" sz="140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8402549-130E-F92D-72E7-6D17E3447FC9}"/>
              </a:ext>
            </a:extLst>
          </p:cNvPr>
          <p:cNvSpPr txBox="1"/>
          <p:nvPr/>
        </p:nvSpPr>
        <p:spPr>
          <a:xfrm>
            <a:off x="1297641" y="3820643"/>
            <a:ext cx="62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[3]</a:t>
            </a:r>
            <a:endParaRPr lang="ko-KR" altLang="en-US" sz="14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DAA7F90-A377-7DEA-7AC5-55DC987855B7}"/>
              </a:ext>
            </a:extLst>
          </p:cNvPr>
          <p:cNvSpPr txBox="1"/>
          <p:nvPr/>
        </p:nvSpPr>
        <p:spPr>
          <a:xfrm>
            <a:off x="2159930" y="2241206"/>
            <a:ext cx="7720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&amp;1001</a:t>
            </a:r>
            <a:endParaRPr lang="ko-KR" altLang="en-US" sz="14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8235298-C00B-0D0C-8533-BC020BB355BF}"/>
              </a:ext>
            </a:extLst>
          </p:cNvPr>
          <p:cNvSpPr txBox="1"/>
          <p:nvPr/>
        </p:nvSpPr>
        <p:spPr>
          <a:xfrm>
            <a:off x="2158806" y="2771806"/>
            <a:ext cx="7720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&amp;1002</a:t>
            </a:r>
            <a:endParaRPr lang="ko-KR" altLang="en-US" sz="14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CF4CD999-5525-3877-068D-23711F279DF5}"/>
              </a:ext>
            </a:extLst>
          </p:cNvPr>
          <p:cNvSpPr txBox="1"/>
          <p:nvPr/>
        </p:nvSpPr>
        <p:spPr>
          <a:xfrm>
            <a:off x="2158806" y="3288106"/>
            <a:ext cx="7720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&amp;1003</a:t>
            </a:r>
            <a:endParaRPr lang="ko-KR" altLang="en-US" sz="14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C878507-012B-342C-4D56-D5A2F05CF6BC}"/>
              </a:ext>
            </a:extLst>
          </p:cNvPr>
          <p:cNvSpPr txBox="1"/>
          <p:nvPr/>
        </p:nvSpPr>
        <p:spPr>
          <a:xfrm>
            <a:off x="2158806" y="3821810"/>
            <a:ext cx="8309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&amp;1004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61917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E5A6647-F9B1-8BA4-9C22-8172DF4FA378}"/>
              </a:ext>
            </a:extLst>
          </p:cNvPr>
          <p:cNvSpPr/>
          <p:nvPr/>
        </p:nvSpPr>
        <p:spPr>
          <a:xfrm>
            <a:off x="1044385" y="1138518"/>
            <a:ext cx="2196358" cy="3397624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25D6D8-DF1A-BBE6-D45B-2CC90EC85DA8}"/>
              </a:ext>
            </a:extLst>
          </p:cNvPr>
          <p:cNvSpPr/>
          <p:nvPr/>
        </p:nvSpPr>
        <p:spPr>
          <a:xfrm>
            <a:off x="1172134" y="3020470"/>
            <a:ext cx="1945341" cy="403412"/>
          </a:xfrm>
          <a:prstGeom prst="rect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57CCF1-5526-A740-6FAE-2680B7C1FC0A}"/>
              </a:ext>
            </a:extLst>
          </p:cNvPr>
          <p:cNvSpPr txBox="1"/>
          <p:nvPr/>
        </p:nvSpPr>
        <p:spPr>
          <a:xfrm>
            <a:off x="2117909" y="3062751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1024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DEC885E-BC9A-12C4-95C5-8B8786AD36C2}"/>
              </a:ext>
            </a:extLst>
          </p:cNvPr>
          <p:cNvSpPr/>
          <p:nvPr/>
        </p:nvSpPr>
        <p:spPr>
          <a:xfrm>
            <a:off x="1172135" y="3020470"/>
            <a:ext cx="968188" cy="4034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54B019-4039-36AE-2ACF-8E826E6DC820}"/>
              </a:ext>
            </a:extLst>
          </p:cNvPr>
          <p:cNvSpPr txBox="1"/>
          <p:nvPr/>
        </p:nvSpPr>
        <p:spPr>
          <a:xfrm>
            <a:off x="1174376" y="3062751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int</a:t>
            </a:r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44CB257-804B-7FD1-0A0E-CB31124C8167}"/>
              </a:ext>
            </a:extLst>
          </p:cNvPr>
          <p:cNvSpPr/>
          <p:nvPr/>
        </p:nvSpPr>
        <p:spPr>
          <a:xfrm>
            <a:off x="1172135" y="1138518"/>
            <a:ext cx="1945340" cy="483700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9B953C-7BB2-0E3C-B668-22F07A94F2D8}"/>
              </a:ext>
            </a:extLst>
          </p:cNvPr>
          <p:cNvSpPr txBox="1"/>
          <p:nvPr/>
        </p:nvSpPr>
        <p:spPr>
          <a:xfrm>
            <a:off x="1297642" y="1211091"/>
            <a:ext cx="1685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Stack</a:t>
            </a:r>
            <a:endParaRPr lang="ko-KR" altLang="en-US" sz="16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79D03BA-4BD1-C55D-181E-7A6EB7C42D42}"/>
              </a:ext>
            </a:extLst>
          </p:cNvPr>
          <p:cNvSpPr/>
          <p:nvPr/>
        </p:nvSpPr>
        <p:spPr>
          <a:xfrm>
            <a:off x="3796550" y="1138518"/>
            <a:ext cx="2196358" cy="3397624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648A4AE-0404-20CA-CF1C-317C74C5A786}"/>
              </a:ext>
            </a:extLst>
          </p:cNvPr>
          <p:cNvSpPr/>
          <p:nvPr/>
        </p:nvSpPr>
        <p:spPr>
          <a:xfrm>
            <a:off x="3933264" y="2073091"/>
            <a:ext cx="1945341" cy="403412"/>
          </a:xfrm>
          <a:prstGeom prst="rect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36D345-0C14-829B-99E3-DC0DA4072B94}"/>
              </a:ext>
            </a:extLst>
          </p:cNvPr>
          <p:cNvSpPr txBox="1"/>
          <p:nvPr/>
        </p:nvSpPr>
        <p:spPr>
          <a:xfrm>
            <a:off x="4879039" y="2115372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1024</a:t>
            </a:r>
            <a:endParaRPr lang="ko-KR" altLang="en-US" sz="14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CFDA652-063A-F214-5E26-8ED65C2EA16C}"/>
              </a:ext>
            </a:extLst>
          </p:cNvPr>
          <p:cNvSpPr/>
          <p:nvPr/>
        </p:nvSpPr>
        <p:spPr>
          <a:xfrm>
            <a:off x="3933265" y="2073091"/>
            <a:ext cx="968188" cy="4034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862B6F-AD88-4B52-4A9A-1AD55FA5971D}"/>
              </a:ext>
            </a:extLst>
          </p:cNvPr>
          <p:cNvSpPr txBox="1"/>
          <p:nvPr/>
        </p:nvSpPr>
        <p:spPr>
          <a:xfrm>
            <a:off x="3935506" y="2115372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int</a:t>
            </a:r>
            <a:endParaRPr lang="ko-KR" altLang="en-US" sz="14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4CE10F1-01D9-39A6-5E82-E9F02539EB4B}"/>
              </a:ext>
            </a:extLst>
          </p:cNvPr>
          <p:cNvSpPr/>
          <p:nvPr/>
        </p:nvSpPr>
        <p:spPr>
          <a:xfrm>
            <a:off x="3933264" y="1138518"/>
            <a:ext cx="1950945" cy="483700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8AFCC0-91F3-7B04-896B-28C7D3FD26EC}"/>
              </a:ext>
            </a:extLst>
          </p:cNvPr>
          <p:cNvSpPr txBox="1"/>
          <p:nvPr/>
        </p:nvSpPr>
        <p:spPr>
          <a:xfrm>
            <a:off x="4058772" y="1211091"/>
            <a:ext cx="1685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Heap</a:t>
            </a:r>
            <a:endParaRPr lang="ko-KR" alt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AD96A-1EE4-AD74-E3B3-7626865F8444}"/>
              </a:ext>
            </a:extLst>
          </p:cNvPr>
          <p:cNvSpPr txBox="1"/>
          <p:nvPr/>
        </p:nvSpPr>
        <p:spPr>
          <a:xfrm>
            <a:off x="1172134" y="2642170"/>
            <a:ext cx="701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iNum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5171C0-E634-CAC3-92B8-656D9BAEE7D1}"/>
              </a:ext>
            </a:extLst>
          </p:cNvPr>
          <p:cNvSpPr txBox="1"/>
          <p:nvPr/>
        </p:nvSpPr>
        <p:spPr>
          <a:xfrm>
            <a:off x="3933263" y="1694791"/>
            <a:ext cx="1615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iNum &amp;1001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1AB373F-A164-94F1-E35F-116FB5D1E6E7}"/>
              </a:ext>
            </a:extLst>
          </p:cNvPr>
          <p:cNvSpPr/>
          <p:nvPr/>
        </p:nvSpPr>
        <p:spPr>
          <a:xfrm>
            <a:off x="1172134" y="2073092"/>
            <a:ext cx="1945341" cy="403412"/>
          </a:xfrm>
          <a:prstGeom prst="rect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C05C098-7388-7B93-3D0A-99158F334FCC}"/>
              </a:ext>
            </a:extLst>
          </p:cNvPr>
          <p:cNvSpPr/>
          <p:nvPr/>
        </p:nvSpPr>
        <p:spPr>
          <a:xfrm>
            <a:off x="1172135" y="2073092"/>
            <a:ext cx="968188" cy="4034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3F864B-3572-E3BE-093A-953D4E3F0A72}"/>
              </a:ext>
            </a:extLst>
          </p:cNvPr>
          <p:cNvSpPr txBox="1"/>
          <p:nvPr/>
        </p:nvSpPr>
        <p:spPr>
          <a:xfrm>
            <a:off x="1174376" y="2115373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object</a:t>
            </a:r>
            <a:endParaRPr lang="ko-KR" alt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8AD07D2-26AC-EAEE-EA23-324EDD913E29}"/>
              </a:ext>
            </a:extLst>
          </p:cNvPr>
          <p:cNvSpPr txBox="1"/>
          <p:nvPr/>
        </p:nvSpPr>
        <p:spPr>
          <a:xfrm>
            <a:off x="1172134" y="1694792"/>
            <a:ext cx="923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oNum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D4D58BD-0F97-F0B2-7E7F-AD689B417FBF}"/>
              </a:ext>
            </a:extLst>
          </p:cNvPr>
          <p:cNvCxnSpPr>
            <a:cxnSpLocks/>
            <a:stCxn id="47" idx="3"/>
            <a:endCxn id="29" idx="1"/>
          </p:cNvCxnSpPr>
          <p:nvPr/>
        </p:nvCxnSpPr>
        <p:spPr>
          <a:xfrm>
            <a:off x="3095062" y="2269261"/>
            <a:ext cx="84044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4B18922-4554-EA01-8FC5-69640B976C5D}"/>
              </a:ext>
            </a:extLst>
          </p:cNvPr>
          <p:cNvSpPr txBox="1"/>
          <p:nvPr/>
        </p:nvSpPr>
        <p:spPr>
          <a:xfrm>
            <a:off x="2117909" y="2115372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&amp;1001</a:t>
            </a:r>
            <a:endParaRPr lang="ko-KR" altLang="en-US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488A4BC-9E1D-8541-42E6-51491FCB5E9E}"/>
              </a:ext>
            </a:extLst>
          </p:cNvPr>
          <p:cNvSpPr txBox="1"/>
          <p:nvPr/>
        </p:nvSpPr>
        <p:spPr>
          <a:xfrm>
            <a:off x="2427193" y="642209"/>
            <a:ext cx="2485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object oNum = iNum</a:t>
            </a:r>
            <a:endParaRPr lang="ko-KR" altLang="en-US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107CD99-4777-9262-EE39-833745126852}"/>
              </a:ext>
            </a:extLst>
          </p:cNvPr>
          <p:cNvSpPr txBox="1"/>
          <p:nvPr/>
        </p:nvSpPr>
        <p:spPr>
          <a:xfrm>
            <a:off x="2427193" y="205570"/>
            <a:ext cx="2485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int iNum = 1024</a:t>
            </a:r>
            <a:endParaRPr lang="ko-KR" altLang="en-US" sz="16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35EC0C0-A5ED-0FA5-F9D1-AB09B731342F}"/>
              </a:ext>
            </a:extLst>
          </p:cNvPr>
          <p:cNvSpPr/>
          <p:nvPr/>
        </p:nvSpPr>
        <p:spPr>
          <a:xfrm>
            <a:off x="6447866" y="1138518"/>
            <a:ext cx="2196358" cy="3397624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E63ABB7-B8AA-A954-ADB1-DF39EA15A818}"/>
              </a:ext>
            </a:extLst>
          </p:cNvPr>
          <p:cNvSpPr/>
          <p:nvPr/>
        </p:nvSpPr>
        <p:spPr>
          <a:xfrm>
            <a:off x="6575616" y="3867234"/>
            <a:ext cx="1945341" cy="403412"/>
          </a:xfrm>
          <a:prstGeom prst="rect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AF319F9-476A-A8B2-5D43-43570DA9C972}"/>
              </a:ext>
            </a:extLst>
          </p:cNvPr>
          <p:cNvSpPr txBox="1"/>
          <p:nvPr/>
        </p:nvSpPr>
        <p:spPr>
          <a:xfrm>
            <a:off x="7521391" y="3909515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1024</a:t>
            </a:r>
            <a:endParaRPr lang="ko-KR" altLang="en-US" sz="14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828E8B2-9C23-1C72-B7C7-22FAC9D1CB32}"/>
              </a:ext>
            </a:extLst>
          </p:cNvPr>
          <p:cNvSpPr/>
          <p:nvPr/>
        </p:nvSpPr>
        <p:spPr>
          <a:xfrm>
            <a:off x="6575617" y="3867234"/>
            <a:ext cx="968188" cy="4034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3FC558F-9B99-38AE-2871-6F40B8AC1DCC}"/>
              </a:ext>
            </a:extLst>
          </p:cNvPr>
          <p:cNvSpPr txBox="1"/>
          <p:nvPr/>
        </p:nvSpPr>
        <p:spPr>
          <a:xfrm>
            <a:off x="6577858" y="3909515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int</a:t>
            </a:r>
            <a:endParaRPr lang="ko-KR" altLang="en-US" sz="14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3C798E5-6E77-CCD1-5609-D30EE17D6BC3}"/>
              </a:ext>
            </a:extLst>
          </p:cNvPr>
          <p:cNvSpPr/>
          <p:nvPr/>
        </p:nvSpPr>
        <p:spPr>
          <a:xfrm>
            <a:off x="6575616" y="1138518"/>
            <a:ext cx="1945340" cy="483700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2B0F18F-C10A-3492-FCEB-B6E3F912DE31}"/>
              </a:ext>
            </a:extLst>
          </p:cNvPr>
          <p:cNvSpPr txBox="1"/>
          <p:nvPr/>
        </p:nvSpPr>
        <p:spPr>
          <a:xfrm>
            <a:off x="6701123" y="1211091"/>
            <a:ext cx="1685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Stack</a:t>
            </a:r>
            <a:endParaRPr lang="ko-KR" altLang="en-US" sz="16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CD3F668-C2FE-A0B8-7D00-8997FB6C7A57}"/>
              </a:ext>
            </a:extLst>
          </p:cNvPr>
          <p:cNvSpPr/>
          <p:nvPr/>
        </p:nvSpPr>
        <p:spPr>
          <a:xfrm>
            <a:off x="9200031" y="1138518"/>
            <a:ext cx="2196358" cy="3397624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3DC6DAE-23DD-F8E9-5D17-C7CCBBA1D09A}"/>
              </a:ext>
            </a:extLst>
          </p:cNvPr>
          <p:cNvSpPr/>
          <p:nvPr/>
        </p:nvSpPr>
        <p:spPr>
          <a:xfrm>
            <a:off x="9336745" y="2073091"/>
            <a:ext cx="1945341" cy="403412"/>
          </a:xfrm>
          <a:prstGeom prst="rect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BF1516F-3D0F-727A-5AB8-3C6EB25CADEA}"/>
              </a:ext>
            </a:extLst>
          </p:cNvPr>
          <p:cNvSpPr txBox="1"/>
          <p:nvPr/>
        </p:nvSpPr>
        <p:spPr>
          <a:xfrm>
            <a:off x="10282520" y="2115372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1024</a:t>
            </a:r>
            <a:endParaRPr lang="ko-KR" altLang="en-US" sz="14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6C63E2E-3282-97E1-0B90-E0BF8BEBB7EB}"/>
              </a:ext>
            </a:extLst>
          </p:cNvPr>
          <p:cNvSpPr/>
          <p:nvPr/>
        </p:nvSpPr>
        <p:spPr>
          <a:xfrm>
            <a:off x="9336746" y="2073091"/>
            <a:ext cx="968188" cy="4034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B11EE37-C8DB-4469-848F-1DA366D755AD}"/>
              </a:ext>
            </a:extLst>
          </p:cNvPr>
          <p:cNvSpPr txBox="1"/>
          <p:nvPr/>
        </p:nvSpPr>
        <p:spPr>
          <a:xfrm>
            <a:off x="9338987" y="2115372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int</a:t>
            </a:r>
            <a:endParaRPr lang="ko-KR" altLang="en-US" sz="14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6814748-43AE-54EE-F155-095029A59564}"/>
              </a:ext>
            </a:extLst>
          </p:cNvPr>
          <p:cNvSpPr/>
          <p:nvPr/>
        </p:nvSpPr>
        <p:spPr>
          <a:xfrm>
            <a:off x="9336745" y="1138518"/>
            <a:ext cx="1950945" cy="483700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C880B88-D188-D333-692F-3FCFC28498E3}"/>
              </a:ext>
            </a:extLst>
          </p:cNvPr>
          <p:cNvSpPr txBox="1"/>
          <p:nvPr/>
        </p:nvSpPr>
        <p:spPr>
          <a:xfrm>
            <a:off x="9462253" y="1211091"/>
            <a:ext cx="1685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Heap</a:t>
            </a:r>
            <a:endParaRPr lang="ko-KR" altLang="en-US" sz="16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E3E657A-A1D3-63F9-7CB0-8632996F6409}"/>
              </a:ext>
            </a:extLst>
          </p:cNvPr>
          <p:cNvSpPr txBox="1"/>
          <p:nvPr/>
        </p:nvSpPr>
        <p:spPr>
          <a:xfrm>
            <a:off x="6575616" y="3488934"/>
            <a:ext cx="701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iNum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9430EC-93A2-11CB-A503-CC235E4324CE}"/>
              </a:ext>
            </a:extLst>
          </p:cNvPr>
          <p:cNvSpPr txBox="1"/>
          <p:nvPr/>
        </p:nvSpPr>
        <p:spPr>
          <a:xfrm>
            <a:off x="9336744" y="1694791"/>
            <a:ext cx="1615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iNum &amp;1001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9E82FD2-22F8-C1CB-E60A-74BB47396592}"/>
              </a:ext>
            </a:extLst>
          </p:cNvPr>
          <p:cNvSpPr/>
          <p:nvPr/>
        </p:nvSpPr>
        <p:spPr>
          <a:xfrm>
            <a:off x="6568895" y="2968549"/>
            <a:ext cx="1945341" cy="403412"/>
          </a:xfrm>
          <a:prstGeom prst="rect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E060AC3-4658-19E1-81E1-D5F514C69997}"/>
              </a:ext>
            </a:extLst>
          </p:cNvPr>
          <p:cNvSpPr/>
          <p:nvPr/>
        </p:nvSpPr>
        <p:spPr>
          <a:xfrm>
            <a:off x="6568896" y="2968549"/>
            <a:ext cx="968188" cy="4034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338FED4-3446-81D4-64BD-A0000A3A6DE1}"/>
              </a:ext>
            </a:extLst>
          </p:cNvPr>
          <p:cNvSpPr txBox="1"/>
          <p:nvPr/>
        </p:nvSpPr>
        <p:spPr>
          <a:xfrm>
            <a:off x="6571137" y="3010830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object</a:t>
            </a:r>
            <a:endParaRPr lang="ko-KR" altLang="en-US" sz="1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74E8495-5C5C-6081-5598-1542F1C28564}"/>
              </a:ext>
            </a:extLst>
          </p:cNvPr>
          <p:cNvSpPr txBox="1"/>
          <p:nvPr/>
        </p:nvSpPr>
        <p:spPr>
          <a:xfrm>
            <a:off x="6568895" y="2590249"/>
            <a:ext cx="923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oNum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4EC4556B-9566-A851-4CDC-3A0833DB6980}"/>
              </a:ext>
            </a:extLst>
          </p:cNvPr>
          <p:cNvCxnSpPr>
            <a:cxnSpLocks/>
            <a:stCxn id="74" idx="3"/>
            <a:endCxn id="64" idx="1"/>
          </p:cNvCxnSpPr>
          <p:nvPr/>
        </p:nvCxnSpPr>
        <p:spPr>
          <a:xfrm flipV="1">
            <a:off x="8491823" y="2269261"/>
            <a:ext cx="847164" cy="89545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5704755-6E0A-5570-6BEF-02F6A5E3EC81}"/>
              </a:ext>
            </a:extLst>
          </p:cNvPr>
          <p:cNvSpPr txBox="1"/>
          <p:nvPr/>
        </p:nvSpPr>
        <p:spPr>
          <a:xfrm>
            <a:off x="7514670" y="3010829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&amp;1001</a:t>
            </a:r>
            <a:endParaRPr lang="ko-KR" altLang="en-US" sz="14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F3038F3-BFB8-1203-9410-B9693160221F}"/>
              </a:ext>
            </a:extLst>
          </p:cNvPr>
          <p:cNvSpPr txBox="1"/>
          <p:nvPr/>
        </p:nvSpPr>
        <p:spPr>
          <a:xfrm>
            <a:off x="7672672" y="243060"/>
            <a:ext cx="2485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object oNum = iNum</a:t>
            </a:r>
            <a:endParaRPr lang="ko-KR" altLang="en-US" sz="16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EB7ECEF-F037-1363-0E84-C72AE1C932DF}"/>
              </a:ext>
            </a:extLst>
          </p:cNvPr>
          <p:cNvSpPr txBox="1"/>
          <p:nvPr/>
        </p:nvSpPr>
        <p:spPr>
          <a:xfrm>
            <a:off x="7672672" y="654187"/>
            <a:ext cx="2485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int rNum = (int)oNum</a:t>
            </a:r>
            <a:endParaRPr lang="ko-KR" altLang="en-US" sz="16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6D7379F-09A6-84C2-A432-1DC47E13216E}"/>
              </a:ext>
            </a:extLst>
          </p:cNvPr>
          <p:cNvSpPr/>
          <p:nvPr/>
        </p:nvSpPr>
        <p:spPr>
          <a:xfrm>
            <a:off x="6568895" y="2073091"/>
            <a:ext cx="1945341" cy="4034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E08C06B-8F25-2991-3AD2-EB7F8B29581D}"/>
              </a:ext>
            </a:extLst>
          </p:cNvPr>
          <p:cNvSpPr txBox="1"/>
          <p:nvPr/>
        </p:nvSpPr>
        <p:spPr>
          <a:xfrm>
            <a:off x="7514670" y="2115372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1024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812E005-FF10-5941-ECF2-31653682466C}"/>
              </a:ext>
            </a:extLst>
          </p:cNvPr>
          <p:cNvSpPr/>
          <p:nvPr/>
        </p:nvSpPr>
        <p:spPr>
          <a:xfrm>
            <a:off x="6568896" y="2073091"/>
            <a:ext cx="968188" cy="4034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5037716-3C95-0925-B96A-43356781A926}"/>
              </a:ext>
            </a:extLst>
          </p:cNvPr>
          <p:cNvSpPr txBox="1"/>
          <p:nvPr/>
        </p:nvSpPr>
        <p:spPr>
          <a:xfrm>
            <a:off x="6571137" y="2115372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int</a:t>
            </a:r>
            <a:endParaRPr lang="ko-KR" altLang="en-US" sz="14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DDD8E8C-077F-8C13-B13A-6E0F6100BEF3}"/>
              </a:ext>
            </a:extLst>
          </p:cNvPr>
          <p:cNvSpPr txBox="1"/>
          <p:nvPr/>
        </p:nvSpPr>
        <p:spPr>
          <a:xfrm>
            <a:off x="6568894" y="1694791"/>
            <a:ext cx="1615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rNum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055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-92650"/>
            <a:ext cx="12192000" cy="5265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94C338-DB47-8ECD-E129-DEC287CD4E77}"/>
              </a:ext>
            </a:extLst>
          </p:cNvPr>
          <p:cNvSpPr txBox="1"/>
          <p:nvPr/>
        </p:nvSpPr>
        <p:spPr>
          <a:xfrm>
            <a:off x="4386173" y="241964"/>
            <a:ext cx="24367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/>
              <a:t>REDUX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FLOW</a:t>
            </a:r>
            <a:endParaRPr lang="ko-KR" altLang="en-US" sz="24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BEA6D3E-756D-07AC-CE62-79EF15E5E118}"/>
              </a:ext>
            </a:extLst>
          </p:cNvPr>
          <p:cNvSpPr/>
          <p:nvPr/>
        </p:nvSpPr>
        <p:spPr>
          <a:xfrm>
            <a:off x="199119" y="862810"/>
            <a:ext cx="2287707" cy="982461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BD8B10-37B2-EA07-D202-F5B96B98982F}"/>
              </a:ext>
            </a:extLst>
          </p:cNvPr>
          <p:cNvSpPr txBox="1"/>
          <p:nvPr/>
        </p:nvSpPr>
        <p:spPr>
          <a:xfrm>
            <a:off x="343322" y="958759"/>
            <a:ext cx="19992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Action Creators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CDD080-223B-6D82-8E56-6682C81BBA4B}"/>
              </a:ext>
            </a:extLst>
          </p:cNvPr>
          <p:cNvSpPr/>
          <p:nvPr/>
        </p:nvSpPr>
        <p:spPr>
          <a:xfrm>
            <a:off x="7696232" y="870621"/>
            <a:ext cx="4311991" cy="1917401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54F083-7BA0-C2B9-65AE-A40F7CC56EA0}"/>
              </a:ext>
            </a:extLst>
          </p:cNvPr>
          <p:cNvSpPr/>
          <p:nvPr/>
        </p:nvSpPr>
        <p:spPr>
          <a:xfrm>
            <a:off x="7788986" y="1417523"/>
            <a:ext cx="4003239" cy="547722"/>
          </a:xfrm>
          <a:prstGeom prst="rect">
            <a:avLst/>
          </a:prstGeom>
          <a:solidFill>
            <a:srgbClr val="79D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1D6DBE-E877-2BC6-DD7A-2172C0325626}"/>
              </a:ext>
            </a:extLst>
          </p:cNvPr>
          <p:cNvSpPr txBox="1"/>
          <p:nvPr/>
        </p:nvSpPr>
        <p:spPr>
          <a:xfrm>
            <a:off x="7847026" y="1537495"/>
            <a:ext cx="39451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Reducer(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state = Initial State, action)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D37BBEA-D841-869C-1DEB-813C765EF596}"/>
              </a:ext>
            </a:extLst>
          </p:cNvPr>
          <p:cNvSpPr/>
          <p:nvPr/>
        </p:nvSpPr>
        <p:spPr>
          <a:xfrm>
            <a:off x="7696232" y="3586133"/>
            <a:ext cx="2387042" cy="1016110"/>
          </a:xfrm>
          <a:prstGeom prst="rect">
            <a:avLst/>
          </a:prstGeom>
          <a:solidFill>
            <a:srgbClr val="0AA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C31E4C-5BD4-B90E-40D0-C9429BFE9F3D}"/>
              </a:ext>
            </a:extLst>
          </p:cNvPr>
          <p:cNvSpPr txBox="1"/>
          <p:nvPr/>
        </p:nvSpPr>
        <p:spPr>
          <a:xfrm>
            <a:off x="8292784" y="3707981"/>
            <a:ext cx="12935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View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47E859-318F-FB99-E968-48E85DC28CA6}"/>
              </a:ext>
            </a:extLst>
          </p:cNvPr>
          <p:cNvSpPr txBox="1"/>
          <p:nvPr/>
        </p:nvSpPr>
        <p:spPr>
          <a:xfrm>
            <a:off x="7759284" y="4129552"/>
            <a:ext cx="22609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React Components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D4D5A8E-423C-1C85-A9A5-156F4FDAEB32}"/>
              </a:ext>
            </a:extLst>
          </p:cNvPr>
          <p:cNvCxnSpPr>
            <a:cxnSpLocks/>
          </p:cNvCxnSpPr>
          <p:nvPr/>
        </p:nvCxnSpPr>
        <p:spPr>
          <a:xfrm>
            <a:off x="2654039" y="1487165"/>
            <a:ext cx="494993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E471DF1-378F-9C59-2F9E-3E68444896D3}"/>
              </a:ext>
            </a:extLst>
          </p:cNvPr>
          <p:cNvSpPr txBox="1"/>
          <p:nvPr/>
        </p:nvSpPr>
        <p:spPr>
          <a:xfrm>
            <a:off x="3511611" y="3675804"/>
            <a:ext cx="20929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Ayn Event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F4A82E-7FAA-8C3B-5308-1A2A01389FBF}"/>
              </a:ext>
            </a:extLst>
          </p:cNvPr>
          <p:cNvSpPr txBox="1"/>
          <p:nvPr/>
        </p:nvSpPr>
        <p:spPr>
          <a:xfrm>
            <a:off x="2547026" y="1032487"/>
            <a:ext cx="51492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dispatch(action{type:ANY_ACTION_TYPE, ETC-Field…})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CE84457C-1F80-81AA-23B8-046168574992}"/>
              </a:ext>
            </a:extLst>
          </p:cNvPr>
          <p:cNvCxnSpPr>
            <a:cxnSpLocks/>
          </p:cNvCxnSpPr>
          <p:nvPr/>
        </p:nvCxnSpPr>
        <p:spPr>
          <a:xfrm rot="10800000">
            <a:off x="7591277" y="1761073"/>
            <a:ext cx="12700" cy="677011"/>
          </a:xfrm>
          <a:prstGeom prst="bentConnector3">
            <a:avLst>
              <a:gd name="adj1" fmla="val 3490588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AA887D0-3271-F15E-AFB2-C6A0F6972E96}"/>
              </a:ext>
            </a:extLst>
          </p:cNvPr>
          <p:cNvSpPr txBox="1"/>
          <p:nvPr/>
        </p:nvSpPr>
        <p:spPr>
          <a:xfrm>
            <a:off x="3269475" y="1930301"/>
            <a:ext cx="23350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</a:rPr>
              <a:t>Current 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State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F266941-658E-4ECA-0438-EB77F9701072}"/>
              </a:ext>
            </a:extLst>
          </p:cNvPr>
          <p:cNvCxnSpPr>
            <a:cxnSpLocks/>
          </p:cNvCxnSpPr>
          <p:nvPr/>
        </p:nvCxnSpPr>
        <p:spPr>
          <a:xfrm flipH="1">
            <a:off x="8936875" y="2875685"/>
            <a:ext cx="2121" cy="6582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DFB9E083-5307-6778-7940-54E518FB0EEA}"/>
              </a:ext>
            </a:extLst>
          </p:cNvPr>
          <p:cNvCxnSpPr>
            <a:cxnSpLocks/>
            <a:stCxn id="13" idx="1"/>
            <a:endCxn id="4" idx="2"/>
          </p:cNvCxnSpPr>
          <p:nvPr/>
        </p:nvCxnSpPr>
        <p:spPr>
          <a:xfrm rot="10800000">
            <a:off x="1342974" y="1845272"/>
            <a:ext cx="6353259" cy="2248917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B09256F-9D71-C103-A451-62216B974DDF}"/>
              </a:ext>
            </a:extLst>
          </p:cNvPr>
          <p:cNvSpPr txBox="1"/>
          <p:nvPr/>
        </p:nvSpPr>
        <p:spPr>
          <a:xfrm>
            <a:off x="10172905" y="2106319"/>
            <a:ext cx="16058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New State</a:t>
            </a:r>
            <a:endParaRPr lang="en-US" altLang="ko-KR" sz="1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4B0643-708A-5C38-3FF6-CA08BA1EAE4B}"/>
              </a:ext>
            </a:extLst>
          </p:cNvPr>
          <p:cNvSpPr txBox="1"/>
          <p:nvPr/>
        </p:nvSpPr>
        <p:spPr>
          <a:xfrm>
            <a:off x="310127" y="1333277"/>
            <a:ext cx="20656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</a:rPr>
              <a:t>(ANY_ACTION_TYPE)</a:t>
            </a:r>
            <a:endParaRPr lang="ko-KR" alt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748CBB8-66CD-58E2-13A3-E53ABC11742C}"/>
              </a:ext>
            </a:extLst>
          </p:cNvPr>
          <p:cNvSpPr txBox="1"/>
          <p:nvPr/>
        </p:nvSpPr>
        <p:spPr>
          <a:xfrm>
            <a:off x="9207010" y="958759"/>
            <a:ext cx="1183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Store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BC56692-A5E5-C838-C50B-005EEB67F46C}"/>
              </a:ext>
            </a:extLst>
          </p:cNvPr>
          <p:cNvSpPr/>
          <p:nvPr/>
        </p:nvSpPr>
        <p:spPr>
          <a:xfrm>
            <a:off x="7793243" y="2102108"/>
            <a:ext cx="2287407" cy="547722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5309DC-CBEC-D5E1-E918-CDC91D3FA478}"/>
              </a:ext>
            </a:extLst>
          </p:cNvPr>
          <p:cNvSpPr txBox="1"/>
          <p:nvPr/>
        </p:nvSpPr>
        <p:spPr>
          <a:xfrm>
            <a:off x="8390002" y="2222080"/>
            <a:ext cx="10938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</a:rPr>
              <a:t>State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34F90A6B-3F4C-62FF-934F-D51B3B68D41A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10186373" y="1691384"/>
            <a:ext cx="1605852" cy="802533"/>
          </a:xfrm>
          <a:prstGeom prst="bentConnector3">
            <a:avLst>
              <a:gd name="adj1" fmla="val -641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9B9B143B-D70A-028C-D6D4-0435C3A761E7}"/>
              </a:ext>
            </a:extLst>
          </p:cNvPr>
          <p:cNvSpPr txBox="1"/>
          <p:nvPr/>
        </p:nvSpPr>
        <p:spPr>
          <a:xfrm>
            <a:off x="9033950" y="3017998"/>
            <a:ext cx="726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State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3399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F578562-425F-1278-A004-176CDAC72D3B}"/>
              </a:ext>
            </a:extLst>
          </p:cNvPr>
          <p:cNvSpPr/>
          <p:nvPr/>
        </p:nvSpPr>
        <p:spPr>
          <a:xfrm>
            <a:off x="1804468" y="599098"/>
            <a:ext cx="8166848" cy="6141336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F5A1DB-9109-E1A0-136B-BCB1DD86A10D}"/>
              </a:ext>
            </a:extLst>
          </p:cNvPr>
          <p:cNvSpPr txBox="1"/>
          <p:nvPr/>
        </p:nvSpPr>
        <p:spPr>
          <a:xfrm>
            <a:off x="5018314" y="684176"/>
            <a:ext cx="16674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index.js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A941D8C-61E7-A365-651A-E78BC3EA2142}"/>
              </a:ext>
            </a:extLst>
          </p:cNvPr>
          <p:cNvSpPr/>
          <p:nvPr/>
        </p:nvSpPr>
        <p:spPr>
          <a:xfrm>
            <a:off x="1956867" y="1091539"/>
            <a:ext cx="7862048" cy="5448599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9A451E-99BA-5F0D-5E51-798482ECA141}"/>
              </a:ext>
            </a:extLst>
          </p:cNvPr>
          <p:cNvSpPr txBox="1"/>
          <p:nvPr/>
        </p:nvSpPr>
        <p:spPr>
          <a:xfrm>
            <a:off x="5018314" y="1181987"/>
            <a:ext cx="16674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App.js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7B2DDD6-50C3-0657-9FCF-B8ACE1E14AD9}"/>
              </a:ext>
            </a:extLst>
          </p:cNvPr>
          <p:cNvSpPr/>
          <p:nvPr/>
        </p:nvSpPr>
        <p:spPr>
          <a:xfrm>
            <a:off x="2109267" y="4174104"/>
            <a:ext cx="2411508" cy="2189299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DC0AC9-8937-004C-0FC3-F9C8016CD9DE}"/>
              </a:ext>
            </a:extLst>
          </p:cNvPr>
          <p:cNvSpPr txBox="1"/>
          <p:nvPr/>
        </p:nvSpPr>
        <p:spPr>
          <a:xfrm>
            <a:off x="2109267" y="4262428"/>
            <a:ext cx="24115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</a:rPr>
              <a:t>Function Header(Props)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232965-C0DA-CB85-F4FE-AA9A43179064}"/>
              </a:ext>
            </a:extLst>
          </p:cNvPr>
          <p:cNvSpPr/>
          <p:nvPr/>
        </p:nvSpPr>
        <p:spPr>
          <a:xfrm>
            <a:off x="4673174" y="4174104"/>
            <a:ext cx="2411508" cy="2189299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50B9B8-65E8-3867-19DE-72E44E57233F}"/>
              </a:ext>
            </a:extLst>
          </p:cNvPr>
          <p:cNvSpPr txBox="1"/>
          <p:nvPr/>
        </p:nvSpPr>
        <p:spPr>
          <a:xfrm>
            <a:off x="4673174" y="4262428"/>
            <a:ext cx="24115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</a:rPr>
              <a:t>Function Body(Props)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A9FBBEA-3E17-8191-154F-2DC78DDF864D}"/>
              </a:ext>
            </a:extLst>
          </p:cNvPr>
          <p:cNvSpPr/>
          <p:nvPr/>
        </p:nvSpPr>
        <p:spPr>
          <a:xfrm>
            <a:off x="7228115" y="4175081"/>
            <a:ext cx="2411508" cy="2188322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35B340-A831-7E27-23C0-9F9FF2AFE2E4}"/>
              </a:ext>
            </a:extLst>
          </p:cNvPr>
          <p:cNvSpPr txBox="1"/>
          <p:nvPr/>
        </p:nvSpPr>
        <p:spPr>
          <a:xfrm>
            <a:off x="7228115" y="4263404"/>
            <a:ext cx="24115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</a:rPr>
              <a:t>Function Footer(Props)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3143C1-F137-159F-5CEF-62603A2CF50A}"/>
              </a:ext>
            </a:extLst>
          </p:cNvPr>
          <p:cNvSpPr/>
          <p:nvPr/>
        </p:nvSpPr>
        <p:spPr>
          <a:xfrm>
            <a:off x="6468999" y="2107848"/>
            <a:ext cx="2887595" cy="683238"/>
          </a:xfrm>
          <a:prstGeom prst="rect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A73441-E9B4-8B2C-F84E-14E3B16C0A02}"/>
              </a:ext>
            </a:extLst>
          </p:cNvPr>
          <p:cNvSpPr txBox="1"/>
          <p:nvPr/>
        </p:nvSpPr>
        <p:spPr>
          <a:xfrm>
            <a:off x="6685751" y="2293031"/>
            <a:ext cx="26708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</a:rPr>
              <a:t>useState(State, setState)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D6C5A4-3BFB-51C0-A861-47C6C4971904}"/>
              </a:ext>
            </a:extLst>
          </p:cNvPr>
          <p:cNvSpPr txBox="1"/>
          <p:nvPr/>
        </p:nvSpPr>
        <p:spPr>
          <a:xfrm>
            <a:off x="2019491" y="3286593"/>
            <a:ext cx="25910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Consolas" panose="020B0609020204030204" pitchFamily="49" charset="0"/>
              </a:rPr>
              <a:t>&lt;Header Title={Title}/&gt;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EC9B0E-1A8F-EB36-7927-B20C6C1F5EC0}"/>
              </a:ext>
            </a:extLst>
          </p:cNvPr>
          <p:cNvSpPr txBox="1"/>
          <p:nvPr/>
        </p:nvSpPr>
        <p:spPr>
          <a:xfrm>
            <a:off x="4578915" y="3286593"/>
            <a:ext cx="25910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Consolas" panose="020B0609020204030204" pitchFamily="49" charset="0"/>
              </a:rPr>
              <a:t>&lt;Body Title={Content}/&gt;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34521D-AA3F-9344-0D9F-30B47F110E2A}"/>
              </a:ext>
            </a:extLst>
          </p:cNvPr>
          <p:cNvSpPr txBox="1"/>
          <p:nvPr/>
        </p:nvSpPr>
        <p:spPr>
          <a:xfrm>
            <a:off x="7138339" y="3286593"/>
            <a:ext cx="25910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Consolas" panose="020B0609020204030204" pitchFamily="49" charset="0"/>
              </a:rPr>
              <a:t>&lt;Footer Title={CopyLight}/&gt;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A817379-64C3-837A-F417-484944CC8FC2}"/>
              </a:ext>
            </a:extLst>
          </p:cNvPr>
          <p:cNvCxnSpPr>
            <a:cxnSpLocks/>
          </p:cNvCxnSpPr>
          <p:nvPr/>
        </p:nvCxnSpPr>
        <p:spPr>
          <a:xfrm>
            <a:off x="3315021" y="3625789"/>
            <a:ext cx="0" cy="4739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0638B6A-9CE7-C761-3C06-90A9741DD3DE}"/>
              </a:ext>
            </a:extLst>
          </p:cNvPr>
          <p:cNvCxnSpPr>
            <a:cxnSpLocks/>
          </p:cNvCxnSpPr>
          <p:nvPr/>
        </p:nvCxnSpPr>
        <p:spPr>
          <a:xfrm>
            <a:off x="5824881" y="3625789"/>
            <a:ext cx="0" cy="4739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1536286-4163-A3D0-B7E6-6A3AC351D8B2}"/>
              </a:ext>
            </a:extLst>
          </p:cNvPr>
          <p:cNvCxnSpPr>
            <a:cxnSpLocks/>
          </p:cNvCxnSpPr>
          <p:nvPr/>
        </p:nvCxnSpPr>
        <p:spPr>
          <a:xfrm>
            <a:off x="8408317" y="3625789"/>
            <a:ext cx="0" cy="4739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23C7035-2032-E364-580F-E0C13B41E314}"/>
              </a:ext>
            </a:extLst>
          </p:cNvPr>
          <p:cNvSpPr txBox="1"/>
          <p:nvPr/>
        </p:nvSpPr>
        <p:spPr>
          <a:xfrm>
            <a:off x="2700778" y="2271463"/>
            <a:ext cx="12284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Value</a:t>
            </a:r>
            <a:endParaRPr lang="ko-KR" altLang="en-US" sz="1600" dirty="0"/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84F86284-63A8-4E80-5689-264A9628A057}"/>
              </a:ext>
            </a:extLst>
          </p:cNvPr>
          <p:cNvCxnSpPr>
            <a:cxnSpLocks/>
            <a:stCxn id="18" idx="2"/>
            <a:endCxn id="31" idx="2"/>
          </p:cNvCxnSpPr>
          <p:nvPr/>
        </p:nvCxnSpPr>
        <p:spPr>
          <a:xfrm rot="5400000">
            <a:off x="5663493" y="252336"/>
            <a:ext cx="9209" cy="4706152"/>
          </a:xfrm>
          <a:prstGeom prst="bentConnector3">
            <a:avLst>
              <a:gd name="adj1" fmla="val 400084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EDFFA974-5D6F-1944-F7DE-28D516A9D460}"/>
              </a:ext>
            </a:extLst>
          </p:cNvPr>
          <p:cNvCxnSpPr>
            <a:cxnSpLocks/>
            <a:stCxn id="31" idx="0"/>
            <a:endCxn id="18" idx="3"/>
          </p:cNvCxnSpPr>
          <p:nvPr/>
        </p:nvCxnSpPr>
        <p:spPr>
          <a:xfrm rot="16200000" flipH="1">
            <a:off x="6248078" y="-661595"/>
            <a:ext cx="175457" cy="6041573"/>
          </a:xfrm>
          <a:prstGeom prst="bentConnector4">
            <a:avLst>
              <a:gd name="adj1" fmla="val -189848"/>
              <a:gd name="adj2" fmla="val 103784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4E1C566-3B4F-0EFD-68E8-FFF0A078F3BB}"/>
              </a:ext>
            </a:extLst>
          </p:cNvPr>
          <p:cNvSpPr txBox="1"/>
          <p:nvPr/>
        </p:nvSpPr>
        <p:spPr>
          <a:xfrm>
            <a:off x="6968780" y="1571650"/>
            <a:ext cx="26708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</a:rPr>
              <a:t>setState : UI Rendering</a:t>
            </a:r>
            <a:endParaRPr lang="ko-KR" altLang="en-US" sz="1400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91EC75F-13D6-1E58-01B7-B83BFE9F3339}"/>
              </a:ext>
            </a:extLst>
          </p:cNvPr>
          <p:cNvSpPr/>
          <p:nvPr/>
        </p:nvSpPr>
        <p:spPr>
          <a:xfrm>
            <a:off x="2248220" y="5249233"/>
            <a:ext cx="2133600" cy="1010195"/>
          </a:xfrm>
          <a:prstGeom prst="rect">
            <a:avLst/>
          </a:prstGeom>
          <a:solidFill>
            <a:srgbClr val="FFF8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284453E-1E60-8D74-C6F8-35D9DABB1AA4}"/>
              </a:ext>
            </a:extLst>
          </p:cNvPr>
          <p:cNvSpPr/>
          <p:nvPr/>
        </p:nvSpPr>
        <p:spPr>
          <a:xfrm>
            <a:off x="4821091" y="5249233"/>
            <a:ext cx="2133600" cy="1010195"/>
          </a:xfrm>
          <a:prstGeom prst="rect">
            <a:avLst/>
          </a:prstGeom>
          <a:solidFill>
            <a:srgbClr val="FFF8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8ED571B-C7B1-A8C3-42AF-D34EACFBB09F}"/>
              </a:ext>
            </a:extLst>
          </p:cNvPr>
          <p:cNvSpPr/>
          <p:nvPr/>
        </p:nvSpPr>
        <p:spPr>
          <a:xfrm>
            <a:off x="7341517" y="5249233"/>
            <a:ext cx="2133600" cy="1010195"/>
          </a:xfrm>
          <a:prstGeom prst="rect">
            <a:avLst/>
          </a:prstGeom>
          <a:solidFill>
            <a:srgbClr val="FFF8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C8E769C-F4D8-E3EF-524B-4549704E701F}"/>
              </a:ext>
            </a:extLst>
          </p:cNvPr>
          <p:cNvSpPr txBox="1"/>
          <p:nvPr/>
        </p:nvSpPr>
        <p:spPr>
          <a:xfrm>
            <a:off x="4821091" y="5262286"/>
            <a:ext cx="21336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Consolas" panose="020B0609020204030204" pitchFamily="49" charset="0"/>
              </a:rPr>
              <a:t>Function TodoList(Props)</a:t>
            </a:r>
            <a:endParaRPr lang="ko-KR" altLang="en-US" sz="1000" dirty="0">
              <a:latin typeface="Consolas" panose="020B0609020204030204" pitchFamily="49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9E6CFB1-9187-C599-BADB-5C1C72B66107}"/>
              </a:ext>
            </a:extLst>
          </p:cNvPr>
          <p:cNvSpPr txBox="1"/>
          <p:nvPr/>
        </p:nvSpPr>
        <p:spPr>
          <a:xfrm>
            <a:off x="2248220" y="5262286"/>
            <a:ext cx="21336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Consolas" panose="020B0609020204030204" pitchFamily="49" charset="0"/>
              </a:rPr>
              <a:t>Function Navbar(Props)</a:t>
            </a:r>
            <a:endParaRPr lang="ko-KR" altLang="en-US" sz="1000" dirty="0">
              <a:latin typeface="Consolas" panose="020B0609020204030204" pitchFamily="49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B8CBD67-D375-E5CA-88A5-10064766C6AA}"/>
              </a:ext>
            </a:extLst>
          </p:cNvPr>
          <p:cNvSpPr txBox="1"/>
          <p:nvPr/>
        </p:nvSpPr>
        <p:spPr>
          <a:xfrm>
            <a:off x="7341517" y="5262286"/>
            <a:ext cx="21336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Consolas" panose="020B0609020204030204" pitchFamily="49" charset="0"/>
              </a:rPr>
              <a:t>Function Help(Props)</a:t>
            </a:r>
            <a:endParaRPr lang="ko-KR" altLang="en-US" sz="1000" dirty="0">
              <a:latin typeface="Consolas" panose="020B0609020204030204" pitchFamily="49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30AE848-65A5-B005-58EF-B880A0F3C11A}"/>
              </a:ext>
            </a:extLst>
          </p:cNvPr>
          <p:cNvSpPr txBox="1"/>
          <p:nvPr/>
        </p:nvSpPr>
        <p:spPr>
          <a:xfrm>
            <a:off x="2109266" y="4570205"/>
            <a:ext cx="24204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Consolas" panose="020B0609020204030204" pitchFamily="49" charset="0"/>
              </a:rPr>
              <a:t>&lt;Navbar Item={Item}/&gt;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BA866E0-F554-9FC0-7949-9AEBF15B5ACA}"/>
              </a:ext>
            </a:extLst>
          </p:cNvPr>
          <p:cNvSpPr txBox="1"/>
          <p:nvPr/>
        </p:nvSpPr>
        <p:spPr>
          <a:xfrm>
            <a:off x="4664208" y="4570205"/>
            <a:ext cx="2411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Consolas" panose="020B0609020204030204" pitchFamily="49" charset="0"/>
              </a:rPr>
              <a:t>&lt;TodoList Work={Work}/&gt;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823262A-A055-BF38-D6BB-6DE91476F34C}"/>
              </a:ext>
            </a:extLst>
          </p:cNvPr>
          <p:cNvSpPr txBox="1"/>
          <p:nvPr/>
        </p:nvSpPr>
        <p:spPr>
          <a:xfrm>
            <a:off x="7219147" y="4570205"/>
            <a:ext cx="24115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Consolas" panose="020B0609020204030204" pitchFamily="49" charset="0"/>
              </a:rPr>
              <a:t>&lt;Help Code={Code}/&gt;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FEB4F062-978D-19FB-7DEB-34F4F723EBDD}"/>
              </a:ext>
            </a:extLst>
          </p:cNvPr>
          <p:cNvCxnSpPr>
            <a:cxnSpLocks/>
          </p:cNvCxnSpPr>
          <p:nvPr/>
        </p:nvCxnSpPr>
        <p:spPr>
          <a:xfrm>
            <a:off x="8408317" y="4864622"/>
            <a:ext cx="0" cy="3201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4F5A84A6-FF88-EFA9-7EF6-5B9980119C4D}"/>
              </a:ext>
            </a:extLst>
          </p:cNvPr>
          <p:cNvCxnSpPr>
            <a:cxnSpLocks/>
          </p:cNvCxnSpPr>
          <p:nvPr/>
        </p:nvCxnSpPr>
        <p:spPr>
          <a:xfrm>
            <a:off x="5824881" y="4864622"/>
            <a:ext cx="0" cy="3201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3A70A864-CCAC-4796-FFCD-831DD2346F1A}"/>
              </a:ext>
            </a:extLst>
          </p:cNvPr>
          <p:cNvCxnSpPr>
            <a:cxnSpLocks/>
          </p:cNvCxnSpPr>
          <p:nvPr/>
        </p:nvCxnSpPr>
        <p:spPr>
          <a:xfrm>
            <a:off x="3315020" y="4864622"/>
            <a:ext cx="0" cy="3201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0CD7918-7ED9-6775-9F8B-BB3F9EBA7B1D}"/>
              </a:ext>
            </a:extLst>
          </p:cNvPr>
          <p:cNvSpPr txBox="1"/>
          <p:nvPr/>
        </p:nvSpPr>
        <p:spPr>
          <a:xfrm>
            <a:off x="4701638" y="68624"/>
            <a:ext cx="24367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/>
              <a:t>REACT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FLOW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84501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BFEC3D38-4BCC-A9F2-F5D2-E68236347B76}"/>
              </a:ext>
            </a:extLst>
          </p:cNvPr>
          <p:cNvSpPr/>
          <p:nvPr/>
        </p:nvSpPr>
        <p:spPr>
          <a:xfrm>
            <a:off x="645457" y="89648"/>
            <a:ext cx="10596282" cy="554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89B53A2-D17D-BD3C-F179-930124FEB715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3003175" y="2417186"/>
            <a:ext cx="2940423" cy="5538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045EB02-11E0-04B7-92E8-D26E80F6FB3D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5943598" y="2417186"/>
            <a:ext cx="2940423" cy="5538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AC7F0C-2487-735B-89BA-8A62F9B13694}"/>
              </a:ext>
            </a:extLst>
          </p:cNvPr>
          <p:cNvSpPr/>
          <p:nvPr/>
        </p:nvSpPr>
        <p:spPr>
          <a:xfrm>
            <a:off x="5034961" y="300389"/>
            <a:ext cx="1817273" cy="790431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762211-1081-FAD1-89A8-38D0EE1A1C26}"/>
              </a:ext>
            </a:extLst>
          </p:cNvPr>
          <p:cNvSpPr txBox="1"/>
          <p:nvPr/>
        </p:nvSpPr>
        <p:spPr>
          <a:xfrm>
            <a:off x="5034961" y="526328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index.js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1625D7-CF4D-B4A0-C306-C840686AD243}"/>
              </a:ext>
            </a:extLst>
          </p:cNvPr>
          <p:cNvSpPr/>
          <p:nvPr/>
        </p:nvSpPr>
        <p:spPr>
          <a:xfrm>
            <a:off x="5034961" y="1626755"/>
            <a:ext cx="1817273" cy="790431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44D3C6-0D33-E2C7-0989-FC25A04618F3}"/>
              </a:ext>
            </a:extLst>
          </p:cNvPr>
          <p:cNvSpPr txBox="1"/>
          <p:nvPr/>
        </p:nvSpPr>
        <p:spPr>
          <a:xfrm>
            <a:off x="5034961" y="1852693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App.js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8EE336-2A7E-8809-E1C4-C314B6EF22C2}"/>
              </a:ext>
            </a:extLst>
          </p:cNvPr>
          <p:cNvSpPr/>
          <p:nvPr/>
        </p:nvSpPr>
        <p:spPr>
          <a:xfrm>
            <a:off x="5034961" y="2971031"/>
            <a:ext cx="1817273" cy="790431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9C9420-E42B-03DF-38CE-FA05B6E532ED}"/>
              </a:ext>
            </a:extLst>
          </p:cNvPr>
          <p:cNvSpPr txBox="1"/>
          <p:nvPr/>
        </p:nvSpPr>
        <p:spPr>
          <a:xfrm>
            <a:off x="5034961" y="3196969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Body.js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32F15E6-041E-F426-090B-B4B5D269507F}"/>
              </a:ext>
            </a:extLst>
          </p:cNvPr>
          <p:cNvSpPr/>
          <p:nvPr/>
        </p:nvSpPr>
        <p:spPr>
          <a:xfrm>
            <a:off x="2094538" y="2971031"/>
            <a:ext cx="1817273" cy="790431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0FBC27-0D34-478D-C2AC-A5F67052EFF4}"/>
              </a:ext>
            </a:extLst>
          </p:cNvPr>
          <p:cNvSpPr txBox="1"/>
          <p:nvPr/>
        </p:nvSpPr>
        <p:spPr>
          <a:xfrm>
            <a:off x="2094538" y="3196969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Header.js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1CE65C-7F66-11AA-2CE3-DC48A377D7A6}"/>
              </a:ext>
            </a:extLst>
          </p:cNvPr>
          <p:cNvSpPr/>
          <p:nvPr/>
        </p:nvSpPr>
        <p:spPr>
          <a:xfrm>
            <a:off x="7975384" y="2971031"/>
            <a:ext cx="1817273" cy="790431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EE405F-D374-6304-0141-3117251057F8}"/>
              </a:ext>
            </a:extLst>
          </p:cNvPr>
          <p:cNvSpPr txBox="1"/>
          <p:nvPr/>
        </p:nvSpPr>
        <p:spPr>
          <a:xfrm>
            <a:off x="7975384" y="3196969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Footer.js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31351DA-3C25-4E3B-BC1F-62A73BFB508E}"/>
              </a:ext>
            </a:extLst>
          </p:cNvPr>
          <p:cNvSpPr/>
          <p:nvPr/>
        </p:nvSpPr>
        <p:spPr>
          <a:xfrm>
            <a:off x="2094538" y="4306773"/>
            <a:ext cx="1817273" cy="790431"/>
          </a:xfrm>
          <a:prstGeom prst="rect">
            <a:avLst/>
          </a:prstGeom>
          <a:solidFill>
            <a:srgbClr val="FFF8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9DC2DD-AFE9-4FB9-C682-F9922C46E5FB}"/>
              </a:ext>
            </a:extLst>
          </p:cNvPr>
          <p:cNvSpPr txBox="1"/>
          <p:nvPr/>
        </p:nvSpPr>
        <p:spPr>
          <a:xfrm>
            <a:off x="2094538" y="4532711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Navbar.js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46A1A5C-D425-4C4A-2272-53E83D1D8AAC}"/>
              </a:ext>
            </a:extLst>
          </p:cNvPr>
          <p:cNvSpPr/>
          <p:nvPr/>
        </p:nvSpPr>
        <p:spPr>
          <a:xfrm>
            <a:off x="5034961" y="4306773"/>
            <a:ext cx="1817273" cy="790431"/>
          </a:xfrm>
          <a:prstGeom prst="rect">
            <a:avLst/>
          </a:prstGeom>
          <a:solidFill>
            <a:srgbClr val="FFF8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6902E1-C8FD-F380-B852-B64F1FD68966}"/>
              </a:ext>
            </a:extLst>
          </p:cNvPr>
          <p:cNvSpPr txBox="1"/>
          <p:nvPr/>
        </p:nvSpPr>
        <p:spPr>
          <a:xfrm>
            <a:off x="5034961" y="4532711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TodoList.js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CC2858-6432-4164-C45D-5CC32DBEDB34}"/>
              </a:ext>
            </a:extLst>
          </p:cNvPr>
          <p:cNvSpPr/>
          <p:nvPr/>
        </p:nvSpPr>
        <p:spPr>
          <a:xfrm>
            <a:off x="7975384" y="4306773"/>
            <a:ext cx="1817273" cy="790431"/>
          </a:xfrm>
          <a:prstGeom prst="rect">
            <a:avLst/>
          </a:prstGeom>
          <a:solidFill>
            <a:srgbClr val="FFF8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E88C22-33A1-AC4A-1AD0-39294A091D67}"/>
              </a:ext>
            </a:extLst>
          </p:cNvPr>
          <p:cNvSpPr txBox="1"/>
          <p:nvPr/>
        </p:nvSpPr>
        <p:spPr>
          <a:xfrm>
            <a:off x="7975384" y="4532711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Copylight.js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8E90AEA-C8F8-BE30-E2E9-17A1EC4ADFE8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5943598" y="1090820"/>
            <a:ext cx="0" cy="5359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931EB8D-7EA6-2B45-19C0-1B3803585033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943598" y="2417186"/>
            <a:ext cx="0" cy="5538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FBE12DD-AE25-21B9-A406-5E0C2CB17FBF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>
            <a:off x="5943598" y="3761462"/>
            <a:ext cx="0" cy="54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F1F85B0-9CEE-14DE-68A4-3478F31A8878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3003175" y="3761462"/>
            <a:ext cx="0" cy="54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618C174-2335-DE89-314B-5EC471CC172F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>
            <a:off x="8884021" y="3761462"/>
            <a:ext cx="0" cy="54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EACFEC4D-F185-49DE-FD14-461F6F65A1A5}"/>
              </a:ext>
            </a:extLst>
          </p:cNvPr>
          <p:cNvCxnSpPr>
            <a:cxnSpLocks/>
            <a:stCxn id="4" idx="1"/>
            <a:endCxn id="16" idx="1"/>
          </p:cNvCxnSpPr>
          <p:nvPr/>
        </p:nvCxnSpPr>
        <p:spPr>
          <a:xfrm rot="10800000" flipV="1">
            <a:off x="5034961" y="695604"/>
            <a:ext cx="12700" cy="4006383"/>
          </a:xfrm>
          <a:prstGeom prst="bentConnector3">
            <a:avLst>
              <a:gd name="adj1" fmla="val 54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590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모서리가 둥근 직사각형 68"/>
          <p:cNvSpPr/>
          <p:nvPr/>
        </p:nvSpPr>
        <p:spPr>
          <a:xfrm>
            <a:off x="1121897" y="688405"/>
            <a:ext cx="4405822" cy="680354"/>
          </a:xfrm>
          <a:prstGeom prst="roundRect">
            <a:avLst>
              <a:gd name="adj" fmla="val 16723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1121897" y="1435715"/>
            <a:ext cx="3209342" cy="1506467"/>
          </a:xfrm>
          <a:prstGeom prst="roundRect">
            <a:avLst>
              <a:gd name="adj" fmla="val 7996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/>
          <p:cNvCxnSpPr/>
          <p:nvPr/>
        </p:nvCxnSpPr>
        <p:spPr>
          <a:xfrm flipV="1">
            <a:off x="774286" y="469076"/>
            <a:ext cx="0" cy="27058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758824" y="3157065"/>
            <a:ext cx="524415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1262558" y="831901"/>
            <a:ext cx="967839" cy="3562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Task 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400796" y="831901"/>
            <a:ext cx="967839" cy="3562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Task B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539034" y="831901"/>
            <a:ext cx="967839" cy="3562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Task C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17947" y="564079"/>
            <a:ext cx="618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Task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5182111" y="3187283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Time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2208809" y="170462"/>
            <a:ext cx="1619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Sync &amp; Async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1274677" y="2456346"/>
            <a:ext cx="2106077" cy="3562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Task 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274676" y="2008650"/>
            <a:ext cx="1482624" cy="3562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Task 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274676" y="1560954"/>
            <a:ext cx="900734" cy="3562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Task A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380754" y="1512255"/>
            <a:ext cx="792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Async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4762636" y="736271"/>
            <a:ext cx="659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Sync</a:t>
            </a:r>
            <a:endParaRPr lang="ko-KR" altLang="en-US" dirty="0"/>
          </a:p>
        </p:txBody>
      </p:sp>
      <p:cxnSp>
        <p:nvCxnSpPr>
          <p:cNvPr id="72" name="직선 연결선 71"/>
          <p:cNvCxnSpPr/>
          <p:nvPr/>
        </p:nvCxnSpPr>
        <p:spPr>
          <a:xfrm flipH="1">
            <a:off x="3380754" y="2456346"/>
            <a:ext cx="2225" cy="12033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4484018" y="835307"/>
            <a:ext cx="17620" cy="28243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294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97FE327-ADB8-E051-D09E-D391131DFAF1}"/>
              </a:ext>
            </a:extLst>
          </p:cNvPr>
          <p:cNvSpPr/>
          <p:nvPr/>
        </p:nvSpPr>
        <p:spPr>
          <a:xfrm>
            <a:off x="690283" y="860612"/>
            <a:ext cx="4165882" cy="1039906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ED8D10-0F60-0304-EE4E-D4B057760059}"/>
              </a:ext>
            </a:extLst>
          </p:cNvPr>
          <p:cNvSpPr txBox="1"/>
          <p:nvPr/>
        </p:nvSpPr>
        <p:spPr>
          <a:xfrm>
            <a:off x="981635" y="1088177"/>
            <a:ext cx="3110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Views</a:t>
            </a:r>
            <a:r>
              <a:rPr lang="en-US" altLang="ko-KR" dirty="0">
                <a:solidFill>
                  <a:schemeClr val="bg1"/>
                </a:solidFill>
              </a:rPr>
              <a:t/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sz="1400" dirty="0">
                <a:solidFill>
                  <a:schemeClr val="bg1"/>
                </a:solidFill>
              </a:rPr>
              <a:t>XAML(Window, User Control)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766095-9E7D-50AD-8818-B54145147ED5}"/>
              </a:ext>
            </a:extLst>
          </p:cNvPr>
          <p:cNvSpPr/>
          <p:nvPr/>
        </p:nvSpPr>
        <p:spPr>
          <a:xfrm>
            <a:off x="690283" y="2817625"/>
            <a:ext cx="4165882" cy="1039906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2500C0-273B-394C-1CDD-8C7C09280C76}"/>
              </a:ext>
            </a:extLst>
          </p:cNvPr>
          <p:cNvSpPr txBox="1"/>
          <p:nvPr/>
        </p:nvSpPr>
        <p:spPr>
          <a:xfrm>
            <a:off x="981635" y="3045190"/>
            <a:ext cx="3285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View Models</a:t>
            </a:r>
            <a:r>
              <a:rPr lang="en-US" altLang="ko-KR" dirty="0">
                <a:solidFill>
                  <a:schemeClr val="bg1"/>
                </a:solidFill>
              </a:rPr>
              <a:t/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sz="1400" dirty="0">
                <a:solidFill>
                  <a:schemeClr val="bg1"/>
                </a:solidFill>
              </a:rPr>
              <a:t>Binding, ICommands, DataTemplates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64C8B0-00B2-F41B-33EC-BA978BC91A02}"/>
              </a:ext>
            </a:extLst>
          </p:cNvPr>
          <p:cNvSpPr/>
          <p:nvPr/>
        </p:nvSpPr>
        <p:spPr>
          <a:xfrm>
            <a:off x="693646" y="4774638"/>
            <a:ext cx="1640540" cy="1039906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E8A5FA-295B-C854-6AF8-49303ACD3329}"/>
              </a:ext>
            </a:extLst>
          </p:cNvPr>
          <p:cNvSpPr txBox="1"/>
          <p:nvPr/>
        </p:nvSpPr>
        <p:spPr>
          <a:xfrm>
            <a:off x="1088652" y="5002203"/>
            <a:ext cx="1062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Model</a:t>
            </a:r>
            <a:r>
              <a:rPr lang="en-US" altLang="ko-KR" dirty="0">
                <a:solidFill>
                  <a:schemeClr val="bg1"/>
                </a:solidFill>
              </a:rPr>
              <a:t/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sz="1400" dirty="0">
                <a:solidFill>
                  <a:schemeClr val="bg1"/>
                </a:solidFill>
              </a:rPr>
              <a:t>Entities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7E2EE75-FF22-24B8-3116-C3FEA7C89ED1}"/>
              </a:ext>
            </a:extLst>
          </p:cNvPr>
          <p:cNvSpPr/>
          <p:nvPr/>
        </p:nvSpPr>
        <p:spPr>
          <a:xfrm>
            <a:off x="3215625" y="4774638"/>
            <a:ext cx="1640540" cy="1039906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866663-F286-5E7E-47AF-922E7C83C19D}"/>
              </a:ext>
            </a:extLst>
          </p:cNvPr>
          <p:cNvSpPr txBox="1"/>
          <p:nvPr/>
        </p:nvSpPr>
        <p:spPr>
          <a:xfrm>
            <a:off x="3425174" y="5002203"/>
            <a:ext cx="1353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Database</a:t>
            </a:r>
            <a:r>
              <a:rPr lang="en-US" altLang="ko-KR" dirty="0">
                <a:solidFill>
                  <a:schemeClr val="bg1"/>
                </a:solidFill>
              </a:rPr>
              <a:t/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sz="1400" dirty="0">
                <a:solidFill>
                  <a:schemeClr val="bg1"/>
                </a:solidFill>
              </a:rPr>
              <a:t>DBMS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9" name="화살표: 위쪽/아래쪽 18">
            <a:extLst>
              <a:ext uri="{FF2B5EF4-FFF2-40B4-BE49-F238E27FC236}">
                <a16:creationId xmlns:a16="http://schemas.microsoft.com/office/drawing/2014/main" id="{06CB2DF7-7614-8D3D-D80A-143EBCBA33B1}"/>
              </a:ext>
            </a:extLst>
          </p:cNvPr>
          <p:cNvSpPr/>
          <p:nvPr/>
        </p:nvSpPr>
        <p:spPr>
          <a:xfrm>
            <a:off x="981635" y="1999129"/>
            <a:ext cx="286871" cy="719884"/>
          </a:xfrm>
          <a:prstGeom prst="up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위쪽/아래쪽 20">
            <a:extLst>
              <a:ext uri="{FF2B5EF4-FFF2-40B4-BE49-F238E27FC236}">
                <a16:creationId xmlns:a16="http://schemas.microsoft.com/office/drawing/2014/main" id="{A14AB868-56BB-AAA9-6FA5-0F45936B2854}"/>
              </a:ext>
            </a:extLst>
          </p:cNvPr>
          <p:cNvSpPr/>
          <p:nvPr/>
        </p:nvSpPr>
        <p:spPr>
          <a:xfrm>
            <a:off x="981635" y="3956142"/>
            <a:ext cx="286871" cy="719884"/>
          </a:xfrm>
          <a:prstGeom prst="up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왼쪽/오른쪽 22">
            <a:extLst>
              <a:ext uri="{FF2B5EF4-FFF2-40B4-BE49-F238E27FC236}">
                <a16:creationId xmlns:a16="http://schemas.microsoft.com/office/drawing/2014/main" id="{3D78153B-A2EC-8C77-9821-E0B907959092}"/>
              </a:ext>
            </a:extLst>
          </p:cNvPr>
          <p:cNvSpPr/>
          <p:nvPr/>
        </p:nvSpPr>
        <p:spPr>
          <a:xfrm>
            <a:off x="2414965" y="5151155"/>
            <a:ext cx="719881" cy="286870"/>
          </a:xfrm>
          <a:prstGeom prst="left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53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DE7F9C9-78EA-403B-1A77-0E0C35983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66174"/>
            <a:ext cx="12192000" cy="3350714"/>
          </a:xfrm>
          <a:prstGeom prst="rect">
            <a:avLst/>
          </a:prstGeom>
        </p:spPr>
      </p:pic>
      <p:pic>
        <p:nvPicPr>
          <p:cNvPr id="5" name="Picture 2" descr="GTIN 면제로 바코드 없이 아마존 진출하기!">
            <a:extLst>
              <a:ext uri="{FF2B5EF4-FFF2-40B4-BE49-F238E27FC236}">
                <a16:creationId xmlns:a16="http://schemas.microsoft.com/office/drawing/2014/main" id="{DC523E53-A483-37DE-4BAF-FBD916018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280469" y="4980997"/>
            <a:ext cx="1849120" cy="92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22AD322-9D22-2F02-AEC9-A89517E2A023}"/>
              </a:ext>
            </a:extLst>
          </p:cNvPr>
          <p:cNvSpPr/>
          <p:nvPr/>
        </p:nvSpPr>
        <p:spPr>
          <a:xfrm>
            <a:off x="123624" y="199540"/>
            <a:ext cx="9879106" cy="3424518"/>
          </a:xfrm>
          <a:prstGeom prst="rect">
            <a:avLst/>
          </a:prstGeom>
          <a:solidFill>
            <a:srgbClr val="FFF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7362B07-001C-917B-5EA7-CF399C14E18A}"/>
              </a:ext>
            </a:extLst>
          </p:cNvPr>
          <p:cNvSpPr/>
          <p:nvPr/>
        </p:nvSpPr>
        <p:spPr>
          <a:xfrm>
            <a:off x="123625" y="611916"/>
            <a:ext cx="9879106" cy="98612"/>
          </a:xfrm>
          <a:prstGeom prst="rect">
            <a:avLst/>
          </a:prstGeom>
          <a:solidFill>
            <a:srgbClr val="26B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1C34AE8-E685-1FFF-2B39-18DA87C754A6}"/>
              </a:ext>
            </a:extLst>
          </p:cNvPr>
          <p:cNvSpPr/>
          <p:nvPr/>
        </p:nvSpPr>
        <p:spPr>
          <a:xfrm>
            <a:off x="123625" y="199540"/>
            <a:ext cx="9879106" cy="412376"/>
          </a:xfrm>
          <a:prstGeom prst="rect">
            <a:avLst/>
          </a:prstGeom>
          <a:solidFill>
            <a:srgbClr val="9FE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024E57-8D65-CD72-2151-E9A22A5D362D}"/>
              </a:ext>
            </a:extLst>
          </p:cNvPr>
          <p:cNvSpPr txBox="1"/>
          <p:nvPr/>
        </p:nvSpPr>
        <p:spPr>
          <a:xfrm>
            <a:off x="233443" y="216877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My Airline </a:t>
            </a:r>
            <a:r>
              <a:rPr lang="ko-KR" altLang="en-US" b="0" dirty="0">
                <a:solidFill>
                  <a:srgbClr val="A2AABC"/>
                </a:solidFill>
                <a:effectLst/>
                <a:latin typeface="Consolas" panose="020B0609020204030204" pitchFamily="49" charset="0"/>
              </a:rPr>
              <a:t>✈️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ADEC54-E04D-04EE-FFE2-1B5666AE64DA}"/>
              </a:ext>
            </a:extLst>
          </p:cNvPr>
          <p:cNvSpPr txBox="1"/>
          <p:nvPr/>
        </p:nvSpPr>
        <p:spPr>
          <a:xfrm>
            <a:off x="4868195" y="216877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0" dirty="0">
                <a:effectLst/>
                <a:latin typeface="Consolas" panose="020B0609020204030204" pitchFamily="49" charset="0"/>
              </a:rPr>
              <a:t>탑승권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4398DC-C288-50CE-41CF-946C4FBB56CC}"/>
              </a:ext>
            </a:extLst>
          </p:cNvPr>
          <p:cNvSpPr txBox="1"/>
          <p:nvPr/>
        </p:nvSpPr>
        <p:spPr>
          <a:xfrm>
            <a:off x="6830347" y="229731"/>
            <a:ext cx="317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0" dirty="0">
                <a:effectLst/>
                <a:latin typeface="+mj-lt"/>
              </a:rPr>
              <a:t>BOARDING PASS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72B5AC-466D-40A8-B931-032509DB23BB}"/>
              </a:ext>
            </a:extLst>
          </p:cNvPr>
          <p:cNvSpPr txBox="1"/>
          <p:nvPr/>
        </p:nvSpPr>
        <p:spPr>
          <a:xfrm>
            <a:off x="233443" y="3304033"/>
            <a:ext cx="97692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/>
              <a:t>Boarding gate closes at 10minutes before departure. (</a:t>
            </a:r>
            <a:r>
              <a:rPr lang="ko-KR" altLang="en-US" sz="1000" dirty="0"/>
              <a:t>항공기 정시출발을 위하여 출발 </a:t>
            </a:r>
            <a:r>
              <a:rPr lang="en-US" altLang="ko-KR" sz="1000" dirty="0"/>
              <a:t>10</a:t>
            </a:r>
            <a:r>
              <a:rPr lang="ko-KR" altLang="en-US" sz="1000" dirty="0"/>
              <a:t>분전에 탑승이 마감됩니다</a:t>
            </a:r>
            <a:r>
              <a:rPr lang="en-US" altLang="ko-KR" sz="1000" dirty="0"/>
              <a:t>.)</a:t>
            </a:r>
            <a:endParaRPr lang="ko-KR" alt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9F9FEB-FEDA-8722-B847-9CF9DAA731B2}"/>
              </a:ext>
            </a:extLst>
          </p:cNvPr>
          <p:cNvSpPr txBox="1"/>
          <p:nvPr/>
        </p:nvSpPr>
        <p:spPr>
          <a:xfrm>
            <a:off x="3136886" y="229731"/>
            <a:ext cx="134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PRESTIGE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2775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직사각형 75">
            <a:extLst>
              <a:ext uri="{FF2B5EF4-FFF2-40B4-BE49-F238E27FC236}">
                <a16:creationId xmlns:a16="http://schemas.microsoft.com/office/drawing/2014/main" id="{DFEC3D0B-83BF-99E4-8198-812C75DEC08B}"/>
              </a:ext>
            </a:extLst>
          </p:cNvPr>
          <p:cNvSpPr/>
          <p:nvPr/>
        </p:nvSpPr>
        <p:spPr>
          <a:xfrm>
            <a:off x="259976" y="116541"/>
            <a:ext cx="11564471" cy="58270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89B53A2-D17D-BD3C-F179-930124FEB715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1452281" y="2551659"/>
            <a:ext cx="2940423" cy="5538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045EB02-11E0-04B7-92E8-D26E80F6FB3D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4392704" y="2551659"/>
            <a:ext cx="2940423" cy="5538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AC7F0C-2487-735B-89BA-8A62F9B13694}"/>
              </a:ext>
            </a:extLst>
          </p:cNvPr>
          <p:cNvSpPr/>
          <p:nvPr/>
        </p:nvSpPr>
        <p:spPr>
          <a:xfrm>
            <a:off x="3484067" y="434862"/>
            <a:ext cx="1817273" cy="790431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762211-1081-FAD1-89A8-38D0EE1A1C26}"/>
              </a:ext>
            </a:extLst>
          </p:cNvPr>
          <p:cNvSpPr txBox="1"/>
          <p:nvPr/>
        </p:nvSpPr>
        <p:spPr>
          <a:xfrm>
            <a:off x="3484067" y="660801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index.js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1625D7-CF4D-B4A0-C306-C840686AD243}"/>
              </a:ext>
            </a:extLst>
          </p:cNvPr>
          <p:cNvSpPr/>
          <p:nvPr/>
        </p:nvSpPr>
        <p:spPr>
          <a:xfrm>
            <a:off x="3484067" y="1761228"/>
            <a:ext cx="1817273" cy="790431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44D3C6-0D33-E2C7-0989-FC25A04618F3}"/>
              </a:ext>
            </a:extLst>
          </p:cNvPr>
          <p:cNvSpPr txBox="1"/>
          <p:nvPr/>
        </p:nvSpPr>
        <p:spPr>
          <a:xfrm>
            <a:off x="3484067" y="1987166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App.js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8EE336-2A7E-8809-E1C4-C314B6EF22C2}"/>
              </a:ext>
            </a:extLst>
          </p:cNvPr>
          <p:cNvSpPr/>
          <p:nvPr/>
        </p:nvSpPr>
        <p:spPr>
          <a:xfrm>
            <a:off x="3484067" y="3105504"/>
            <a:ext cx="1817273" cy="790431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9C9420-E42B-03DF-38CE-FA05B6E532ED}"/>
              </a:ext>
            </a:extLst>
          </p:cNvPr>
          <p:cNvSpPr txBox="1"/>
          <p:nvPr/>
        </p:nvSpPr>
        <p:spPr>
          <a:xfrm>
            <a:off x="3484067" y="3331442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Body.js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32F15E6-041E-F426-090B-B4B5D269507F}"/>
              </a:ext>
            </a:extLst>
          </p:cNvPr>
          <p:cNvSpPr/>
          <p:nvPr/>
        </p:nvSpPr>
        <p:spPr>
          <a:xfrm>
            <a:off x="543644" y="3105504"/>
            <a:ext cx="1817273" cy="790431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0FBC27-0D34-478D-C2AC-A5F67052EFF4}"/>
              </a:ext>
            </a:extLst>
          </p:cNvPr>
          <p:cNvSpPr txBox="1"/>
          <p:nvPr/>
        </p:nvSpPr>
        <p:spPr>
          <a:xfrm>
            <a:off x="543644" y="3331442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Header.js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1CE65C-7F66-11AA-2CE3-DC48A377D7A6}"/>
              </a:ext>
            </a:extLst>
          </p:cNvPr>
          <p:cNvSpPr/>
          <p:nvPr/>
        </p:nvSpPr>
        <p:spPr>
          <a:xfrm>
            <a:off x="6424490" y="3105504"/>
            <a:ext cx="1817273" cy="790431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EE405F-D374-6304-0141-3117251057F8}"/>
              </a:ext>
            </a:extLst>
          </p:cNvPr>
          <p:cNvSpPr txBox="1"/>
          <p:nvPr/>
        </p:nvSpPr>
        <p:spPr>
          <a:xfrm>
            <a:off x="6424490" y="3331442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Footer.js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31351DA-3C25-4E3B-BC1F-62A73BFB508E}"/>
              </a:ext>
            </a:extLst>
          </p:cNvPr>
          <p:cNvSpPr/>
          <p:nvPr/>
        </p:nvSpPr>
        <p:spPr>
          <a:xfrm>
            <a:off x="543644" y="4441246"/>
            <a:ext cx="1817273" cy="790431"/>
          </a:xfrm>
          <a:prstGeom prst="rect">
            <a:avLst/>
          </a:prstGeom>
          <a:solidFill>
            <a:srgbClr val="FFF8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9DC2DD-AFE9-4FB9-C682-F9922C46E5FB}"/>
              </a:ext>
            </a:extLst>
          </p:cNvPr>
          <p:cNvSpPr txBox="1"/>
          <p:nvPr/>
        </p:nvSpPr>
        <p:spPr>
          <a:xfrm>
            <a:off x="543644" y="4667184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Navbar.js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46A1A5C-D425-4C4A-2272-53E83D1D8AAC}"/>
              </a:ext>
            </a:extLst>
          </p:cNvPr>
          <p:cNvSpPr/>
          <p:nvPr/>
        </p:nvSpPr>
        <p:spPr>
          <a:xfrm>
            <a:off x="3484067" y="4441246"/>
            <a:ext cx="1817273" cy="790431"/>
          </a:xfrm>
          <a:prstGeom prst="rect">
            <a:avLst/>
          </a:prstGeom>
          <a:solidFill>
            <a:srgbClr val="FFF8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6902E1-C8FD-F380-B852-B64F1FD68966}"/>
              </a:ext>
            </a:extLst>
          </p:cNvPr>
          <p:cNvSpPr txBox="1"/>
          <p:nvPr/>
        </p:nvSpPr>
        <p:spPr>
          <a:xfrm>
            <a:off x="3484067" y="4667184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TodoList.js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CC2858-6432-4164-C45D-5CC32DBEDB34}"/>
              </a:ext>
            </a:extLst>
          </p:cNvPr>
          <p:cNvSpPr/>
          <p:nvPr/>
        </p:nvSpPr>
        <p:spPr>
          <a:xfrm>
            <a:off x="6424490" y="4441246"/>
            <a:ext cx="1817273" cy="790431"/>
          </a:xfrm>
          <a:prstGeom prst="rect">
            <a:avLst/>
          </a:prstGeom>
          <a:solidFill>
            <a:srgbClr val="FFF8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E88C22-33A1-AC4A-1AD0-39294A091D67}"/>
              </a:ext>
            </a:extLst>
          </p:cNvPr>
          <p:cNvSpPr txBox="1"/>
          <p:nvPr/>
        </p:nvSpPr>
        <p:spPr>
          <a:xfrm>
            <a:off x="6424490" y="4667184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Copylight.js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8E90AEA-C8F8-BE30-E2E9-17A1EC4ADFE8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4392704" y="1225293"/>
            <a:ext cx="0" cy="5359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931EB8D-7EA6-2B45-19C0-1B3803585033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4392704" y="2551659"/>
            <a:ext cx="0" cy="5538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FBE12DD-AE25-21B9-A406-5E0C2CB17FBF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>
            <a:off x="4392704" y="3895935"/>
            <a:ext cx="0" cy="54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F1F85B0-9CEE-14DE-68A4-3478F31A8878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1452281" y="3895935"/>
            <a:ext cx="0" cy="54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618C174-2335-DE89-314B-5EC471CC172F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>
            <a:off x="7333127" y="3895935"/>
            <a:ext cx="0" cy="54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01E3040-A5AC-1DF9-AEAE-2EE2C0DFF6DF}"/>
              </a:ext>
            </a:extLst>
          </p:cNvPr>
          <p:cNvSpPr/>
          <p:nvPr/>
        </p:nvSpPr>
        <p:spPr>
          <a:xfrm>
            <a:off x="8435789" y="1225293"/>
            <a:ext cx="3093457" cy="1880211"/>
          </a:xfrm>
          <a:prstGeom prst="rect">
            <a:avLst/>
          </a:prstGeom>
          <a:solidFill>
            <a:srgbClr val="764A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4154FE32-1C2C-EA48-2869-55BA36E11348}"/>
              </a:ext>
            </a:extLst>
          </p:cNvPr>
          <p:cNvCxnSpPr>
            <a:cxnSpLocks/>
            <a:stCxn id="2" idx="2"/>
            <a:endCxn id="15" idx="2"/>
          </p:cNvCxnSpPr>
          <p:nvPr/>
        </p:nvCxnSpPr>
        <p:spPr>
          <a:xfrm rot="5400000">
            <a:off x="6124525" y="1373683"/>
            <a:ext cx="2126173" cy="5589814"/>
          </a:xfrm>
          <a:prstGeom prst="bentConnector3">
            <a:avLst>
              <a:gd name="adj1" fmla="val 11075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61CCDC6F-433D-BB98-6503-9A96B0D67A19}"/>
              </a:ext>
            </a:extLst>
          </p:cNvPr>
          <p:cNvCxnSpPr>
            <a:cxnSpLocks/>
            <a:stCxn id="4" idx="3"/>
            <a:endCxn id="2" idx="0"/>
          </p:cNvCxnSpPr>
          <p:nvPr/>
        </p:nvCxnSpPr>
        <p:spPr>
          <a:xfrm>
            <a:off x="5301340" y="830078"/>
            <a:ext cx="4681178" cy="395215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97AFD8F-D5B2-712A-4B59-B72878648976}"/>
              </a:ext>
            </a:extLst>
          </p:cNvPr>
          <p:cNvSpPr txBox="1"/>
          <p:nvPr/>
        </p:nvSpPr>
        <p:spPr>
          <a:xfrm>
            <a:off x="9495221" y="1281954"/>
            <a:ext cx="974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Redux</a:t>
            </a:r>
            <a:endParaRPr lang="ko-KR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F53C8A0-9B1B-E79F-9B24-FBA5ACF73358}"/>
              </a:ext>
            </a:extLst>
          </p:cNvPr>
          <p:cNvSpPr/>
          <p:nvPr/>
        </p:nvSpPr>
        <p:spPr>
          <a:xfrm>
            <a:off x="8525435" y="1646392"/>
            <a:ext cx="2931459" cy="1374715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AD94270-3DDC-BF5F-CB0F-D247AB4744DC}"/>
              </a:ext>
            </a:extLst>
          </p:cNvPr>
          <p:cNvSpPr/>
          <p:nvPr/>
        </p:nvSpPr>
        <p:spPr>
          <a:xfrm>
            <a:off x="8589485" y="2409565"/>
            <a:ext cx="1393033" cy="547722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523C75E-C5F0-92C8-C476-033C4E8B2C99}"/>
              </a:ext>
            </a:extLst>
          </p:cNvPr>
          <p:cNvSpPr txBox="1"/>
          <p:nvPr/>
        </p:nvSpPr>
        <p:spPr>
          <a:xfrm>
            <a:off x="8739057" y="2527532"/>
            <a:ext cx="10938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</a:rPr>
              <a:t>State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3107B24-F1E8-D826-13C5-30FB6A89FE34}"/>
              </a:ext>
            </a:extLst>
          </p:cNvPr>
          <p:cNvSpPr txBox="1"/>
          <p:nvPr/>
        </p:nvSpPr>
        <p:spPr>
          <a:xfrm>
            <a:off x="10072164" y="2447248"/>
            <a:ext cx="10888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</a:rPr>
              <a:t>New State</a:t>
            </a:r>
            <a:endParaRPr lang="en-US" altLang="ko-KR" sz="1400" b="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5C00005F-961D-6843-9084-C5ECFFB4A96E}"/>
              </a:ext>
            </a:extLst>
          </p:cNvPr>
          <p:cNvCxnSpPr>
            <a:cxnSpLocks/>
            <a:stCxn id="73" idx="3"/>
          </p:cNvCxnSpPr>
          <p:nvPr/>
        </p:nvCxnSpPr>
        <p:spPr>
          <a:xfrm flipH="1">
            <a:off x="10028804" y="2023089"/>
            <a:ext cx="1024679" cy="812220"/>
          </a:xfrm>
          <a:prstGeom prst="bentConnector3">
            <a:avLst>
              <a:gd name="adj1" fmla="val -2230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23908B5-A214-74DE-F316-41BA59B92911}"/>
              </a:ext>
            </a:extLst>
          </p:cNvPr>
          <p:cNvSpPr/>
          <p:nvPr/>
        </p:nvSpPr>
        <p:spPr>
          <a:xfrm>
            <a:off x="8589485" y="1761228"/>
            <a:ext cx="2463998" cy="523722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7C5832B-3D3D-D455-C430-57ECF5246C44}"/>
              </a:ext>
            </a:extLst>
          </p:cNvPr>
          <p:cNvSpPr txBox="1"/>
          <p:nvPr/>
        </p:nvSpPr>
        <p:spPr>
          <a:xfrm>
            <a:off x="8632867" y="1856941"/>
            <a:ext cx="2420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Reducer(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state, action)</a:t>
            </a:r>
          </a:p>
        </p:txBody>
      </p:sp>
    </p:spTree>
    <p:extLst>
      <p:ext uri="{BB962C8B-B14F-4D97-AF65-F5344CB8AC3E}">
        <p14:creationId xmlns:p14="http://schemas.microsoft.com/office/powerpoint/2010/main" val="2717365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D7D8B67-EF5C-8769-4A40-B05FF75C0107}"/>
              </a:ext>
            </a:extLst>
          </p:cNvPr>
          <p:cNvSpPr/>
          <p:nvPr/>
        </p:nvSpPr>
        <p:spPr>
          <a:xfrm>
            <a:off x="293913" y="304799"/>
            <a:ext cx="4528458" cy="5519057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F6B801-239F-D912-4CC6-89B0697E402F}"/>
              </a:ext>
            </a:extLst>
          </p:cNvPr>
          <p:cNvSpPr/>
          <p:nvPr/>
        </p:nvSpPr>
        <p:spPr>
          <a:xfrm>
            <a:off x="514348" y="859970"/>
            <a:ext cx="4087587" cy="4735285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AD1540-E3A4-D3E9-8C5F-B91357B28673}"/>
              </a:ext>
            </a:extLst>
          </p:cNvPr>
          <p:cNvSpPr txBox="1"/>
          <p:nvPr/>
        </p:nvSpPr>
        <p:spPr>
          <a:xfrm>
            <a:off x="715552" y="397719"/>
            <a:ext cx="36851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0" i="0" dirty="0">
                <a:solidFill>
                  <a:srgbClr val="292929"/>
                </a:solidFill>
                <a:effectLst/>
              </a:rPr>
              <a:t>URI(Uniform resource Identifier)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495288-2C54-FF53-F4B9-7BC8FD2D2F4E}"/>
              </a:ext>
            </a:extLst>
          </p:cNvPr>
          <p:cNvSpPr txBox="1"/>
          <p:nvPr/>
        </p:nvSpPr>
        <p:spPr>
          <a:xfrm>
            <a:off x="715552" y="1034144"/>
            <a:ext cx="36851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0" i="0" dirty="0">
                <a:solidFill>
                  <a:srgbClr val="292929"/>
                </a:solidFill>
                <a:effectLst/>
                <a:latin typeface="+mj-lt"/>
              </a:rPr>
              <a:t>URL(Uniform Resource Locator)</a:t>
            </a:r>
            <a:endParaRPr lang="ko-KR" altLang="en-US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A83208-55E0-0A97-1F34-D5FE16B6A40A}"/>
              </a:ext>
            </a:extLst>
          </p:cNvPr>
          <p:cNvSpPr txBox="1"/>
          <p:nvPr/>
        </p:nvSpPr>
        <p:spPr>
          <a:xfrm>
            <a:off x="4917300" y="397719"/>
            <a:ext cx="66398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+mj-lt"/>
              </a:rPr>
              <a:t>https://</a:t>
            </a:r>
            <a:r>
              <a:rPr lang="ko-KR" altLang="en-US" sz="1600" dirty="0">
                <a:latin typeface="+mj-lt"/>
              </a:rPr>
              <a:t>대한민국</a:t>
            </a:r>
            <a:r>
              <a:rPr lang="en-US" altLang="ko-KR" sz="1600" dirty="0">
                <a:latin typeface="+mj-lt"/>
              </a:rPr>
              <a:t>/</a:t>
            </a:r>
            <a:r>
              <a:rPr lang="ko-KR" altLang="en-US" sz="1600" dirty="0">
                <a:latin typeface="+mj-lt"/>
              </a:rPr>
              <a:t>서울특별시</a:t>
            </a:r>
            <a:r>
              <a:rPr lang="en-US" altLang="ko-KR" sz="1600" dirty="0">
                <a:latin typeface="+mj-lt"/>
              </a:rPr>
              <a:t>/</a:t>
            </a:r>
            <a:r>
              <a:rPr lang="ko-KR" altLang="en-US" sz="1600" dirty="0">
                <a:latin typeface="+mj-lt"/>
              </a:rPr>
              <a:t>중구</a:t>
            </a:r>
            <a:r>
              <a:rPr lang="en-US" altLang="ko-KR" sz="1600" dirty="0">
                <a:latin typeface="+mj-lt"/>
              </a:rPr>
              <a:t>/</a:t>
            </a:r>
            <a:r>
              <a:rPr lang="ko-KR" altLang="en-US" sz="1600" dirty="0">
                <a:latin typeface="+mj-lt"/>
              </a:rPr>
              <a:t>세종대로</a:t>
            </a:r>
            <a:r>
              <a:rPr lang="en-US" altLang="ko-KR" sz="1600" dirty="0">
                <a:latin typeface="+mj-lt"/>
              </a:rPr>
              <a:t>/110/</a:t>
            </a:r>
            <a:r>
              <a:rPr lang="ko-KR" altLang="en-US" sz="1600" dirty="0">
                <a:latin typeface="+mj-lt"/>
              </a:rPr>
              <a:t>시장실</a:t>
            </a:r>
            <a:r>
              <a:rPr lang="en-US" altLang="ko-KR" sz="1600" dirty="0">
                <a:latin typeface="+mj-lt"/>
              </a:rPr>
              <a:t>=</a:t>
            </a:r>
            <a:r>
              <a:rPr lang="ko-KR" altLang="en-US" sz="1600" dirty="0">
                <a:latin typeface="+mj-lt"/>
              </a:rPr>
              <a:t>서울특별시장</a:t>
            </a:r>
            <a:endParaRPr lang="en-US" altLang="ko-KR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63724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D2D55BD-C669-7DDA-F697-5AAFF8256D44}"/>
              </a:ext>
            </a:extLst>
          </p:cNvPr>
          <p:cNvSpPr/>
          <p:nvPr/>
        </p:nvSpPr>
        <p:spPr>
          <a:xfrm>
            <a:off x="0" y="-92650"/>
            <a:ext cx="12192000" cy="6950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A05B50-F361-5BF2-C5B6-D7643478F6E1}"/>
              </a:ext>
            </a:extLst>
          </p:cNvPr>
          <p:cNvSpPr txBox="1"/>
          <p:nvPr/>
        </p:nvSpPr>
        <p:spPr>
          <a:xfrm>
            <a:off x="4386173" y="241964"/>
            <a:ext cx="24367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/>
              <a:t>REDUX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FLOW</a:t>
            </a:r>
            <a:endParaRPr lang="ko-KR" altLang="en-US" sz="24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FDA20E-E904-593A-CC8A-7E92D6253094}"/>
              </a:ext>
            </a:extLst>
          </p:cNvPr>
          <p:cNvSpPr/>
          <p:nvPr/>
        </p:nvSpPr>
        <p:spPr>
          <a:xfrm>
            <a:off x="207508" y="2381217"/>
            <a:ext cx="2287707" cy="982461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1FE837-C0C4-D354-0AEF-F8E812EE1308}"/>
              </a:ext>
            </a:extLst>
          </p:cNvPr>
          <p:cNvSpPr txBox="1"/>
          <p:nvPr/>
        </p:nvSpPr>
        <p:spPr>
          <a:xfrm>
            <a:off x="351711" y="2477166"/>
            <a:ext cx="19992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Action Creators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473626-E95D-B548-DA98-8392C585A2F8}"/>
              </a:ext>
            </a:extLst>
          </p:cNvPr>
          <p:cNvSpPr/>
          <p:nvPr/>
        </p:nvSpPr>
        <p:spPr>
          <a:xfrm>
            <a:off x="7704621" y="2389028"/>
            <a:ext cx="4311991" cy="1917401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9481A15-B82D-5A10-14BB-AABC99F990D7}"/>
              </a:ext>
            </a:extLst>
          </p:cNvPr>
          <p:cNvSpPr/>
          <p:nvPr/>
        </p:nvSpPr>
        <p:spPr>
          <a:xfrm>
            <a:off x="7797375" y="2883165"/>
            <a:ext cx="4003239" cy="600487"/>
          </a:xfrm>
          <a:prstGeom prst="rect">
            <a:avLst/>
          </a:prstGeom>
          <a:solidFill>
            <a:srgbClr val="79D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3DEF71-DB60-B4F0-3621-92921EE0F3F1}"/>
              </a:ext>
            </a:extLst>
          </p:cNvPr>
          <p:cNvSpPr txBox="1"/>
          <p:nvPr/>
        </p:nvSpPr>
        <p:spPr>
          <a:xfrm>
            <a:off x="7855415" y="3055902"/>
            <a:ext cx="39451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Reducer(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state = Initial State, action)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AE172DE-CE9A-935C-38FD-FDEE23FA1D43}"/>
              </a:ext>
            </a:extLst>
          </p:cNvPr>
          <p:cNvSpPr/>
          <p:nvPr/>
        </p:nvSpPr>
        <p:spPr>
          <a:xfrm>
            <a:off x="7704621" y="5104540"/>
            <a:ext cx="2387042" cy="1016110"/>
          </a:xfrm>
          <a:prstGeom prst="rect">
            <a:avLst/>
          </a:prstGeom>
          <a:solidFill>
            <a:srgbClr val="0AA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50AA20-A573-8881-C610-77D529868035}"/>
              </a:ext>
            </a:extLst>
          </p:cNvPr>
          <p:cNvSpPr txBox="1"/>
          <p:nvPr/>
        </p:nvSpPr>
        <p:spPr>
          <a:xfrm>
            <a:off x="8301173" y="5226388"/>
            <a:ext cx="12935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View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26F5F4-CD49-CA50-CB84-F8BFFD0E4BD6}"/>
              </a:ext>
            </a:extLst>
          </p:cNvPr>
          <p:cNvSpPr txBox="1"/>
          <p:nvPr/>
        </p:nvSpPr>
        <p:spPr>
          <a:xfrm>
            <a:off x="7767673" y="5647959"/>
            <a:ext cx="22609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React Components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8DF1785-EFB6-C148-A138-4EB215A59D0E}"/>
              </a:ext>
            </a:extLst>
          </p:cNvPr>
          <p:cNvCxnSpPr>
            <a:cxnSpLocks/>
          </p:cNvCxnSpPr>
          <p:nvPr/>
        </p:nvCxnSpPr>
        <p:spPr>
          <a:xfrm>
            <a:off x="2662428" y="3005572"/>
            <a:ext cx="494993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F0C55F1-0087-A8AC-6073-52C2C6586AD0}"/>
              </a:ext>
            </a:extLst>
          </p:cNvPr>
          <p:cNvSpPr txBox="1"/>
          <p:nvPr/>
        </p:nvSpPr>
        <p:spPr>
          <a:xfrm>
            <a:off x="3520000" y="5194211"/>
            <a:ext cx="20929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Ayn Event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CF2F4C-4AD9-E954-06DC-F6DFE5C9EDEF}"/>
              </a:ext>
            </a:extLst>
          </p:cNvPr>
          <p:cNvSpPr txBox="1"/>
          <p:nvPr/>
        </p:nvSpPr>
        <p:spPr>
          <a:xfrm>
            <a:off x="2555415" y="2550894"/>
            <a:ext cx="51492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dispatch(action{type:ANY_ACTION_TYPE, ETC-Field…})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3241F8D1-7933-9DBB-8CC8-ADA15C501E33}"/>
              </a:ext>
            </a:extLst>
          </p:cNvPr>
          <p:cNvCxnSpPr>
            <a:cxnSpLocks/>
          </p:cNvCxnSpPr>
          <p:nvPr/>
        </p:nvCxnSpPr>
        <p:spPr>
          <a:xfrm rot="10800000">
            <a:off x="7599666" y="3279480"/>
            <a:ext cx="12700" cy="677011"/>
          </a:xfrm>
          <a:prstGeom prst="bentConnector3">
            <a:avLst>
              <a:gd name="adj1" fmla="val 3490588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4AB6FC7-9E2E-3276-3D95-AC2CA8CFBEBD}"/>
              </a:ext>
            </a:extLst>
          </p:cNvPr>
          <p:cNvSpPr txBox="1"/>
          <p:nvPr/>
        </p:nvSpPr>
        <p:spPr>
          <a:xfrm>
            <a:off x="3277864" y="3448708"/>
            <a:ext cx="23350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Current 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State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21900A1-642F-078B-35F5-F8C04078531C}"/>
              </a:ext>
            </a:extLst>
          </p:cNvPr>
          <p:cNvCxnSpPr>
            <a:cxnSpLocks/>
          </p:cNvCxnSpPr>
          <p:nvPr/>
        </p:nvCxnSpPr>
        <p:spPr>
          <a:xfrm flipH="1">
            <a:off x="8945264" y="4394092"/>
            <a:ext cx="2121" cy="6582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1A2838E8-59C9-5646-82E3-9B5CCA2ED655}"/>
              </a:ext>
            </a:extLst>
          </p:cNvPr>
          <p:cNvCxnSpPr>
            <a:cxnSpLocks/>
          </p:cNvCxnSpPr>
          <p:nvPr/>
        </p:nvCxnSpPr>
        <p:spPr>
          <a:xfrm rot="10800000">
            <a:off x="1351361" y="3365847"/>
            <a:ext cx="6353259" cy="2248917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AB07C05-0621-F8EB-EBF9-93021545FEE2}"/>
              </a:ext>
            </a:extLst>
          </p:cNvPr>
          <p:cNvSpPr txBox="1"/>
          <p:nvPr/>
        </p:nvSpPr>
        <p:spPr>
          <a:xfrm>
            <a:off x="10181294" y="3624726"/>
            <a:ext cx="16058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New State</a:t>
            </a:r>
            <a:endParaRPr lang="en-US" altLang="ko-KR" sz="1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5E0C3B-5002-8B56-61FB-63C98F647754}"/>
              </a:ext>
            </a:extLst>
          </p:cNvPr>
          <p:cNvSpPr txBox="1"/>
          <p:nvPr/>
        </p:nvSpPr>
        <p:spPr>
          <a:xfrm>
            <a:off x="318516" y="2851684"/>
            <a:ext cx="20656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</a:rPr>
              <a:t>(ANY_ACTION_TYPE)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B35C32-A610-3931-5356-903BE156DB52}"/>
              </a:ext>
            </a:extLst>
          </p:cNvPr>
          <p:cNvSpPr txBox="1"/>
          <p:nvPr/>
        </p:nvSpPr>
        <p:spPr>
          <a:xfrm>
            <a:off x="9215399" y="2477166"/>
            <a:ext cx="1183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Store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498CB49-F214-3D0D-16F9-D11D322095AF}"/>
              </a:ext>
            </a:extLst>
          </p:cNvPr>
          <p:cNvSpPr/>
          <p:nvPr/>
        </p:nvSpPr>
        <p:spPr>
          <a:xfrm>
            <a:off x="7801632" y="3620515"/>
            <a:ext cx="2287407" cy="547722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D798B6-0A12-5CE8-3D8D-7769D93AFC05}"/>
              </a:ext>
            </a:extLst>
          </p:cNvPr>
          <p:cNvSpPr txBox="1"/>
          <p:nvPr/>
        </p:nvSpPr>
        <p:spPr>
          <a:xfrm>
            <a:off x="8398391" y="3740487"/>
            <a:ext cx="10938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</a:rPr>
              <a:t>State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AEB5AF41-F256-E905-1D99-A32E982ABF78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10194762" y="3183409"/>
            <a:ext cx="1605852" cy="828915"/>
          </a:xfrm>
          <a:prstGeom prst="bentConnector3">
            <a:avLst>
              <a:gd name="adj1" fmla="val -639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B35963D-8D07-536D-96F9-4264FC8D5D73}"/>
              </a:ext>
            </a:extLst>
          </p:cNvPr>
          <p:cNvSpPr txBox="1"/>
          <p:nvPr/>
        </p:nvSpPr>
        <p:spPr>
          <a:xfrm>
            <a:off x="9042339" y="4536405"/>
            <a:ext cx="726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State</a:t>
            </a:r>
            <a:endParaRPr lang="ko-KR" altLang="en-US" sz="1400" dirty="0"/>
          </a:p>
        </p:txBody>
      </p:sp>
      <p:sp>
        <p:nvSpPr>
          <p:cNvPr id="26" name="구름 25">
            <a:extLst>
              <a:ext uri="{FF2B5EF4-FFF2-40B4-BE49-F238E27FC236}">
                <a16:creationId xmlns:a16="http://schemas.microsoft.com/office/drawing/2014/main" id="{C9D2D27F-FBCB-E943-EDD1-66CB8A8B374E}"/>
              </a:ext>
            </a:extLst>
          </p:cNvPr>
          <p:cNvSpPr/>
          <p:nvPr/>
        </p:nvSpPr>
        <p:spPr>
          <a:xfrm>
            <a:off x="8777194" y="579722"/>
            <a:ext cx="1982571" cy="1021684"/>
          </a:xfrm>
          <a:prstGeom prst="cloud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5670F6-F371-2B81-A816-B35DAD03378C}"/>
              </a:ext>
            </a:extLst>
          </p:cNvPr>
          <p:cNvSpPr txBox="1"/>
          <p:nvPr/>
        </p:nvSpPr>
        <p:spPr>
          <a:xfrm>
            <a:off x="9176808" y="911073"/>
            <a:ext cx="1183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Network</a:t>
            </a:r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3A346DC-7FA8-4177-CC0D-66993604BE38}"/>
              </a:ext>
            </a:extLst>
          </p:cNvPr>
          <p:cNvCxnSpPr>
            <a:cxnSpLocks/>
          </p:cNvCxnSpPr>
          <p:nvPr/>
        </p:nvCxnSpPr>
        <p:spPr>
          <a:xfrm flipV="1">
            <a:off x="9324456" y="1317072"/>
            <a:ext cx="0" cy="173883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69B76B8-FCEE-4AAC-0093-5223B2B2E2A0}"/>
              </a:ext>
            </a:extLst>
          </p:cNvPr>
          <p:cNvCxnSpPr>
            <a:cxnSpLocks/>
          </p:cNvCxnSpPr>
          <p:nvPr/>
        </p:nvCxnSpPr>
        <p:spPr>
          <a:xfrm>
            <a:off x="10297579" y="1317072"/>
            <a:ext cx="0" cy="173883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15E0501-95C6-AE22-00F7-AC1C562C9686}"/>
              </a:ext>
            </a:extLst>
          </p:cNvPr>
          <p:cNvSpPr txBox="1"/>
          <p:nvPr/>
        </p:nvSpPr>
        <p:spPr>
          <a:xfrm>
            <a:off x="8214950" y="1809994"/>
            <a:ext cx="10083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latin typeface="Consolas" panose="020B0609020204030204" pitchFamily="49" charset="0"/>
              </a:rPr>
              <a:t>Request</a:t>
            </a:r>
            <a:endParaRPr lang="ko-KR" altLang="en-US" sz="12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0DEECA-53B3-D015-F90C-6DA00CF2A805}"/>
              </a:ext>
            </a:extLst>
          </p:cNvPr>
          <p:cNvSpPr txBox="1"/>
          <p:nvPr/>
        </p:nvSpPr>
        <p:spPr>
          <a:xfrm>
            <a:off x="10398741" y="1809994"/>
            <a:ext cx="10083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latin typeface="Consolas" panose="020B0609020204030204" pitchFamily="49" charset="0"/>
              </a:rPr>
              <a:t>Response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59159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D2D55BD-C669-7DDA-F697-5AAFF8256D44}"/>
              </a:ext>
            </a:extLst>
          </p:cNvPr>
          <p:cNvSpPr/>
          <p:nvPr/>
        </p:nvSpPr>
        <p:spPr>
          <a:xfrm>
            <a:off x="0" y="-92650"/>
            <a:ext cx="12192000" cy="6950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A05B50-F361-5BF2-C5B6-D7643478F6E1}"/>
              </a:ext>
            </a:extLst>
          </p:cNvPr>
          <p:cNvSpPr txBox="1"/>
          <p:nvPr/>
        </p:nvSpPr>
        <p:spPr>
          <a:xfrm>
            <a:off x="4386173" y="241964"/>
            <a:ext cx="24367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/>
              <a:t>REDUX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FLOW</a:t>
            </a:r>
            <a:endParaRPr lang="ko-KR" altLang="en-US" sz="24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FDA20E-E904-593A-CC8A-7E92D6253094}"/>
              </a:ext>
            </a:extLst>
          </p:cNvPr>
          <p:cNvSpPr/>
          <p:nvPr/>
        </p:nvSpPr>
        <p:spPr>
          <a:xfrm>
            <a:off x="207508" y="2381217"/>
            <a:ext cx="2287707" cy="982461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1FE837-C0C4-D354-0AEF-F8E812EE1308}"/>
              </a:ext>
            </a:extLst>
          </p:cNvPr>
          <p:cNvSpPr txBox="1"/>
          <p:nvPr/>
        </p:nvSpPr>
        <p:spPr>
          <a:xfrm>
            <a:off x="351711" y="2477166"/>
            <a:ext cx="19992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Action Creators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473626-E95D-B548-DA98-8392C585A2F8}"/>
              </a:ext>
            </a:extLst>
          </p:cNvPr>
          <p:cNvSpPr/>
          <p:nvPr/>
        </p:nvSpPr>
        <p:spPr>
          <a:xfrm>
            <a:off x="7704621" y="2389028"/>
            <a:ext cx="4311991" cy="1917401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9481A15-B82D-5A10-14BB-AABC99F990D7}"/>
              </a:ext>
            </a:extLst>
          </p:cNvPr>
          <p:cNvSpPr/>
          <p:nvPr/>
        </p:nvSpPr>
        <p:spPr>
          <a:xfrm>
            <a:off x="7797375" y="2883165"/>
            <a:ext cx="4003239" cy="600487"/>
          </a:xfrm>
          <a:prstGeom prst="rect">
            <a:avLst/>
          </a:prstGeom>
          <a:solidFill>
            <a:srgbClr val="79D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3DEF71-DB60-B4F0-3621-92921EE0F3F1}"/>
              </a:ext>
            </a:extLst>
          </p:cNvPr>
          <p:cNvSpPr txBox="1"/>
          <p:nvPr/>
        </p:nvSpPr>
        <p:spPr>
          <a:xfrm>
            <a:off x="7855415" y="3055902"/>
            <a:ext cx="39451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Reducer(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state = Initial State, action)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AE172DE-CE9A-935C-38FD-FDEE23FA1D43}"/>
              </a:ext>
            </a:extLst>
          </p:cNvPr>
          <p:cNvSpPr/>
          <p:nvPr/>
        </p:nvSpPr>
        <p:spPr>
          <a:xfrm>
            <a:off x="7704621" y="5104540"/>
            <a:ext cx="2387042" cy="1016110"/>
          </a:xfrm>
          <a:prstGeom prst="rect">
            <a:avLst/>
          </a:prstGeom>
          <a:solidFill>
            <a:srgbClr val="0AA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50AA20-A573-8881-C610-77D529868035}"/>
              </a:ext>
            </a:extLst>
          </p:cNvPr>
          <p:cNvSpPr txBox="1"/>
          <p:nvPr/>
        </p:nvSpPr>
        <p:spPr>
          <a:xfrm>
            <a:off x="8301173" y="5226388"/>
            <a:ext cx="12935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View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26F5F4-CD49-CA50-CB84-F8BFFD0E4BD6}"/>
              </a:ext>
            </a:extLst>
          </p:cNvPr>
          <p:cNvSpPr txBox="1"/>
          <p:nvPr/>
        </p:nvSpPr>
        <p:spPr>
          <a:xfrm>
            <a:off x="7767673" y="5647959"/>
            <a:ext cx="22609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React Components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8DF1785-EFB6-C148-A138-4EB215A59D0E}"/>
              </a:ext>
            </a:extLst>
          </p:cNvPr>
          <p:cNvCxnSpPr>
            <a:cxnSpLocks/>
          </p:cNvCxnSpPr>
          <p:nvPr/>
        </p:nvCxnSpPr>
        <p:spPr>
          <a:xfrm>
            <a:off x="2662428" y="3005572"/>
            <a:ext cx="85757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F0C55F1-0087-A8AC-6073-52C2C6586AD0}"/>
              </a:ext>
            </a:extLst>
          </p:cNvPr>
          <p:cNvSpPr txBox="1"/>
          <p:nvPr/>
        </p:nvSpPr>
        <p:spPr>
          <a:xfrm>
            <a:off x="3520000" y="5194211"/>
            <a:ext cx="20929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Ayn Event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CF2F4C-4AD9-E954-06DC-F6DFE5C9EDEF}"/>
              </a:ext>
            </a:extLst>
          </p:cNvPr>
          <p:cNvSpPr txBox="1"/>
          <p:nvPr/>
        </p:nvSpPr>
        <p:spPr>
          <a:xfrm>
            <a:off x="2572511" y="2564670"/>
            <a:ext cx="10770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dispatch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3241F8D1-7933-9DBB-8CC8-ADA15C501E33}"/>
              </a:ext>
            </a:extLst>
          </p:cNvPr>
          <p:cNvCxnSpPr>
            <a:cxnSpLocks/>
          </p:cNvCxnSpPr>
          <p:nvPr/>
        </p:nvCxnSpPr>
        <p:spPr>
          <a:xfrm rot="10800000">
            <a:off x="7599666" y="3279480"/>
            <a:ext cx="12700" cy="677011"/>
          </a:xfrm>
          <a:prstGeom prst="bentConnector3">
            <a:avLst>
              <a:gd name="adj1" fmla="val 1442881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4AB6FC7-9E2E-3276-3D95-AC2CA8CFBEBD}"/>
              </a:ext>
            </a:extLst>
          </p:cNvPr>
          <p:cNvSpPr txBox="1"/>
          <p:nvPr/>
        </p:nvSpPr>
        <p:spPr>
          <a:xfrm>
            <a:off x="5827852" y="3455449"/>
            <a:ext cx="16523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Current 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State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21900A1-642F-078B-35F5-F8C04078531C}"/>
              </a:ext>
            </a:extLst>
          </p:cNvPr>
          <p:cNvCxnSpPr>
            <a:cxnSpLocks/>
          </p:cNvCxnSpPr>
          <p:nvPr/>
        </p:nvCxnSpPr>
        <p:spPr>
          <a:xfrm flipH="1">
            <a:off x="8945264" y="4394092"/>
            <a:ext cx="2121" cy="6582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1A2838E8-59C9-5646-82E3-9B5CCA2ED655}"/>
              </a:ext>
            </a:extLst>
          </p:cNvPr>
          <p:cNvCxnSpPr>
            <a:cxnSpLocks/>
          </p:cNvCxnSpPr>
          <p:nvPr/>
        </p:nvCxnSpPr>
        <p:spPr>
          <a:xfrm rot="10800000">
            <a:off x="1351361" y="3365847"/>
            <a:ext cx="6353259" cy="2248917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AB07C05-0621-F8EB-EBF9-93021545FEE2}"/>
              </a:ext>
            </a:extLst>
          </p:cNvPr>
          <p:cNvSpPr txBox="1"/>
          <p:nvPr/>
        </p:nvSpPr>
        <p:spPr>
          <a:xfrm>
            <a:off x="10181294" y="3624726"/>
            <a:ext cx="16058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New State</a:t>
            </a:r>
            <a:endParaRPr lang="en-US" altLang="ko-KR" sz="1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5E0C3B-5002-8B56-61FB-63C98F647754}"/>
              </a:ext>
            </a:extLst>
          </p:cNvPr>
          <p:cNvSpPr txBox="1"/>
          <p:nvPr/>
        </p:nvSpPr>
        <p:spPr>
          <a:xfrm>
            <a:off x="318516" y="2851684"/>
            <a:ext cx="20656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</a:rPr>
              <a:t>(ANY_ACTION_TYPE)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B35C32-A610-3931-5356-903BE156DB52}"/>
              </a:ext>
            </a:extLst>
          </p:cNvPr>
          <p:cNvSpPr txBox="1"/>
          <p:nvPr/>
        </p:nvSpPr>
        <p:spPr>
          <a:xfrm>
            <a:off x="9215399" y="2477166"/>
            <a:ext cx="1183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Store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498CB49-F214-3D0D-16F9-D11D322095AF}"/>
              </a:ext>
            </a:extLst>
          </p:cNvPr>
          <p:cNvSpPr/>
          <p:nvPr/>
        </p:nvSpPr>
        <p:spPr>
          <a:xfrm>
            <a:off x="7801632" y="3620515"/>
            <a:ext cx="2287407" cy="547722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D798B6-0A12-5CE8-3D8D-7769D93AFC05}"/>
              </a:ext>
            </a:extLst>
          </p:cNvPr>
          <p:cNvSpPr txBox="1"/>
          <p:nvPr/>
        </p:nvSpPr>
        <p:spPr>
          <a:xfrm>
            <a:off x="8398391" y="3740487"/>
            <a:ext cx="10938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</a:rPr>
              <a:t>State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AEB5AF41-F256-E905-1D99-A32E982ABF78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10194762" y="3183409"/>
            <a:ext cx="1605852" cy="828915"/>
          </a:xfrm>
          <a:prstGeom prst="bentConnector3">
            <a:avLst>
              <a:gd name="adj1" fmla="val -639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B35963D-8D07-536D-96F9-4264FC8D5D73}"/>
              </a:ext>
            </a:extLst>
          </p:cNvPr>
          <p:cNvSpPr txBox="1"/>
          <p:nvPr/>
        </p:nvSpPr>
        <p:spPr>
          <a:xfrm>
            <a:off x="9042339" y="4536405"/>
            <a:ext cx="726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State</a:t>
            </a:r>
            <a:endParaRPr lang="ko-KR" altLang="en-US" sz="14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731CC35-2E61-41A4-1462-6526C9A4A61C}"/>
              </a:ext>
            </a:extLst>
          </p:cNvPr>
          <p:cNvSpPr/>
          <p:nvPr/>
        </p:nvSpPr>
        <p:spPr>
          <a:xfrm>
            <a:off x="3816742" y="2381217"/>
            <a:ext cx="1725651" cy="982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5699DEC-17F1-3F84-FE0C-F81AC99BF799}"/>
              </a:ext>
            </a:extLst>
          </p:cNvPr>
          <p:cNvCxnSpPr>
            <a:cxnSpLocks/>
          </p:cNvCxnSpPr>
          <p:nvPr/>
        </p:nvCxnSpPr>
        <p:spPr>
          <a:xfrm>
            <a:off x="5604523" y="3005572"/>
            <a:ext cx="239018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8163D51-6636-70D0-C77D-25B8281E9E13}"/>
              </a:ext>
            </a:extLst>
          </p:cNvPr>
          <p:cNvSpPr txBox="1"/>
          <p:nvPr/>
        </p:nvSpPr>
        <p:spPr>
          <a:xfrm>
            <a:off x="3815340" y="2697527"/>
            <a:ext cx="17256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/>
              <a:t>Middleware</a:t>
            </a:r>
            <a:endParaRPr lang="ko-KR" altLang="en-US" sz="1600" dirty="0"/>
          </a:p>
        </p:txBody>
      </p:sp>
      <p:sp>
        <p:nvSpPr>
          <p:cNvPr id="26" name="구름 25">
            <a:extLst>
              <a:ext uri="{FF2B5EF4-FFF2-40B4-BE49-F238E27FC236}">
                <a16:creationId xmlns:a16="http://schemas.microsoft.com/office/drawing/2014/main" id="{C9D2D27F-FBCB-E943-EDD1-66CB8A8B374E}"/>
              </a:ext>
            </a:extLst>
          </p:cNvPr>
          <p:cNvSpPr/>
          <p:nvPr/>
        </p:nvSpPr>
        <p:spPr>
          <a:xfrm>
            <a:off x="3733663" y="977799"/>
            <a:ext cx="1982571" cy="1021684"/>
          </a:xfrm>
          <a:prstGeom prst="cloud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3A346DC-7FA8-4177-CC0D-66993604BE38}"/>
              </a:ext>
            </a:extLst>
          </p:cNvPr>
          <p:cNvCxnSpPr>
            <a:cxnSpLocks/>
          </p:cNvCxnSpPr>
          <p:nvPr/>
        </p:nvCxnSpPr>
        <p:spPr>
          <a:xfrm flipV="1">
            <a:off x="4160633" y="1677289"/>
            <a:ext cx="0" cy="88738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69B76B8-FCEE-4AAC-0093-5223B2B2E2A0}"/>
              </a:ext>
            </a:extLst>
          </p:cNvPr>
          <p:cNvCxnSpPr>
            <a:cxnSpLocks/>
          </p:cNvCxnSpPr>
          <p:nvPr/>
        </p:nvCxnSpPr>
        <p:spPr>
          <a:xfrm>
            <a:off x="5230629" y="1677289"/>
            <a:ext cx="0" cy="88738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15E0501-95C6-AE22-00F7-AC1C562C9686}"/>
              </a:ext>
            </a:extLst>
          </p:cNvPr>
          <p:cNvSpPr txBox="1"/>
          <p:nvPr/>
        </p:nvSpPr>
        <p:spPr>
          <a:xfrm>
            <a:off x="3150904" y="1986034"/>
            <a:ext cx="10083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latin typeface="Consolas" panose="020B0609020204030204" pitchFamily="49" charset="0"/>
              </a:rPr>
              <a:t>Request</a:t>
            </a:r>
            <a:endParaRPr lang="ko-KR" altLang="en-US" sz="12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0DEECA-53B3-D015-F90C-6DA00CF2A805}"/>
              </a:ext>
            </a:extLst>
          </p:cNvPr>
          <p:cNvSpPr txBox="1"/>
          <p:nvPr/>
        </p:nvSpPr>
        <p:spPr>
          <a:xfrm>
            <a:off x="5231732" y="2001653"/>
            <a:ext cx="10083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latin typeface="Consolas" panose="020B0609020204030204" pitchFamily="49" charset="0"/>
              </a:rPr>
              <a:t>Response</a:t>
            </a:r>
            <a:endParaRPr lang="ko-KR" altLang="en-US" sz="12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5670F6-F371-2B81-A816-B35DAD03378C}"/>
              </a:ext>
            </a:extLst>
          </p:cNvPr>
          <p:cNvSpPr txBox="1"/>
          <p:nvPr/>
        </p:nvSpPr>
        <p:spPr>
          <a:xfrm>
            <a:off x="4086494" y="1310872"/>
            <a:ext cx="11833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/>
              <a:t>Network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976961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41866" y="1016000"/>
            <a:ext cx="1346200" cy="406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200400" y="550334"/>
            <a:ext cx="1439334" cy="4504266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93266" y="550334"/>
            <a:ext cx="1439334" cy="4504266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586132" y="550334"/>
            <a:ext cx="1439334" cy="4504266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888066" y="1227667"/>
            <a:ext cx="165946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52243" y="1049923"/>
            <a:ext cx="9254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</a:rPr>
              <a:t>Request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63156" y="660168"/>
            <a:ext cx="13138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400" dirty="0" smtClean="0"/>
              <a:t>Middleware A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5470448" y="660168"/>
            <a:ext cx="12993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400" dirty="0" smtClean="0"/>
              <a:t>Middleware B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7653696" y="660168"/>
            <a:ext cx="13090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400" dirty="0" smtClean="0"/>
              <a:t>Middleware C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3398721" y="1487390"/>
            <a:ext cx="1042690" cy="31477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547533" y="1487390"/>
            <a:ext cx="7167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dirty="0" smtClean="0">
                <a:solidFill>
                  <a:schemeClr val="bg1"/>
                </a:solidFill>
              </a:rPr>
              <a:t>next();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586064" y="2020790"/>
            <a:ext cx="1042690" cy="31477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734876" y="2020790"/>
            <a:ext cx="7167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dirty="0" smtClean="0">
                <a:solidFill>
                  <a:schemeClr val="bg1"/>
                </a:solidFill>
              </a:rPr>
              <a:t>next();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789331" y="2645079"/>
            <a:ext cx="1042690" cy="314774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7938143" y="2645079"/>
            <a:ext cx="7167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Logic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25" name="꺾인 연결선 24"/>
          <p:cNvCxnSpPr>
            <a:stCxn id="18" idx="2"/>
          </p:cNvCxnSpPr>
          <p:nvPr/>
        </p:nvCxnSpPr>
        <p:spPr>
          <a:xfrm rot="16200000" flipH="1">
            <a:off x="4270534" y="1451696"/>
            <a:ext cx="787983" cy="1488918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20" idx="2"/>
            <a:endCxn id="5" idx="1"/>
          </p:cNvCxnSpPr>
          <p:nvPr/>
        </p:nvCxnSpPr>
        <p:spPr>
          <a:xfrm rot="16200000" flipH="1">
            <a:off x="6613319" y="1829653"/>
            <a:ext cx="466903" cy="1478723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41866" y="4292600"/>
            <a:ext cx="1346200" cy="406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681711" y="4326523"/>
            <a:ext cx="10665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/>
                </a:solidFill>
              </a:rPr>
              <a:t>Response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398721" y="3735038"/>
            <a:ext cx="1042690" cy="314774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547533" y="3735038"/>
            <a:ext cx="7167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Logic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636863" y="3203744"/>
            <a:ext cx="1042690" cy="314774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5785675" y="3203744"/>
            <a:ext cx="7167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Logic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38" name="꺾인 연결선 37"/>
          <p:cNvCxnSpPr>
            <a:stCxn id="22" idx="2"/>
            <a:endCxn id="36" idx="3"/>
          </p:cNvCxnSpPr>
          <p:nvPr/>
        </p:nvCxnSpPr>
        <p:spPr>
          <a:xfrm rot="5400000">
            <a:off x="7294476" y="2344931"/>
            <a:ext cx="401278" cy="1631123"/>
          </a:xfrm>
          <a:prstGeom prst="bentConnector2">
            <a:avLst/>
          </a:prstGeom>
          <a:ln w="38100">
            <a:solidFill>
              <a:srgbClr val="2155C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36" idx="2"/>
            <a:endCxn id="34" idx="3"/>
          </p:cNvCxnSpPr>
          <p:nvPr/>
        </p:nvCxnSpPr>
        <p:spPr>
          <a:xfrm rot="5400000">
            <a:off x="5112857" y="2847073"/>
            <a:ext cx="373907" cy="1716797"/>
          </a:xfrm>
          <a:prstGeom prst="bentConnector2">
            <a:avLst/>
          </a:prstGeom>
          <a:ln w="38100">
            <a:solidFill>
              <a:srgbClr val="2155C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34" idx="2"/>
            <a:endCxn id="30" idx="3"/>
          </p:cNvCxnSpPr>
          <p:nvPr/>
        </p:nvCxnSpPr>
        <p:spPr>
          <a:xfrm rot="5400000">
            <a:off x="2681072" y="3256806"/>
            <a:ext cx="445988" cy="2032000"/>
          </a:xfrm>
          <a:prstGeom prst="bentConnector2">
            <a:avLst/>
          </a:prstGeom>
          <a:ln w="38100">
            <a:solidFill>
              <a:srgbClr val="2155C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780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2AFACC79-8593-D202-26D0-D2F7D00AA23C}"/>
              </a:ext>
            </a:extLst>
          </p:cNvPr>
          <p:cNvSpPr/>
          <p:nvPr/>
        </p:nvSpPr>
        <p:spPr>
          <a:xfrm>
            <a:off x="-76201" y="-257174"/>
            <a:ext cx="13096875" cy="7200899"/>
          </a:xfrm>
          <a:prstGeom prst="roundRect">
            <a:avLst>
              <a:gd name="adj" fmla="val 2091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모서리가 접힌 도형 5">
            <a:extLst>
              <a:ext uri="{FF2B5EF4-FFF2-40B4-BE49-F238E27FC236}">
                <a16:creationId xmlns:a16="http://schemas.microsoft.com/office/drawing/2014/main" id="{CD0D11E3-B7CF-5DDB-8FA1-69A761B4D208}"/>
              </a:ext>
            </a:extLst>
          </p:cNvPr>
          <p:cNvSpPr/>
          <p:nvPr/>
        </p:nvSpPr>
        <p:spPr>
          <a:xfrm>
            <a:off x="176170" y="105456"/>
            <a:ext cx="6199464" cy="6626709"/>
          </a:xfrm>
          <a:prstGeom prst="foldedCorner">
            <a:avLst>
              <a:gd name="adj" fmla="val 327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53529AB-4A9E-A4FD-CA4D-E86E0F7AEE0C}"/>
              </a:ext>
            </a:extLst>
          </p:cNvPr>
          <p:cNvSpPr/>
          <p:nvPr/>
        </p:nvSpPr>
        <p:spPr>
          <a:xfrm>
            <a:off x="313236" y="499524"/>
            <a:ext cx="5871700" cy="6071066"/>
          </a:xfrm>
          <a:prstGeom prst="roundRect">
            <a:avLst>
              <a:gd name="adj" fmla="val 262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CCAE7F-BAA3-C8C6-0EAF-1EA1059D81AF}"/>
              </a:ext>
            </a:extLst>
          </p:cNvPr>
          <p:cNvSpPr txBox="1"/>
          <p:nvPr/>
        </p:nvSpPr>
        <p:spPr>
          <a:xfrm>
            <a:off x="254148" y="163820"/>
            <a:ext cx="803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DLL</a:t>
            </a:r>
            <a:endParaRPr lang="ko-KR" alt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A08976-8A5E-C621-45A8-560C7B7A2DEF}"/>
              </a:ext>
            </a:extLst>
          </p:cNvPr>
          <p:cNvSpPr txBox="1"/>
          <p:nvPr/>
        </p:nvSpPr>
        <p:spPr>
          <a:xfrm>
            <a:off x="380348" y="499524"/>
            <a:ext cx="1104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&lt;Internal&gt;</a:t>
            </a:r>
            <a:endParaRPr lang="ko-KR" altLang="en-US" sz="1400" dirty="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7865B459-EA77-2704-F977-89D4D0DA5F0C}"/>
              </a:ext>
            </a:extLst>
          </p:cNvPr>
          <p:cNvSpPr/>
          <p:nvPr/>
        </p:nvSpPr>
        <p:spPr>
          <a:xfrm>
            <a:off x="472527" y="838042"/>
            <a:ext cx="2651020" cy="5590022"/>
          </a:xfrm>
          <a:prstGeom prst="roundRect">
            <a:avLst>
              <a:gd name="adj" fmla="val 597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모서리가 접힌 도형 1">
            <a:extLst>
              <a:ext uri="{FF2B5EF4-FFF2-40B4-BE49-F238E27FC236}">
                <a16:creationId xmlns:a16="http://schemas.microsoft.com/office/drawing/2014/main" id="{43C6F450-2006-8C05-2479-76629312E114}"/>
              </a:ext>
            </a:extLst>
          </p:cNvPr>
          <p:cNvSpPr/>
          <p:nvPr/>
        </p:nvSpPr>
        <p:spPr>
          <a:xfrm>
            <a:off x="610993" y="1275341"/>
            <a:ext cx="2369261" cy="2845752"/>
          </a:xfrm>
          <a:prstGeom prst="foldedCorner">
            <a:avLst>
              <a:gd name="adj" fmla="val 9921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60E6A3-2BD3-E71E-D668-AF4944ACAA5B}"/>
              </a:ext>
            </a:extLst>
          </p:cNvPr>
          <p:cNvSpPr txBox="1"/>
          <p:nvPr/>
        </p:nvSpPr>
        <p:spPr>
          <a:xfrm>
            <a:off x="621484" y="1290730"/>
            <a:ext cx="1652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Class Animal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B65C448-1BBC-123D-F481-AC571BB04EB9}"/>
              </a:ext>
            </a:extLst>
          </p:cNvPr>
          <p:cNvSpPr/>
          <p:nvPr/>
        </p:nvSpPr>
        <p:spPr>
          <a:xfrm>
            <a:off x="712362" y="1738618"/>
            <a:ext cx="2137663" cy="2053623"/>
          </a:xfrm>
          <a:prstGeom prst="roundRect">
            <a:avLst>
              <a:gd name="adj" fmla="val 597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177E2B0-F417-984B-9552-BDF3A8A18E29}"/>
              </a:ext>
            </a:extLst>
          </p:cNvPr>
          <p:cNvSpPr/>
          <p:nvPr/>
        </p:nvSpPr>
        <p:spPr>
          <a:xfrm>
            <a:off x="876159" y="2181000"/>
            <a:ext cx="1827427" cy="39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F3DBA6B-54A2-45F6-FB19-B26F6A45398A}"/>
              </a:ext>
            </a:extLst>
          </p:cNvPr>
          <p:cNvSpPr/>
          <p:nvPr/>
        </p:nvSpPr>
        <p:spPr>
          <a:xfrm>
            <a:off x="875333" y="2692798"/>
            <a:ext cx="1827427" cy="39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CCBCDE-394B-0E49-F0E6-C6B18739469E}"/>
              </a:ext>
            </a:extLst>
          </p:cNvPr>
          <p:cNvSpPr/>
          <p:nvPr/>
        </p:nvSpPr>
        <p:spPr>
          <a:xfrm>
            <a:off x="875333" y="3201448"/>
            <a:ext cx="1827427" cy="39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82DC3F-636C-64D0-E5C6-6E2A48E3A573}"/>
              </a:ext>
            </a:extLst>
          </p:cNvPr>
          <p:cNvSpPr txBox="1"/>
          <p:nvPr/>
        </p:nvSpPr>
        <p:spPr>
          <a:xfrm>
            <a:off x="932624" y="2226371"/>
            <a:ext cx="17144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/>
              <a:t>Class A Member A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233386-6F7F-B44E-E267-796FE81D079A}"/>
              </a:ext>
            </a:extLst>
          </p:cNvPr>
          <p:cNvSpPr txBox="1"/>
          <p:nvPr/>
        </p:nvSpPr>
        <p:spPr>
          <a:xfrm>
            <a:off x="908570" y="2735160"/>
            <a:ext cx="17144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/>
              <a:t>Class A Member B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96A1EE-9741-90BF-DE4C-F665099F45E6}"/>
              </a:ext>
            </a:extLst>
          </p:cNvPr>
          <p:cNvSpPr txBox="1"/>
          <p:nvPr/>
        </p:nvSpPr>
        <p:spPr>
          <a:xfrm>
            <a:off x="908570" y="3246819"/>
            <a:ext cx="17144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/>
              <a:t>Class A Member C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7F06ED-C69D-0DAB-45D1-3E0B0254E9B9}"/>
              </a:ext>
            </a:extLst>
          </p:cNvPr>
          <p:cNvSpPr txBox="1"/>
          <p:nvPr/>
        </p:nvSpPr>
        <p:spPr>
          <a:xfrm>
            <a:off x="875333" y="1793347"/>
            <a:ext cx="98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&lt;Private&gt;</a:t>
            </a:r>
            <a:endParaRPr lang="ko-KR" altLang="en-US" sz="1400" dirty="0"/>
          </a:p>
        </p:txBody>
      </p:sp>
      <p:sp>
        <p:nvSpPr>
          <p:cNvPr id="65" name="사각형: 모서리가 접힌 도형 64">
            <a:extLst>
              <a:ext uri="{FF2B5EF4-FFF2-40B4-BE49-F238E27FC236}">
                <a16:creationId xmlns:a16="http://schemas.microsoft.com/office/drawing/2014/main" id="{34C1F216-303A-EFD4-CCD1-F895AA2052FA}"/>
              </a:ext>
            </a:extLst>
          </p:cNvPr>
          <p:cNvSpPr/>
          <p:nvPr/>
        </p:nvSpPr>
        <p:spPr>
          <a:xfrm>
            <a:off x="621484" y="4521209"/>
            <a:ext cx="2399067" cy="1704279"/>
          </a:xfrm>
          <a:prstGeom prst="foldedCorner">
            <a:avLst>
              <a:gd name="adj" fmla="val 5872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61AB177-672A-915B-3DDB-6B29A6F54621}"/>
              </a:ext>
            </a:extLst>
          </p:cNvPr>
          <p:cNvSpPr txBox="1"/>
          <p:nvPr/>
        </p:nvSpPr>
        <p:spPr>
          <a:xfrm>
            <a:off x="656122" y="4574735"/>
            <a:ext cx="2279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Class Alpaca : Animal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2C46CC8-82A8-994C-6019-229528CEAC09}"/>
              </a:ext>
            </a:extLst>
          </p:cNvPr>
          <p:cNvCxnSpPr>
            <a:cxnSpLocks/>
          </p:cNvCxnSpPr>
          <p:nvPr/>
        </p:nvCxnSpPr>
        <p:spPr>
          <a:xfrm flipV="1">
            <a:off x="1696670" y="3853255"/>
            <a:ext cx="0" cy="6679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598A4A43-EE13-4FEB-2972-810F0F9B8615}"/>
              </a:ext>
            </a:extLst>
          </p:cNvPr>
          <p:cNvSpPr/>
          <p:nvPr/>
        </p:nvSpPr>
        <p:spPr>
          <a:xfrm>
            <a:off x="712362" y="4980801"/>
            <a:ext cx="2222762" cy="1126701"/>
          </a:xfrm>
          <a:prstGeom prst="roundRect">
            <a:avLst>
              <a:gd name="adj" fmla="val 597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45CC13A-2563-6AFF-3F00-24609B7F8088}"/>
              </a:ext>
            </a:extLst>
          </p:cNvPr>
          <p:cNvSpPr/>
          <p:nvPr/>
        </p:nvSpPr>
        <p:spPr>
          <a:xfrm>
            <a:off x="832965" y="5306963"/>
            <a:ext cx="2007424" cy="310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B742331-A9AF-7B16-1CC1-D3F7617A27B0}"/>
              </a:ext>
            </a:extLst>
          </p:cNvPr>
          <p:cNvSpPr/>
          <p:nvPr/>
        </p:nvSpPr>
        <p:spPr>
          <a:xfrm>
            <a:off x="832965" y="5713615"/>
            <a:ext cx="2007424" cy="310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C21BE19-298E-091E-3119-06BFC7CC097B}"/>
              </a:ext>
            </a:extLst>
          </p:cNvPr>
          <p:cNvSpPr txBox="1"/>
          <p:nvPr/>
        </p:nvSpPr>
        <p:spPr>
          <a:xfrm>
            <a:off x="536896" y="893896"/>
            <a:ext cx="1322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&lt;Protected&gt;</a:t>
            </a:r>
            <a:endParaRPr lang="ko-KR" altLang="en-US" sz="1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27182B2-C77A-05C5-9958-4F2FCE4DD002}"/>
              </a:ext>
            </a:extLst>
          </p:cNvPr>
          <p:cNvSpPr txBox="1"/>
          <p:nvPr/>
        </p:nvSpPr>
        <p:spPr>
          <a:xfrm>
            <a:off x="891383" y="5326427"/>
            <a:ext cx="194208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/>
              <a:t>Class Alpaca Member A</a:t>
            </a:r>
            <a:endParaRPr lang="ko-KR" altLang="en-US" sz="12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D48D936-28E2-64B6-0BC5-FA8BCF53A5D0}"/>
              </a:ext>
            </a:extLst>
          </p:cNvPr>
          <p:cNvSpPr txBox="1"/>
          <p:nvPr/>
        </p:nvSpPr>
        <p:spPr>
          <a:xfrm>
            <a:off x="874910" y="5730317"/>
            <a:ext cx="194208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/>
              <a:t>Class Alpaca Member B</a:t>
            </a:r>
            <a:endParaRPr lang="ko-KR" altLang="en-US" sz="1200" dirty="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B127ECE9-41E3-94D5-8AE7-C787FB207C96}"/>
              </a:ext>
            </a:extLst>
          </p:cNvPr>
          <p:cNvSpPr/>
          <p:nvPr/>
        </p:nvSpPr>
        <p:spPr>
          <a:xfrm>
            <a:off x="3403125" y="838042"/>
            <a:ext cx="2651020" cy="5590022"/>
          </a:xfrm>
          <a:prstGeom prst="roundRect">
            <a:avLst>
              <a:gd name="adj" fmla="val 597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사각형: 모서리가 접힌 도형 80">
            <a:extLst>
              <a:ext uri="{FF2B5EF4-FFF2-40B4-BE49-F238E27FC236}">
                <a16:creationId xmlns:a16="http://schemas.microsoft.com/office/drawing/2014/main" id="{DDE87E71-82B1-F286-E0E7-C1A8B0A0CC74}"/>
              </a:ext>
            </a:extLst>
          </p:cNvPr>
          <p:cNvSpPr/>
          <p:nvPr/>
        </p:nvSpPr>
        <p:spPr>
          <a:xfrm>
            <a:off x="3541591" y="1275341"/>
            <a:ext cx="2369261" cy="2845752"/>
          </a:xfrm>
          <a:prstGeom prst="foldedCorner">
            <a:avLst>
              <a:gd name="adj" fmla="val 9921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FED6607-E1FF-62F4-4601-B5C3E705C33C}"/>
              </a:ext>
            </a:extLst>
          </p:cNvPr>
          <p:cNvSpPr txBox="1"/>
          <p:nvPr/>
        </p:nvSpPr>
        <p:spPr>
          <a:xfrm>
            <a:off x="3552082" y="1290730"/>
            <a:ext cx="1652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Class Plant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E7CFF1D5-D3F2-A75C-3475-29A8319BAA75}"/>
              </a:ext>
            </a:extLst>
          </p:cNvPr>
          <p:cNvSpPr/>
          <p:nvPr/>
        </p:nvSpPr>
        <p:spPr>
          <a:xfrm>
            <a:off x="3642960" y="1738618"/>
            <a:ext cx="2137663" cy="2053623"/>
          </a:xfrm>
          <a:prstGeom prst="roundRect">
            <a:avLst>
              <a:gd name="adj" fmla="val 597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135FBB73-FC7B-A1C9-86CA-6358E614A919}"/>
              </a:ext>
            </a:extLst>
          </p:cNvPr>
          <p:cNvSpPr/>
          <p:nvPr/>
        </p:nvSpPr>
        <p:spPr>
          <a:xfrm>
            <a:off x="3806757" y="2181000"/>
            <a:ext cx="1827427" cy="39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99E5CE2-F1C6-17FC-F8EE-6E14D5032408}"/>
              </a:ext>
            </a:extLst>
          </p:cNvPr>
          <p:cNvSpPr/>
          <p:nvPr/>
        </p:nvSpPr>
        <p:spPr>
          <a:xfrm>
            <a:off x="3805931" y="2692798"/>
            <a:ext cx="1827427" cy="39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B11019F-8C5B-2A2F-0307-E6EFA202A333}"/>
              </a:ext>
            </a:extLst>
          </p:cNvPr>
          <p:cNvSpPr/>
          <p:nvPr/>
        </p:nvSpPr>
        <p:spPr>
          <a:xfrm>
            <a:off x="3805931" y="3201448"/>
            <a:ext cx="1827427" cy="39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79D7502-32BC-F206-BA3D-6719B3E1216A}"/>
              </a:ext>
            </a:extLst>
          </p:cNvPr>
          <p:cNvSpPr txBox="1"/>
          <p:nvPr/>
        </p:nvSpPr>
        <p:spPr>
          <a:xfrm>
            <a:off x="3863222" y="2226371"/>
            <a:ext cx="17144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/>
              <a:t>Class A Member A</a:t>
            </a:r>
            <a:endParaRPr lang="ko-KR" altLang="en-US" sz="1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1F30D83-ADB7-DA83-21A3-FE84F81EA851}"/>
              </a:ext>
            </a:extLst>
          </p:cNvPr>
          <p:cNvSpPr txBox="1"/>
          <p:nvPr/>
        </p:nvSpPr>
        <p:spPr>
          <a:xfrm>
            <a:off x="3839168" y="2735160"/>
            <a:ext cx="17144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/>
              <a:t>Class A Member B</a:t>
            </a:r>
            <a:endParaRPr lang="ko-KR" altLang="en-US" sz="14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D79ABC6-7886-9032-93DA-94476F1CF9DE}"/>
              </a:ext>
            </a:extLst>
          </p:cNvPr>
          <p:cNvSpPr txBox="1"/>
          <p:nvPr/>
        </p:nvSpPr>
        <p:spPr>
          <a:xfrm>
            <a:off x="3839168" y="3246819"/>
            <a:ext cx="17144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/>
              <a:t>Class A Member C</a:t>
            </a:r>
            <a:endParaRPr lang="ko-KR" altLang="en-US" sz="14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1184CBA-C500-0BFD-7209-9C09EDF76E6D}"/>
              </a:ext>
            </a:extLst>
          </p:cNvPr>
          <p:cNvSpPr txBox="1"/>
          <p:nvPr/>
        </p:nvSpPr>
        <p:spPr>
          <a:xfrm>
            <a:off x="3805931" y="1793347"/>
            <a:ext cx="98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&lt;Private&gt;</a:t>
            </a:r>
            <a:endParaRPr lang="ko-KR" altLang="en-US" sz="1400" dirty="0"/>
          </a:p>
        </p:txBody>
      </p:sp>
      <p:sp>
        <p:nvSpPr>
          <p:cNvPr id="91" name="사각형: 모서리가 접힌 도형 90">
            <a:extLst>
              <a:ext uri="{FF2B5EF4-FFF2-40B4-BE49-F238E27FC236}">
                <a16:creationId xmlns:a16="http://schemas.microsoft.com/office/drawing/2014/main" id="{F6074D96-5891-0A20-B2D1-F8D1ACA538C5}"/>
              </a:ext>
            </a:extLst>
          </p:cNvPr>
          <p:cNvSpPr/>
          <p:nvPr/>
        </p:nvSpPr>
        <p:spPr>
          <a:xfrm>
            <a:off x="3552082" y="4521209"/>
            <a:ext cx="2399067" cy="1704279"/>
          </a:xfrm>
          <a:prstGeom prst="foldedCorner">
            <a:avLst>
              <a:gd name="adj" fmla="val 637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2EA71DC-ACBA-3DD0-6CF2-3BFB9B2FF525}"/>
              </a:ext>
            </a:extLst>
          </p:cNvPr>
          <p:cNvSpPr txBox="1"/>
          <p:nvPr/>
        </p:nvSpPr>
        <p:spPr>
          <a:xfrm>
            <a:off x="3586720" y="4574735"/>
            <a:ext cx="2279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Class Tree : Plant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A92C5F8F-49BB-5284-E175-413F0B37B659}"/>
              </a:ext>
            </a:extLst>
          </p:cNvPr>
          <p:cNvCxnSpPr>
            <a:cxnSpLocks/>
          </p:cNvCxnSpPr>
          <p:nvPr/>
        </p:nvCxnSpPr>
        <p:spPr>
          <a:xfrm flipV="1">
            <a:off x="4627268" y="3853255"/>
            <a:ext cx="0" cy="6679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30C111B-0553-512A-21B0-D46D220EF604}"/>
              </a:ext>
            </a:extLst>
          </p:cNvPr>
          <p:cNvSpPr txBox="1"/>
          <p:nvPr/>
        </p:nvSpPr>
        <p:spPr>
          <a:xfrm>
            <a:off x="3552082" y="893896"/>
            <a:ext cx="1334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&lt;Protected&gt;</a:t>
            </a:r>
            <a:endParaRPr lang="ko-KR" altLang="en-US" sz="1400" dirty="0"/>
          </a:p>
        </p:txBody>
      </p:sp>
      <p:sp>
        <p:nvSpPr>
          <p:cNvPr id="100" name="사각형: 모서리가 접힌 도형 99">
            <a:extLst>
              <a:ext uri="{FF2B5EF4-FFF2-40B4-BE49-F238E27FC236}">
                <a16:creationId xmlns:a16="http://schemas.microsoft.com/office/drawing/2014/main" id="{B1C6A976-4ECF-CBE3-5D18-923AFB35AB0E}"/>
              </a:ext>
            </a:extLst>
          </p:cNvPr>
          <p:cNvSpPr/>
          <p:nvPr/>
        </p:nvSpPr>
        <p:spPr>
          <a:xfrm>
            <a:off x="6590852" y="105456"/>
            <a:ext cx="6199464" cy="6626709"/>
          </a:xfrm>
          <a:prstGeom prst="foldedCorner">
            <a:avLst>
              <a:gd name="adj" fmla="val 327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AAB2A3F1-3621-20DD-D7B5-3F6EE0A63194}"/>
              </a:ext>
            </a:extLst>
          </p:cNvPr>
          <p:cNvSpPr/>
          <p:nvPr/>
        </p:nvSpPr>
        <p:spPr>
          <a:xfrm>
            <a:off x="6727918" y="499524"/>
            <a:ext cx="5871700" cy="6071066"/>
          </a:xfrm>
          <a:prstGeom prst="roundRect">
            <a:avLst>
              <a:gd name="adj" fmla="val 262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DC4CA7E-7620-499E-87C0-E700FB44B2A6}"/>
              </a:ext>
            </a:extLst>
          </p:cNvPr>
          <p:cNvSpPr txBox="1"/>
          <p:nvPr/>
        </p:nvSpPr>
        <p:spPr>
          <a:xfrm>
            <a:off x="6668830" y="163820"/>
            <a:ext cx="803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DLL</a:t>
            </a:r>
            <a:endParaRPr lang="ko-KR" altLang="en-US" sz="14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4A0513F-20DB-9F4A-D850-D93B1714C57D}"/>
              </a:ext>
            </a:extLst>
          </p:cNvPr>
          <p:cNvSpPr txBox="1"/>
          <p:nvPr/>
        </p:nvSpPr>
        <p:spPr>
          <a:xfrm>
            <a:off x="6795030" y="499524"/>
            <a:ext cx="1104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&lt;Internal&gt;</a:t>
            </a:r>
            <a:endParaRPr lang="ko-KR" altLang="en-US" sz="1400" dirty="0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421BB63C-0EB1-07D1-ADD0-85DD5A1161D1}"/>
              </a:ext>
            </a:extLst>
          </p:cNvPr>
          <p:cNvSpPr/>
          <p:nvPr/>
        </p:nvSpPr>
        <p:spPr>
          <a:xfrm>
            <a:off x="6887209" y="838042"/>
            <a:ext cx="2651020" cy="5590022"/>
          </a:xfrm>
          <a:prstGeom prst="roundRect">
            <a:avLst>
              <a:gd name="adj" fmla="val 597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사각형: 모서리가 접힌 도형 104">
            <a:extLst>
              <a:ext uri="{FF2B5EF4-FFF2-40B4-BE49-F238E27FC236}">
                <a16:creationId xmlns:a16="http://schemas.microsoft.com/office/drawing/2014/main" id="{88243CC8-DD22-9D8E-6038-DEF9B0C66D4C}"/>
              </a:ext>
            </a:extLst>
          </p:cNvPr>
          <p:cNvSpPr/>
          <p:nvPr/>
        </p:nvSpPr>
        <p:spPr>
          <a:xfrm>
            <a:off x="7025675" y="1275341"/>
            <a:ext cx="2369261" cy="2845752"/>
          </a:xfrm>
          <a:prstGeom prst="foldedCorner">
            <a:avLst>
              <a:gd name="adj" fmla="val 9921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CBE9A87-1927-552E-DA52-91B64593A1A9}"/>
              </a:ext>
            </a:extLst>
          </p:cNvPr>
          <p:cNvSpPr txBox="1"/>
          <p:nvPr/>
        </p:nvSpPr>
        <p:spPr>
          <a:xfrm>
            <a:off x="7036166" y="1290730"/>
            <a:ext cx="1652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Class Animal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22429F65-1683-53F4-1505-6A4E9311AD9E}"/>
              </a:ext>
            </a:extLst>
          </p:cNvPr>
          <p:cNvSpPr/>
          <p:nvPr/>
        </p:nvSpPr>
        <p:spPr>
          <a:xfrm>
            <a:off x="7127044" y="1738618"/>
            <a:ext cx="2137663" cy="2053623"/>
          </a:xfrm>
          <a:prstGeom prst="roundRect">
            <a:avLst>
              <a:gd name="adj" fmla="val 597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EF8F855-D492-3C5D-9765-8A3AAEB2EE47}"/>
              </a:ext>
            </a:extLst>
          </p:cNvPr>
          <p:cNvSpPr/>
          <p:nvPr/>
        </p:nvSpPr>
        <p:spPr>
          <a:xfrm>
            <a:off x="7290841" y="2181000"/>
            <a:ext cx="1827427" cy="39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8FB98D92-165C-72FB-F2F8-8A701FFE26A0}"/>
              </a:ext>
            </a:extLst>
          </p:cNvPr>
          <p:cNvSpPr/>
          <p:nvPr/>
        </p:nvSpPr>
        <p:spPr>
          <a:xfrm>
            <a:off x="7290015" y="2692798"/>
            <a:ext cx="1827427" cy="39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B868057B-1570-BABF-2D68-E36EADAA3842}"/>
              </a:ext>
            </a:extLst>
          </p:cNvPr>
          <p:cNvSpPr/>
          <p:nvPr/>
        </p:nvSpPr>
        <p:spPr>
          <a:xfrm>
            <a:off x="7290015" y="3201448"/>
            <a:ext cx="1827427" cy="39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58F9870-1EBB-72EC-5E57-9013D19EE04C}"/>
              </a:ext>
            </a:extLst>
          </p:cNvPr>
          <p:cNvSpPr txBox="1"/>
          <p:nvPr/>
        </p:nvSpPr>
        <p:spPr>
          <a:xfrm>
            <a:off x="7347306" y="2226371"/>
            <a:ext cx="17144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/>
              <a:t>Class A Member A</a:t>
            </a:r>
            <a:endParaRPr lang="ko-KR" altLang="en-US" sz="14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5519BF2-913E-F2F1-9458-FACE600369DF}"/>
              </a:ext>
            </a:extLst>
          </p:cNvPr>
          <p:cNvSpPr txBox="1"/>
          <p:nvPr/>
        </p:nvSpPr>
        <p:spPr>
          <a:xfrm>
            <a:off x="7323252" y="2735160"/>
            <a:ext cx="17144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/>
              <a:t>Class A Member B</a:t>
            </a:r>
            <a:endParaRPr lang="ko-KR" altLang="en-US" sz="14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C770230-E830-F25C-9064-1DF8E1787CEA}"/>
              </a:ext>
            </a:extLst>
          </p:cNvPr>
          <p:cNvSpPr txBox="1"/>
          <p:nvPr/>
        </p:nvSpPr>
        <p:spPr>
          <a:xfrm>
            <a:off x="7323252" y="3246819"/>
            <a:ext cx="17144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/>
              <a:t>Class A Member C</a:t>
            </a:r>
            <a:endParaRPr lang="ko-KR" altLang="en-US" sz="14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C647EFC-7048-C608-12E6-EF0E394A1C2C}"/>
              </a:ext>
            </a:extLst>
          </p:cNvPr>
          <p:cNvSpPr txBox="1"/>
          <p:nvPr/>
        </p:nvSpPr>
        <p:spPr>
          <a:xfrm>
            <a:off x="7290015" y="1793347"/>
            <a:ext cx="98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&lt;Private&gt;</a:t>
            </a:r>
            <a:endParaRPr lang="ko-KR" altLang="en-US" sz="1400" dirty="0"/>
          </a:p>
        </p:txBody>
      </p:sp>
      <p:sp>
        <p:nvSpPr>
          <p:cNvPr id="115" name="사각형: 모서리가 접힌 도형 114">
            <a:extLst>
              <a:ext uri="{FF2B5EF4-FFF2-40B4-BE49-F238E27FC236}">
                <a16:creationId xmlns:a16="http://schemas.microsoft.com/office/drawing/2014/main" id="{D8347A70-F6A5-C480-5AC3-F8F2DD90A81E}"/>
              </a:ext>
            </a:extLst>
          </p:cNvPr>
          <p:cNvSpPr/>
          <p:nvPr/>
        </p:nvSpPr>
        <p:spPr>
          <a:xfrm>
            <a:off x="7036166" y="4521209"/>
            <a:ext cx="2399067" cy="1704279"/>
          </a:xfrm>
          <a:prstGeom prst="foldedCorner">
            <a:avLst>
              <a:gd name="adj" fmla="val 5872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750E114-DD74-3019-CACB-798D0E4363A9}"/>
              </a:ext>
            </a:extLst>
          </p:cNvPr>
          <p:cNvSpPr txBox="1"/>
          <p:nvPr/>
        </p:nvSpPr>
        <p:spPr>
          <a:xfrm>
            <a:off x="7070804" y="4574735"/>
            <a:ext cx="2279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Class Alpaca : Animal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4F98B969-BF31-EFEC-8ECA-FFB00C775C2B}"/>
              </a:ext>
            </a:extLst>
          </p:cNvPr>
          <p:cNvCxnSpPr>
            <a:cxnSpLocks/>
          </p:cNvCxnSpPr>
          <p:nvPr/>
        </p:nvCxnSpPr>
        <p:spPr>
          <a:xfrm flipV="1">
            <a:off x="8111352" y="3853255"/>
            <a:ext cx="0" cy="6679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7E063145-3A84-5D27-2D1A-E86E2988B45F}"/>
              </a:ext>
            </a:extLst>
          </p:cNvPr>
          <p:cNvSpPr txBox="1"/>
          <p:nvPr/>
        </p:nvSpPr>
        <p:spPr>
          <a:xfrm>
            <a:off x="6951578" y="893896"/>
            <a:ext cx="1652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&lt;Protected&gt;</a:t>
            </a:r>
            <a:endParaRPr lang="ko-KR" altLang="en-US" sz="1400" dirty="0"/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59EE0C7E-EFDE-9088-3DAD-A179BD3B60B7}"/>
              </a:ext>
            </a:extLst>
          </p:cNvPr>
          <p:cNvSpPr/>
          <p:nvPr/>
        </p:nvSpPr>
        <p:spPr>
          <a:xfrm>
            <a:off x="9817807" y="838042"/>
            <a:ext cx="2651020" cy="5590022"/>
          </a:xfrm>
          <a:prstGeom prst="roundRect">
            <a:avLst>
              <a:gd name="adj" fmla="val 597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사각형: 모서리가 접힌 도형 124">
            <a:extLst>
              <a:ext uri="{FF2B5EF4-FFF2-40B4-BE49-F238E27FC236}">
                <a16:creationId xmlns:a16="http://schemas.microsoft.com/office/drawing/2014/main" id="{9682EEA0-C92D-3C3A-70AF-78E0C64C2500}"/>
              </a:ext>
            </a:extLst>
          </p:cNvPr>
          <p:cNvSpPr/>
          <p:nvPr/>
        </p:nvSpPr>
        <p:spPr>
          <a:xfrm>
            <a:off x="9956273" y="1275341"/>
            <a:ext cx="2369261" cy="2845752"/>
          </a:xfrm>
          <a:prstGeom prst="foldedCorner">
            <a:avLst>
              <a:gd name="adj" fmla="val 9921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A81B0BE-EF5C-27B1-F196-02B924A2880F}"/>
              </a:ext>
            </a:extLst>
          </p:cNvPr>
          <p:cNvSpPr txBox="1"/>
          <p:nvPr/>
        </p:nvSpPr>
        <p:spPr>
          <a:xfrm>
            <a:off x="9966764" y="1290730"/>
            <a:ext cx="1652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Class Plant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968EFF99-6A14-C611-73A0-DE16AD4A80F3}"/>
              </a:ext>
            </a:extLst>
          </p:cNvPr>
          <p:cNvSpPr/>
          <p:nvPr/>
        </p:nvSpPr>
        <p:spPr>
          <a:xfrm>
            <a:off x="10057642" y="1738618"/>
            <a:ext cx="2137663" cy="2053623"/>
          </a:xfrm>
          <a:prstGeom prst="roundRect">
            <a:avLst>
              <a:gd name="adj" fmla="val 597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59B3FCA4-2F55-ACA7-9D07-9B80BDA7446C}"/>
              </a:ext>
            </a:extLst>
          </p:cNvPr>
          <p:cNvSpPr/>
          <p:nvPr/>
        </p:nvSpPr>
        <p:spPr>
          <a:xfrm>
            <a:off x="10221439" y="2181000"/>
            <a:ext cx="1827427" cy="39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0D509FA8-41C4-2034-E277-D5D7131C6012}"/>
              </a:ext>
            </a:extLst>
          </p:cNvPr>
          <p:cNvSpPr/>
          <p:nvPr/>
        </p:nvSpPr>
        <p:spPr>
          <a:xfrm>
            <a:off x="10220613" y="2692798"/>
            <a:ext cx="1827427" cy="39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6924A8C-9D99-728F-8C8A-9A17C45E05A9}"/>
              </a:ext>
            </a:extLst>
          </p:cNvPr>
          <p:cNvSpPr/>
          <p:nvPr/>
        </p:nvSpPr>
        <p:spPr>
          <a:xfrm>
            <a:off x="10220613" y="3201448"/>
            <a:ext cx="1827427" cy="39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735BFBB-E15A-C83A-DDBE-8E90F029B48D}"/>
              </a:ext>
            </a:extLst>
          </p:cNvPr>
          <p:cNvSpPr txBox="1"/>
          <p:nvPr/>
        </p:nvSpPr>
        <p:spPr>
          <a:xfrm>
            <a:off x="10277904" y="2226371"/>
            <a:ext cx="17144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/>
              <a:t>Class A Member A</a:t>
            </a:r>
            <a:endParaRPr lang="ko-KR" altLang="en-US" sz="14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B48DF4F-7BD6-59F1-C421-441813769DD0}"/>
              </a:ext>
            </a:extLst>
          </p:cNvPr>
          <p:cNvSpPr txBox="1"/>
          <p:nvPr/>
        </p:nvSpPr>
        <p:spPr>
          <a:xfrm>
            <a:off x="10253850" y="2735160"/>
            <a:ext cx="17144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/>
              <a:t>Class A Member B</a:t>
            </a:r>
            <a:endParaRPr lang="ko-KR" altLang="en-US" sz="14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613092C-6F23-73CA-4191-0FFBBF313637}"/>
              </a:ext>
            </a:extLst>
          </p:cNvPr>
          <p:cNvSpPr txBox="1"/>
          <p:nvPr/>
        </p:nvSpPr>
        <p:spPr>
          <a:xfrm>
            <a:off x="10253850" y="3246819"/>
            <a:ext cx="17144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/>
              <a:t>Class A Member C</a:t>
            </a:r>
            <a:endParaRPr lang="ko-KR" altLang="en-US" sz="14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E4D8211-50D6-2A36-5756-335E55FB8156}"/>
              </a:ext>
            </a:extLst>
          </p:cNvPr>
          <p:cNvSpPr txBox="1"/>
          <p:nvPr/>
        </p:nvSpPr>
        <p:spPr>
          <a:xfrm>
            <a:off x="10220613" y="1793347"/>
            <a:ext cx="98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&lt;Private&gt;</a:t>
            </a:r>
            <a:endParaRPr lang="ko-KR" altLang="en-US" sz="1400" dirty="0"/>
          </a:p>
        </p:txBody>
      </p:sp>
      <p:sp>
        <p:nvSpPr>
          <p:cNvPr id="135" name="사각형: 모서리가 접힌 도형 134">
            <a:extLst>
              <a:ext uri="{FF2B5EF4-FFF2-40B4-BE49-F238E27FC236}">
                <a16:creationId xmlns:a16="http://schemas.microsoft.com/office/drawing/2014/main" id="{1A69D68E-342B-75F2-C722-09CF7BD77718}"/>
              </a:ext>
            </a:extLst>
          </p:cNvPr>
          <p:cNvSpPr/>
          <p:nvPr/>
        </p:nvSpPr>
        <p:spPr>
          <a:xfrm>
            <a:off x="9966764" y="4521209"/>
            <a:ext cx="2399067" cy="1704279"/>
          </a:xfrm>
          <a:prstGeom prst="foldedCorner">
            <a:avLst>
              <a:gd name="adj" fmla="val 739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D9A5287-0674-D4BB-F507-17AE3CB857FD}"/>
              </a:ext>
            </a:extLst>
          </p:cNvPr>
          <p:cNvSpPr txBox="1"/>
          <p:nvPr/>
        </p:nvSpPr>
        <p:spPr>
          <a:xfrm>
            <a:off x="10001402" y="4574735"/>
            <a:ext cx="2279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Class Tree : Plant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674B0B27-1FC8-7E86-4CA4-B657A382A6DF}"/>
              </a:ext>
            </a:extLst>
          </p:cNvPr>
          <p:cNvCxnSpPr>
            <a:cxnSpLocks/>
          </p:cNvCxnSpPr>
          <p:nvPr/>
        </p:nvCxnSpPr>
        <p:spPr>
          <a:xfrm flipV="1">
            <a:off x="11041950" y="3853255"/>
            <a:ext cx="0" cy="6679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C4BA706B-2D0A-9179-6467-F648E4A3439B}"/>
              </a:ext>
            </a:extLst>
          </p:cNvPr>
          <p:cNvSpPr txBox="1"/>
          <p:nvPr/>
        </p:nvSpPr>
        <p:spPr>
          <a:xfrm>
            <a:off x="9966763" y="893896"/>
            <a:ext cx="1339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&lt;Protected&gt;</a:t>
            </a:r>
            <a:endParaRPr lang="ko-KR" altLang="en-US" sz="14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6CFAD43-42EB-7783-7147-9F45C2B81888}"/>
              </a:ext>
            </a:extLst>
          </p:cNvPr>
          <p:cNvSpPr txBox="1"/>
          <p:nvPr/>
        </p:nvSpPr>
        <p:spPr>
          <a:xfrm>
            <a:off x="58717" y="-239491"/>
            <a:ext cx="1104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&lt;Public&gt;</a:t>
            </a:r>
            <a:endParaRPr lang="ko-KR" altLang="en-US" sz="14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070833D-8F91-920C-CDEE-9713D27B0EFB}"/>
              </a:ext>
            </a:extLst>
          </p:cNvPr>
          <p:cNvSpPr txBox="1"/>
          <p:nvPr/>
        </p:nvSpPr>
        <p:spPr>
          <a:xfrm>
            <a:off x="831969" y="4965135"/>
            <a:ext cx="98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&lt;Private&gt;</a:t>
            </a:r>
            <a:endParaRPr lang="ko-KR" altLang="en-US" sz="1400" dirty="0"/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3C99F355-7EAC-F159-EB1F-EC930514BD61}"/>
              </a:ext>
            </a:extLst>
          </p:cNvPr>
          <p:cNvSpPr/>
          <p:nvPr/>
        </p:nvSpPr>
        <p:spPr>
          <a:xfrm>
            <a:off x="3650745" y="4980801"/>
            <a:ext cx="2222762" cy="1126701"/>
          </a:xfrm>
          <a:prstGeom prst="roundRect">
            <a:avLst>
              <a:gd name="adj" fmla="val 597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2DA76F8B-B20E-DC45-3A9A-3972C4C441C8}"/>
              </a:ext>
            </a:extLst>
          </p:cNvPr>
          <p:cNvSpPr/>
          <p:nvPr/>
        </p:nvSpPr>
        <p:spPr>
          <a:xfrm>
            <a:off x="3771348" y="5306963"/>
            <a:ext cx="2007424" cy="310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D150DF2D-BBB3-758F-034F-4050BC6995BB}"/>
              </a:ext>
            </a:extLst>
          </p:cNvPr>
          <p:cNvSpPr/>
          <p:nvPr/>
        </p:nvSpPr>
        <p:spPr>
          <a:xfrm>
            <a:off x="3771348" y="5713615"/>
            <a:ext cx="2007424" cy="310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3F5279E-24D9-4EA9-C11C-DD36A5175308}"/>
              </a:ext>
            </a:extLst>
          </p:cNvPr>
          <p:cNvSpPr txBox="1"/>
          <p:nvPr/>
        </p:nvSpPr>
        <p:spPr>
          <a:xfrm>
            <a:off x="3829766" y="5326427"/>
            <a:ext cx="194208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/>
              <a:t>Class Tree Member A</a:t>
            </a:r>
            <a:endParaRPr lang="ko-KR" altLang="en-US" sz="12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11A05F4-CE56-8D08-CE8E-C3D1A399BD97}"/>
              </a:ext>
            </a:extLst>
          </p:cNvPr>
          <p:cNvSpPr txBox="1"/>
          <p:nvPr/>
        </p:nvSpPr>
        <p:spPr>
          <a:xfrm>
            <a:off x="3813293" y="5730317"/>
            <a:ext cx="194208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/>
              <a:t>Class Tree Member B</a:t>
            </a:r>
            <a:endParaRPr lang="ko-KR" altLang="en-US" sz="1200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629143D-4E09-F987-26BD-893575FD0546}"/>
              </a:ext>
            </a:extLst>
          </p:cNvPr>
          <p:cNvSpPr txBox="1"/>
          <p:nvPr/>
        </p:nvSpPr>
        <p:spPr>
          <a:xfrm>
            <a:off x="3770352" y="4965135"/>
            <a:ext cx="98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&lt;Private&gt;</a:t>
            </a:r>
            <a:endParaRPr lang="ko-KR" altLang="en-US" sz="1400" dirty="0"/>
          </a:p>
        </p:txBody>
      </p: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7F6B5162-C4AE-2E2B-467B-E2A18CC4F5E5}"/>
              </a:ext>
            </a:extLst>
          </p:cNvPr>
          <p:cNvSpPr/>
          <p:nvPr/>
        </p:nvSpPr>
        <p:spPr>
          <a:xfrm>
            <a:off x="7119259" y="4994363"/>
            <a:ext cx="2222762" cy="1126701"/>
          </a:xfrm>
          <a:prstGeom prst="roundRect">
            <a:avLst>
              <a:gd name="adj" fmla="val 597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497AFCA0-05ED-B410-3A3B-1C30F7FE6175}"/>
              </a:ext>
            </a:extLst>
          </p:cNvPr>
          <p:cNvSpPr/>
          <p:nvPr/>
        </p:nvSpPr>
        <p:spPr>
          <a:xfrm>
            <a:off x="7239862" y="5320525"/>
            <a:ext cx="2007424" cy="310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31BA55D2-89DD-4A1A-8F59-B94BCAF0E85D}"/>
              </a:ext>
            </a:extLst>
          </p:cNvPr>
          <p:cNvSpPr/>
          <p:nvPr/>
        </p:nvSpPr>
        <p:spPr>
          <a:xfrm>
            <a:off x="7239862" y="5727177"/>
            <a:ext cx="2007424" cy="310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9C6A5B6-860F-6F19-3759-636B3DEA2A9E}"/>
              </a:ext>
            </a:extLst>
          </p:cNvPr>
          <p:cNvSpPr txBox="1"/>
          <p:nvPr/>
        </p:nvSpPr>
        <p:spPr>
          <a:xfrm>
            <a:off x="7298280" y="5339989"/>
            <a:ext cx="194208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/>
              <a:t>Class Alpaca Member A</a:t>
            </a:r>
            <a:endParaRPr lang="ko-KR" altLang="en-US" sz="1200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90CFF7A-B23A-9E4D-4E17-8362819736DA}"/>
              </a:ext>
            </a:extLst>
          </p:cNvPr>
          <p:cNvSpPr txBox="1"/>
          <p:nvPr/>
        </p:nvSpPr>
        <p:spPr>
          <a:xfrm>
            <a:off x="7281807" y="5743879"/>
            <a:ext cx="194208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/>
              <a:t>Class Alpaca Member B</a:t>
            </a:r>
            <a:endParaRPr lang="ko-KR" altLang="en-US" sz="1200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27C4A81E-39A5-7521-122B-EDCA74A285C2}"/>
              </a:ext>
            </a:extLst>
          </p:cNvPr>
          <p:cNvSpPr txBox="1"/>
          <p:nvPr/>
        </p:nvSpPr>
        <p:spPr>
          <a:xfrm>
            <a:off x="7238866" y="4978697"/>
            <a:ext cx="98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&lt;Private&gt;</a:t>
            </a:r>
            <a:endParaRPr lang="ko-KR" altLang="en-US" sz="1400" dirty="0"/>
          </a:p>
        </p:txBody>
      </p:sp>
      <p:sp>
        <p:nvSpPr>
          <p:cNvPr id="161" name="사각형: 둥근 모서리 160">
            <a:extLst>
              <a:ext uri="{FF2B5EF4-FFF2-40B4-BE49-F238E27FC236}">
                <a16:creationId xmlns:a16="http://schemas.microsoft.com/office/drawing/2014/main" id="{B2906C91-C5DF-4870-4B8A-908A3FD714DD}"/>
              </a:ext>
            </a:extLst>
          </p:cNvPr>
          <p:cNvSpPr/>
          <p:nvPr/>
        </p:nvSpPr>
        <p:spPr>
          <a:xfrm>
            <a:off x="10057642" y="4994363"/>
            <a:ext cx="2222762" cy="1126701"/>
          </a:xfrm>
          <a:prstGeom prst="roundRect">
            <a:avLst>
              <a:gd name="adj" fmla="val 597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2104204F-BA14-E26B-6FE5-76DFA0A9D017}"/>
              </a:ext>
            </a:extLst>
          </p:cNvPr>
          <p:cNvSpPr/>
          <p:nvPr/>
        </p:nvSpPr>
        <p:spPr>
          <a:xfrm>
            <a:off x="10178245" y="5320525"/>
            <a:ext cx="2007424" cy="310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1F5F9621-C6C5-B1BE-0311-63D551969DF9}"/>
              </a:ext>
            </a:extLst>
          </p:cNvPr>
          <p:cNvSpPr/>
          <p:nvPr/>
        </p:nvSpPr>
        <p:spPr>
          <a:xfrm>
            <a:off x="10178245" y="5727177"/>
            <a:ext cx="2007424" cy="310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F4451516-3E83-856D-4CF6-F825D4DC2EFA}"/>
              </a:ext>
            </a:extLst>
          </p:cNvPr>
          <p:cNvSpPr txBox="1"/>
          <p:nvPr/>
        </p:nvSpPr>
        <p:spPr>
          <a:xfrm>
            <a:off x="10236663" y="5339989"/>
            <a:ext cx="194208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/>
              <a:t>Class Tree Member A</a:t>
            </a:r>
            <a:endParaRPr lang="ko-KR" altLang="en-US" sz="12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3F90B50-6A27-E23B-65CD-583C20B67AE3}"/>
              </a:ext>
            </a:extLst>
          </p:cNvPr>
          <p:cNvSpPr txBox="1"/>
          <p:nvPr/>
        </p:nvSpPr>
        <p:spPr>
          <a:xfrm>
            <a:off x="10220190" y="5743879"/>
            <a:ext cx="194208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/>
              <a:t>Class Tree Member B</a:t>
            </a:r>
            <a:endParaRPr lang="ko-KR" altLang="en-US" sz="12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342936CA-2D12-1056-5779-02978A2851EF}"/>
              </a:ext>
            </a:extLst>
          </p:cNvPr>
          <p:cNvSpPr txBox="1"/>
          <p:nvPr/>
        </p:nvSpPr>
        <p:spPr>
          <a:xfrm>
            <a:off x="10177249" y="4978697"/>
            <a:ext cx="98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&lt;Private&gt;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9387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05D8C70-3DC7-3EFB-76BF-9F77646787EF}"/>
              </a:ext>
            </a:extLst>
          </p:cNvPr>
          <p:cNvSpPr/>
          <p:nvPr/>
        </p:nvSpPr>
        <p:spPr>
          <a:xfrm>
            <a:off x="354277" y="1586992"/>
            <a:ext cx="4885898" cy="32345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70C53AE-FD80-7274-E337-39326BDB7FB2}"/>
              </a:ext>
            </a:extLst>
          </p:cNvPr>
          <p:cNvSpPr/>
          <p:nvPr/>
        </p:nvSpPr>
        <p:spPr>
          <a:xfrm>
            <a:off x="593023" y="2207716"/>
            <a:ext cx="4415141" cy="23851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7F6F8D-73DB-6E27-64EE-6F47830D23B3}"/>
              </a:ext>
            </a:extLst>
          </p:cNvPr>
          <p:cNvSpPr/>
          <p:nvPr/>
        </p:nvSpPr>
        <p:spPr>
          <a:xfrm>
            <a:off x="790094" y="2692552"/>
            <a:ext cx="3811941" cy="17011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0FFF63-33EC-1A2E-CF25-0E4F83F1F532}"/>
              </a:ext>
            </a:extLst>
          </p:cNvPr>
          <p:cNvSpPr txBox="1"/>
          <p:nvPr/>
        </p:nvSpPr>
        <p:spPr>
          <a:xfrm>
            <a:off x="593023" y="1730055"/>
            <a:ext cx="4009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Binding Target(UI Element = View)</a:t>
            </a:r>
            <a:endParaRPr lang="en-US" altLang="ko-KR" sz="1600" b="1" i="0" dirty="0">
              <a:solidFill>
                <a:srgbClr val="E6E6E6"/>
              </a:solidFill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A7DBE4-B9D2-0BD8-3E4E-639004BBD522}"/>
              </a:ext>
            </a:extLst>
          </p:cNvPr>
          <p:cNvSpPr txBox="1"/>
          <p:nvPr/>
        </p:nvSpPr>
        <p:spPr>
          <a:xfrm>
            <a:off x="790094" y="2268056"/>
            <a:ext cx="2486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i="0" dirty="0">
                <a:solidFill>
                  <a:srgbClr val="E6E6E6"/>
                </a:solidFill>
                <a:effectLst/>
              </a:rPr>
              <a:t>Dependency Object </a:t>
            </a:r>
            <a:endParaRPr lang="ko-KR" altLang="en-US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6A3D83-11F8-2E3B-70FA-5909E0799BA5}"/>
              </a:ext>
            </a:extLst>
          </p:cNvPr>
          <p:cNvSpPr txBox="1"/>
          <p:nvPr/>
        </p:nvSpPr>
        <p:spPr>
          <a:xfrm>
            <a:off x="886542" y="2790297"/>
            <a:ext cx="3545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ea typeface="돋움체" panose="020B0609000101010101" pitchFamily="49" charset="-127"/>
              </a:rPr>
              <a:t>Dependency Property(Control)</a:t>
            </a:r>
            <a:endParaRPr lang="ko-KR" altLang="en-US" sz="16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D2A1CAD-8AA6-3B51-6AB6-5EDF59988F37}"/>
              </a:ext>
            </a:extLst>
          </p:cNvPr>
          <p:cNvSpPr/>
          <p:nvPr/>
        </p:nvSpPr>
        <p:spPr>
          <a:xfrm>
            <a:off x="7087175" y="1586993"/>
            <a:ext cx="4885898" cy="49908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6D992A-6D63-C903-423B-9E28EDB8FFBD}"/>
              </a:ext>
            </a:extLst>
          </p:cNvPr>
          <p:cNvSpPr/>
          <p:nvPr/>
        </p:nvSpPr>
        <p:spPr>
          <a:xfrm>
            <a:off x="7325921" y="2207715"/>
            <a:ext cx="4415141" cy="416619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EA9B95-E59C-97CB-0E87-A60E6E21AEBE}"/>
              </a:ext>
            </a:extLst>
          </p:cNvPr>
          <p:cNvSpPr/>
          <p:nvPr/>
        </p:nvSpPr>
        <p:spPr>
          <a:xfrm>
            <a:off x="7724068" y="2692552"/>
            <a:ext cx="3807936" cy="17011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EA02D8-DDAB-2C36-2276-270A135FC50F}"/>
              </a:ext>
            </a:extLst>
          </p:cNvPr>
          <p:cNvSpPr txBox="1"/>
          <p:nvPr/>
        </p:nvSpPr>
        <p:spPr>
          <a:xfrm>
            <a:off x="7325921" y="1730055"/>
            <a:ext cx="420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Binding Source(Property = View Model)</a:t>
            </a:r>
            <a:endParaRPr lang="en-US" altLang="ko-KR" sz="1600" b="1" i="0" dirty="0">
              <a:solidFill>
                <a:srgbClr val="E6E6E6"/>
              </a:solidFill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969C95-DCE0-A284-31CC-CF1F55C9C3A6}"/>
              </a:ext>
            </a:extLst>
          </p:cNvPr>
          <p:cNvSpPr txBox="1"/>
          <p:nvPr/>
        </p:nvSpPr>
        <p:spPr>
          <a:xfrm>
            <a:off x="7724068" y="2280857"/>
            <a:ext cx="2486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i="0" dirty="0">
                <a:solidFill>
                  <a:srgbClr val="E6E6E6"/>
                </a:solidFill>
                <a:effectLst/>
              </a:rPr>
              <a:t>Object </a:t>
            </a:r>
            <a:endParaRPr lang="ko-KR" altLang="en-US" sz="1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427739-B774-7629-00A2-5532088D444F}"/>
              </a:ext>
            </a:extLst>
          </p:cNvPr>
          <p:cNvSpPr txBox="1"/>
          <p:nvPr/>
        </p:nvSpPr>
        <p:spPr>
          <a:xfrm>
            <a:off x="7855533" y="2790297"/>
            <a:ext cx="3545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ea typeface="돋움체" panose="020B0609000101010101" pitchFamily="49" charset="-127"/>
              </a:rPr>
              <a:t>Property</a:t>
            </a:r>
            <a:endParaRPr lang="ko-KR" altLang="en-US" sz="1600" b="1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0327684-91E7-244D-6827-EF2003164E25}"/>
              </a:ext>
            </a:extLst>
          </p:cNvPr>
          <p:cNvCxnSpPr>
            <a:cxnSpLocks/>
          </p:cNvCxnSpPr>
          <p:nvPr/>
        </p:nvCxnSpPr>
        <p:spPr>
          <a:xfrm>
            <a:off x="5347306" y="1967155"/>
            <a:ext cx="1586494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0590D8B-7A32-33C2-BC28-1ADFF283EA43}"/>
              </a:ext>
            </a:extLst>
          </p:cNvPr>
          <p:cNvSpPr txBox="1"/>
          <p:nvPr/>
        </p:nvSpPr>
        <p:spPr>
          <a:xfrm>
            <a:off x="5576402" y="1526293"/>
            <a:ext cx="1128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/>
              <a:t>Binding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6A3D0B8-615F-3B13-136F-DDEDA9E76B59}"/>
              </a:ext>
            </a:extLst>
          </p:cNvPr>
          <p:cNvSpPr/>
          <p:nvPr/>
        </p:nvSpPr>
        <p:spPr>
          <a:xfrm>
            <a:off x="4755999" y="2689333"/>
            <a:ext cx="2815352" cy="17011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C7844-D4C6-A221-FF51-8EDBC653BF8C}"/>
              </a:ext>
            </a:extLst>
          </p:cNvPr>
          <p:cNvSpPr txBox="1"/>
          <p:nvPr/>
        </p:nvSpPr>
        <p:spPr>
          <a:xfrm>
            <a:off x="5246910" y="2716290"/>
            <a:ext cx="1847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/>
              <a:t>Data Context</a:t>
            </a:r>
            <a:endParaRPr lang="ko-KR" altLang="en-US" sz="16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BA5E73D-6060-D727-AE53-410AB13AB2CC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4993315" y="3250512"/>
            <a:ext cx="71994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5F481A2-923B-5AEE-A296-FA57F5B3129C}"/>
              </a:ext>
            </a:extLst>
          </p:cNvPr>
          <p:cNvSpPr txBox="1"/>
          <p:nvPr/>
        </p:nvSpPr>
        <p:spPr>
          <a:xfrm>
            <a:off x="5713256" y="3096623"/>
            <a:ext cx="982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One Way</a:t>
            </a:r>
            <a:endParaRPr lang="ko-KR" altLang="en-US" sz="1400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C13C8F4-EA26-C708-541D-4AC286EE7CAF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6695895" y="3250512"/>
            <a:ext cx="60350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73A745E-1BF0-0C32-BF34-AECA363420B4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7073045" y="3979597"/>
            <a:ext cx="25287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40FE83C-94BD-AA59-1970-544F3A818CB1}"/>
              </a:ext>
            </a:extLst>
          </p:cNvPr>
          <p:cNvSpPr txBox="1"/>
          <p:nvPr/>
        </p:nvSpPr>
        <p:spPr>
          <a:xfrm>
            <a:off x="5254304" y="3825708"/>
            <a:ext cx="1818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One Way To Source</a:t>
            </a:r>
            <a:endParaRPr lang="ko-KR" altLang="en-US" sz="1400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8C00F07-04E2-507F-F611-CE9F918D7117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5022294" y="3979597"/>
            <a:ext cx="23201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5865F1B-32DD-0289-034A-5F2593FD0845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4993315" y="3605917"/>
            <a:ext cx="71994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F1EF451-CF5C-DCEA-5391-21FD3DC67AD1}"/>
              </a:ext>
            </a:extLst>
          </p:cNvPr>
          <p:cNvSpPr txBox="1"/>
          <p:nvPr/>
        </p:nvSpPr>
        <p:spPr>
          <a:xfrm>
            <a:off x="5713256" y="3452028"/>
            <a:ext cx="982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Two Way</a:t>
            </a:r>
            <a:endParaRPr lang="ko-KR" altLang="en-US" sz="140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DB9797A-52DC-CE6A-421C-9758A5016380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6695895" y="3605917"/>
            <a:ext cx="63002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39A427F-09DB-228A-6834-CC2EA4242F0B}"/>
              </a:ext>
            </a:extLst>
          </p:cNvPr>
          <p:cNvSpPr/>
          <p:nvPr/>
        </p:nvSpPr>
        <p:spPr>
          <a:xfrm>
            <a:off x="7724068" y="5140431"/>
            <a:ext cx="3807936" cy="9286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96146AB0-834C-6975-6F66-E402D79A9B5F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9628036" y="4579800"/>
            <a:ext cx="0" cy="56063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C2ED3F55-A8B1-9732-BD98-B4F3F2D0EF59}"/>
              </a:ext>
            </a:extLst>
          </p:cNvPr>
          <p:cNvSpPr txBox="1"/>
          <p:nvPr/>
        </p:nvSpPr>
        <p:spPr>
          <a:xfrm>
            <a:off x="7763584" y="5279537"/>
            <a:ext cx="37289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ea typeface="돋움체" panose="020B0609000101010101" pitchFamily="49" charset="-127"/>
              </a:rPr>
              <a:t>Notify</a:t>
            </a:r>
            <a:r>
              <a:rPr lang="ko-KR" altLang="en-US" sz="1600" dirty="0">
                <a:solidFill>
                  <a:srgbClr val="000000"/>
                </a:solidFill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ea typeface="돋움체" panose="020B0609000101010101" pitchFamily="49" charset="-127"/>
              </a:rPr>
              <a:t>Class</a:t>
            </a:r>
            <a:r>
              <a:rPr lang="ko-KR" altLang="en-US" sz="1600" dirty="0">
                <a:solidFill>
                  <a:srgbClr val="000000"/>
                </a:solidFill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ea typeface="돋움체" panose="020B0609000101010101" pitchFamily="49" charset="-127"/>
              </a:rPr>
              <a:t>: </a:t>
            </a:r>
            <a:r>
              <a:rPr lang="en-US" altLang="ko-KR" sz="1600" dirty="0" err="1">
                <a:solidFill>
                  <a:srgbClr val="000000"/>
                </a:solidFill>
                <a:ea typeface="돋움체" panose="020B0609000101010101" pitchFamily="49" charset="-127"/>
              </a:rPr>
              <a:t>INotifyPropertyChanged</a:t>
            </a:r>
            <a:endParaRPr lang="ko-KR" altLang="en-US" sz="16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E7169DF-47A1-EA6C-660E-E6F9B70A6A32}"/>
              </a:ext>
            </a:extLst>
          </p:cNvPr>
          <p:cNvSpPr txBox="1"/>
          <p:nvPr/>
        </p:nvSpPr>
        <p:spPr>
          <a:xfrm>
            <a:off x="3863788" y="488002"/>
            <a:ext cx="44644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/>
              <a:t>WPF Data Binding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82948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02D8976E-1EED-EA2B-8732-6D68A5601B63}"/>
              </a:ext>
            </a:extLst>
          </p:cNvPr>
          <p:cNvSpPr/>
          <p:nvPr/>
        </p:nvSpPr>
        <p:spPr>
          <a:xfrm>
            <a:off x="3466925" y="297811"/>
            <a:ext cx="3948943" cy="5247313"/>
          </a:xfrm>
          <a:prstGeom prst="rect">
            <a:avLst/>
          </a:prstGeom>
          <a:solidFill>
            <a:schemeClr val="bg1"/>
          </a:solidFill>
          <a:ln w="38100">
            <a:solidFill>
              <a:srgbClr val="4813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B83FF14-9086-9CDC-7744-783B9336BEE6}"/>
              </a:ext>
            </a:extLst>
          </p:cNvPr>
          <p:cNvSpPr/>
          <p:nvPr/>
        </p:nvSpPr>
        <p:spPr>
          <a:xfrm>
            <a:off x="3758269" y="897623"/>
            <a:ext cx="3145872" cy="4346803"/>
          </a:xfrm>
          <a:prstGeom prst="rect">
            <a:avLst/>
          </a:prstGeom>
          <a:solidFill>
            <a:schemeClr val="bg1"/>
          </a:solidFill>
          <a:ln w="38100">
            <a:solidFill>
              <a:srgbClr val="7F78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D0F407B-E018-A8D5-7A9C-573BC342C7AA}"/>
              </a:ext>
            </a:extLst>
          </p:cNvPr>
          <p:cNvSpPr/>
          <p:nvPr/>
        </p:nvSpPr>
        <p:spPr>
          <a:xfrm>
            <a:off x="3984771" y="729843"/>
            <a:ext cx="738231" cy="335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Class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6D7DC-AE4F-B4AE-E6D7-1714F49C1D2D}"/>
              </a:ext>
            </a:extLst>
          </p:cNvPr>
          <p:cNvSpPr/>
          <p:nvPr/>
        </p:nvSpPr>
        <p:spPr>
          <a:xfrm>
            <a:off x="4065865" y="1615779"/>
            <a:ext cx="2326546" cy="3350502"/>
          </a:xfrm>
          <a:prstGeom prst="rect">
            <a:avLst/>
          </a:prstGeom>
          <a:solidFill>
            <a:schemeClr val="bg1"/>
          </a:solidFill>
          <a:ln w="381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F36BDFF-8E2C-98B7-8193-6B64671E1C9E}"/>
              </a:ext>
            </a:extLst>
          </p:cNvPr>
          <p:cNvSpPr/>
          <p:nvPr/>
        </p:nvSpPr>
        <p:spPr>
          <a:xfrm>
            <a:off x="4202884" y="1448000"/>
            <a:ext cx="956346" cy="335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Method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588762-8BF3-9851-D5EA-1215EE24E6BA}"/>
              </a:ext>
            </a:extLst>
          </p:cNvPr>
          <p:cNvSpPr txBox="1"/>
          <p:nvPr/>
        </p:nvSpPr>
        <p:spPr>
          <a:xfrm>
            <a:off x="4065865" y="1093455"/>
            <a:ext cx="13883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i="0" dirty="0">
                <a:effectLst/>
              </a:rPr>
              <a:t>Class Scope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D7007B-82E6-CEF7-8983-52120E136E4C}"/>
              </a:ext>
            </a:extLst>
          </p:cNvPr>
          <p:cNvSpPr txBox="1"/>
          <p:nvPr/>
        </p:nvSpPr>
        <p:spPr>
          <a:xfrm>
            <a:off x="4353886" y="1783558"/>
            <a:ext cx="111294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000" b="1" dirty="0"/>
              <a:t>Method</a:t>
            </a:r>
            <a:r>
              <a:rPr lang="en-US" altLang="ko-KR" sz="1000" b="1" i="0" dirty="0">
                <a:effectLst/>
              </a:rPr>
              <a:t> Scope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C3D108-B447-A297-3806-4557A64F7AC3}"/>
              </a:ext>
            </a:extLst>
          </p:cNvPr>
          <p:cNvSpPr/>
          <p:nvPr/>
        </p:nvSpPr>
        <p:spPr>
          <a:xfrm>
            <a:off x="4353886" y="2305052"/>
            <a:ext cx="1526798" cy="865233"/>
          </a:xfrm>
          <a:prstGeom prst="rect">
            <a:avLst/>
          </a:prstGeom>
          <a:solidFill>
            <a:schemeClr val="bg1"/>
          </a:solidFill>
          <a:ln w="38100">
            <a:solidFill>
              <a:srgbClr val="FF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62ACA5-13DA-8BB3-A544-E731E119E6A0}"/>
              </a:ext>
            </a:extLst>
          </p:cNvPr>
          <p:cNvSpPr/>
          <p:nvPr/>
        </p:nvSpPr>
        <p:spPr>
          <a:xfrm>
            <a:off x="4543684" y="2116570"/>
            <a:ext cx="432735" cy="335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For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C755D4-2ABB-05C5-1CDE-4B7A79B06577}"/>
              </a:ext>
            </a:extLst>
          </p:cNvPr>
          <p:cNvSpPr txBox="1"/>
          <p:nvPr/>
        </p:nvSpPr>
        <p:spPr>
          <a:xfrm>
            <a:off x="4573748" y="2437161"/>
            <a:ext cx="7868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000" b="1" i="0" dirty="0">
                <a:effectLst/>
              </a:rPr>
              <a:t>For Scope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46E4E86-2491-97C0-A22B-BBEA74F4A654}"/>
              </a:ext>
            </a:extLst>
          </p:cNvPr>
          <p:cNvSpPr/>
          <p:nvPr/>
        </p:nvSpPr>
        <p:spPr>
          <a:xfrm>
            <a:off x="3758268" y="130030"/>
            <a:ext cx="1409351" cy="335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Namespace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461367-8920-E306-B9FC-2EF4045F9C5A}"/>
              </a:ext>
            </a:extLst>
          </p:cNvPr>
          <p:cNvSpPr txBox="1"/>
          <p:nvPr/>
        </p:nvSpPr>
        <p:spPr>
          <a:xfrm>
            <a:off x="7921307" y="1093455"/>
            <a:ext cx="4337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필드</a:t>
            </a:r>
            <a:r>
              <a:rPr lang="en-US" altLang="ko-KR" sz="1400" dirty="0"/>
              <a:t>(F</a:t>
            </a:r>
            <a:r>
              <a:rPr lang="en-US" altLang="ko-KR" sz="1400" b="0" i="0" dirty="0">
                <a:effectLst/>
              </a:rPr>
              <a:t>ield</a:t>
            </a:r>
            <a:r>
              <a:rPr lang="en-US" altLang="ko-KR" sz="1400" dirty="0"/>
              <a:t>), </a:t>
            </a:r>
            <a:r>
              <a:rPr lang="ko-KR" altLang="en-US" sz="1400" dirty="0"/>
              <a:t>멤버</a:t>
            </a:r>
            <a:r>
              <a:rPr lang="en-US" altLang="ko-KR" sz="1400" dirty="0"/>
              <a:t>(Member)</a:t>
            </a:r>
            <a:r>
              <a:rPr lang="ko-KR" altLang="en-US" sz="1400" dirty="0"/>
              <a:t> 변수</a:t>
            </a:r>
            <a:r>
              <a:rPr lang="en-US" altLang="ko-KR" sz="1400" dirty="0"/>
              <a:t>, </a:t>
            </a:r>
            <a:r>
              <a:rPr lang="ko-KR" altLang="en-US" sz="1400" dirty="0"/>
              <a:t>전역</a:t>
            </a:r>
            <a:r>
              <a:rPr lang="en-US" altLang="ko-KR" sz="1400" dirty="0"/>
              <a:t>(Global)</a:t>
            </a:r>
            <a:r>
              <a:rPr lang="ko-KR" altLang="en-US" sz="1400" dirty="0"/>
              <a:t> 변수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ADD14DF-189C-32CA-D051-9BF6FC2F4E24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6033784" y="1247343"/>
            <a:ext cx="1887523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9B6E0B6-A0BE-513F-514D-10FF6023DABE}"/>
              </a:ext>
            </a:extLst>
          </p:cNvPr>
          <p:cNvSpPr txBox="1"/>
          <p:nvPr/>
        </p:nvSpPr>
        <p:spPr>
          <a:xfrm>
            <a:off x="7921307" y="1776119"/>
            <a:ext cx="2321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Method </a:t>
            </a:r>
            <a:r>
              <a:rPr lang="ko-KR" altLang="en-US" sz="1400" dirty="0"/>
              <a:t>지역</a:t>
            </a:r>
            <a:r>
              <a:rPr lang="en-US" altLang="ko-KR" sz="1400" dirty="0"/>
              <a:t>(Local)</a:t>
            </a:r>
            <a:r>
              <a:rPr lang="ko-KR" altLang="en-US" sz="1400" dirty="0"/>
              <a:t> 변수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3CB9CA4-E696-09FE-39BD-649FC47DE8B9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5712903" y="1930007"/>
            <a:ext cx="2208404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38A68A5-8C4F-6511-39CD-44557CEF7A09}"/>
              </a:ext>
            </a:extLst>
          </p:cNvPr>
          <p:cNvSpPr txBox="1"/>
          <p:nvPr/>
        </p:nvSpPr>
        <p:spPr>
          <a:xfrm>
            <a:off x="7938782" y="2437161"/>
            <a:ext cx="2321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For </a:t>
            </a:r>
            <a:r>
              <a:rPr lang="ko-KR" altLang="en-US" sz="1400" dirty="0"/>
              <a:t>지역</a:t>
            </a:r>
            <a:r>
              <a:rPr lang="en-US" altLang="ko-KR" sz="1400" dirty="0"/>
              <a:t>(Local)</a:t>
            </a:r>
            <a:r>
              <a:rPr lang="ko-KR" altLang="en-US" sz="1400" dirty="0"/>
              <a:t> 변수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7CF1B1C-ED14-B0BF-C6FA-EFE10D95A48B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5466827" y="2591049"/>
            <a:ext cx="2471955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FB8FA05-E509-15C9-ADC1-C81B429ABAEB}"/>
              </a:ext>
            </a:extLst>
          </p:cNvPr>
          <p:cNvSpPr txBox="1"/>
          <p:nvPr/>
        </p:nvSpPr>
        <p:spPr>
          <a:xfrm>
            <a:off x="7933714" y="402402"/>
            <a:ext cx="2846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대리자</a:t>
            </a:r>
            <a:r>
              <a:rPr lang="en-US" altLang="ko-KR" sz="1400" dirty="0"/>
              <a:t>, </a:t>
            </a:r>
            <a:r>
              <a:rPr lang="ko-KR" altLang="en-US" sz="1400" dirty="0"/>
              <a:t>델리게이트</a:t>
            </a:r>
            <a:r>
              <a:rPr lang="en-US" altLang="ko-KR" sz="1400" dirty="0"/>
              <a:t>(Delegate)</a:t>
            </a:r>
            <a:endParaRPr lang="ko-KR" altLang="en-US" sz="14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781CACE-6437-285E-97A2-8ACC30BB71BD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6392411" y="556290"/>
            <a:ext cx="1541303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CB99F6D-773D-6582-E924-7C31A6F97461}"/>
              </a:ext>
            </a:extLst>
          </p:cNvPr>
          <p:cNvSpPr/>
          <p:nvPr/>
        </p:nvSpPr>
        <p:spPr>
          <a:xfrm>
            <a:off x="4353886" y="3372209"/>
            <a:ext cx="1526798" cy="865233"/>
          </a:xfrm>
          <a:prstGeom prst="rect">
            <a:avLst/>
          </a:prstGeom>
          <a:solidFill>
            <a:schemeClr val="bg1"/>
          </a:solidFill>
          <a:ln w="38100">
            <a:solidFill>
              <a:srgbClr val="FF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B8758EA-1CD6-1224-131B-71C339B71E97}"/>
              </a:ext>
            </a:extLst>
          </p:cNvPr>
          <p:cNvSpPr/>
          <p:nvPr/>
        </p:nvSpPr>
        <p:spPr>
          <a:xfrm>
            <a:off x="4543684" y="3217052"/>
            <a:ext cx="540045" cy="335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ETC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6261866-8B89-C14C-273D-15E62C159DDD}"/>
              </a:ext>
            </a:extLst>
          </p:cNvPr>
          <p:cNvSpPr txBox="1"/>
          <p:nvPr/>
        </p:nvSpPr>
        <p:spPr>
          <a:xfrm>
            <a:off x="4573747" y="3552913"/>
            <a:ext cx="8930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000" b="1" dirty="0"/>
              <a:t>ETC</a:t>
            </a:r>
            <a:r>
              <a:rPr lang="en-US" altLang="ko-KR" sz="1000" b="1" i="0" dirty="0">
                <a:effectLst/>
              </a:rPr>
              <a:t> Scope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ACB217F2-3FE4-A7BC-6B9B-B5A20FA61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676" y="1093455"/>
            <a:ext cx="1562100" cy="257175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D9FC5120-0E64-56C3-A813-5CEE57BCC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910" y="1768555"/>
            <a:ext cx="1343025" cy="276225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107525ED-D558-035E-3308-18D4B4C6C7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82" y="2462705"/>
            <a:ext cx="3166057" cy="3048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0EB4F97C-4EA1-98D6-2489-3EF67E5192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2055" y="351289"/>
            <a:ext cx="1666875" cy="2286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445936D4-4507-B405-DFF1-4DDEB24121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288" y="627078"/>
            <a:ext cx="2381642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842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10DCD50-DB0D-A297-C766-3C752AF42B87}"/>
              </a:ext>
            </a:extLst>
          </p:cNvPr>
          <p:cNvSpPr/>
          <p:nvPr/>
        </p:nvSpPr>
        <p:spPr>
          <a:xfrm>
            <a:off x="197224" y="188258"/>
            <a:ext cx="5432612" cy="3003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41F10C4-5D74-3711-A1AC-E943CB2079AC}"/>
              </a:ext>
            </a:extLst>
          </p:cNvPr>
          <p:cNvSpPr/>
          <p:nvPr/>
        </p:nvSpPr>
        <p:spPr>
          <a:xfrm>
            <a:off x="403412" y="920677"/>
            <a:ext cx="4697506" cy="2010781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9FA8C5-7C0D-28F8-3E7B-C6CAB52F7808}"/>
              </a:ext>
            </a:extLst>
          </p:cNvPr>
          <p:cNvSpPr txBox="1"/>
          <p:nvPr/>
        </p:nvSpPr>
        <p:spPr>
          <a:xfrm>
            <a:off x="439271" y="1013919"/>
            <a:ext cx="2312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Query Result Before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A37A59-EB46-49A9-5765-E7FAA9B8E917}"/>
              </a:ext>
            </a:extLst>
          </p:cNvPr>
          <p:cNvSpPr txBox="1"/>
          <p:nvPr/>
        </p:nvSpPr>
        <p:spPr>
          <a:xfrm>
            <a:off x="403412" y="385191"/>
            <a:ext cx="2689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Into(Query Result Before)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230DAF-93BA-432B-9416-4DFF92F08AB9}"/>
              </a:ext>
            </a:extLst>
          </p:cNvPr>
          <p:cNvSpPr/>
          <p:nvPr/>
        </p:nvSpPr>
        <p:spPr>
          <a:xfrm>
            <a:off x="615765" y="1595717"/>
            <a:ext cx="1922930" cy="977153"/>
          </a:xfrm>
          <a:prstGeom prst="rect">
            <a:avLst/>
          </a:prstGeom>
          <a:solidFill>
            <a:srgbClr val="FFF8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FB74E2-ED65-137C-AC54-B45BCE055B31}"/>
              </a:ext>
            </a:extLst>
          </p:cNvPr>
          <p:cNvSpPr/>
          <p:nvPr/>
        </p:nvSpPr>
        <p:spPr>
          <a:xfrm>
            <a:off x="2744883" y="1604681"/>
            <a:ext cx="2095498" cy="977153"/>
          </a:xfrm>
          <a:prstGeom prst="rect">
            <a:avLst/>
          </a:prstGeom>
          <a:solidFill>
            <a:srgbClr val="FFF8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923A14-F2CD-7FA5-79E2-E4081C19AEAC}"/>
              </a:ext>
            </a:extLst>
          </p:cNvPr>
          <p:cNvSpPr txBox="1"/>
          <p:nvPr/>
        </p:nvSpPr>
        <p:spPr>
          <a:xfrm>
            <a:off x="1165412" y="1915016"/>
            <a:ext cx="8606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/>
              <a:t>Result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F88E31-9897-C6DB-3FD4-BA6CDD944C82}"/>
              </a:ext>
            </a:extLst>
          </p:cNvPr>
          <p:cNvSpPr txBox="1"/>
          <p:nvPr/>
        </p:nvSpPr>
        <p:spPr>
          <a:xfrm>
            <a:off x="3362326" y="1923980"/>
            <a:ext cx="8606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/>
              <a:t>Result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71484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65B5FD4-0FC6-7537-E6DF-A629C146A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103304"/>
              </p:ext>
            </p:extLst>
          </p:nvPr>
        </p:nvGraphicFramePr>
        <p:xfrm>
          <a:off x="830730" y="1201668"/>
          <a:ext cx="4876800" cy="258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7948968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839614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43359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Title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D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Content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D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Writer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871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426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0453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윤진아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880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박선아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94864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박선아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8579029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윤진아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4618856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7852D66-CE01-98CF-43BF-0BE9B4DEB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189773"/>
              </p:ext>
            </p:extLst>
          </p:nvPr>
        </p:nvGraphicFramePr>
        <p:xfrm>
          <a:off x="6248400" y="1201668"/>
          <a:ext cx="4876800" cy="258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7948968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839614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43359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Title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89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Content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89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Writer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8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871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426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0453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윤진아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880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박선아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94864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박선아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8579029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윤진아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461885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5B89009-72EC-2032-6A15-8A9D87F35600}"/>
              </a:ext>
            </a:extLst>
          </p:cNvPr>
          <p:cNvSpPr txBox="1"/>
          <p:nvPr/>
        </p:nvSpPr>
        <p:spPr>
          <a:xfrm>
            <a:off x="2256118" y="589166"/>
            <a:ext cx="202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LINQ JOIN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75E6E-76E8-3B9A-E3E8-A763BF3ECED2}"/>
              </a:ext>
            </a:extLst>
          </p:cNvPr>
          <p:cNvSpPr txBox="1"/>
          <p:nvPr/>
        </p:nvSpPr>
        <p:spPr>
          <a:xfrm>
            <a:off x="7673788" y="589166"/>
            <a:ext cx="202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SQL JOIN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3729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/>
          <p:cNvSpPr/>
          <p:nvPr/>
        </p:nvSpPr>
        <p:spPr>
          <a:xfrm>
            <a:off x="269632" y="209150"/>
            <a:ext cx="11265876" cy="6320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932086" y="964757"/>
            <a:ext cx="1365738" cy="1966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013761" y="964757"/>
            <a:ext cx="1202388" cy="1889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072666" y="2479841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072666" y="2101070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072666" y="1722299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072666" y="1343528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072666" y="964757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053174" y="964757"/>
            <a:ext cx="1365738" cy="1966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134849" y="964757"/>
            <a:ext cx="1202388" cy="1889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193754" y="2479841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193754" y="2101070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193754" y="1722299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193754" y="1343528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174262" y="964757"/>
            <a:ext cx="1365738" cy="1966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255937" y="964757"/>
            <a:ext cx="1202388" cy="1889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314842" y="2479841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314842" y="2101070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314842" y="1722299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295350" y="964757"/>
            <a:ext cx="1365738" cy="1966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377025" y="964757"/>
            <a:ext cx="1202388" cy="1889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435930" y="2479841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435930" y="2101070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416438" y="964757"/>
            <a:ext cx="1365738" cy="1966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498113" y="964757"/>
            <a:ext cx="1202388" cy="1889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557018" y="2479841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오른쪽 화살표 42"/>
          <p:cNvSpPr/>
          <p:nvPr/>
        </p:nvSpPr>
        <p:spPr>
          <a:xfrm>
            <a:off x="9477817" y="1703601"/>
            <a:ext cx="392070" cy="339968"/>
          </a:xfrm>
          <a:prstGeom prst="rightArrow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496688" y="964757"/>
            <a:ext cx="1365738" cy="1966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578363" y="964757"/>
            <a:ext cx="1202388" cy="1889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오른쪽 화살표 48"/>
          <p:cNvSpPr/>
          <p:nvPr/>
        </p:nvSpPr>
        <p:spPr>
          <a:xfrm>
            <a:off x="7604996" y="1703601"/>
            <a:ext cx="392070" cy="339968"/>
          </a:xfrm>
          <a:prstGeom prst="rightArrow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오른쪽 화살표 49"/>
          <p:cNvSpPr/>
          <p:nvPr/>
        </p:nvSpPr>
        <p:spPr>
          <a:xfrm>
            <a:off x="5726084" y="1703601"/>
            <a:ext cx="392070" cy="339968"/>
          </a:xfrm>
          <a:prstGeom prst="rightArrow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오른쪽 화살표 50"/>
          <p:cNvSpPr/>
          <p:nvPr/>
        </p:nvSpPr>
        <p:spPr>
          <a:xfrm>
            <a:off x="3847172" y="1703601"/>
            <a:ext cx="392070" cy="339968"/>
          </a:xfrm>
          <a:prstGeom prst="rightArrow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오른쪽 화살표 51"/>
          <p:cNvSpPr/>
          <p:nvPr/>
        </p:nvSpPr>
        <p:spPr>
          <a:xfrm>
            <a:off x="1942693" y="1703601"/>
            <a:ext cx="392070" cy="339968"/>
          </a:xfrm>
          <a:prstGeom prst="rightArrow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4962244" y="304800"/>
            <a:ext cx="1919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PUSH</a:t>
            </a:r>
            <a:endParaRPr lang="ko-KR" altLang="en-US" sz="2400" dirty="0"/>
          </a:p>
        </p:txBody>
      </p:sp>
      <p:sp>
        <p:nvSpPr>
          <p:cNvPr id="86" name="TextBox 85"/>
          <p:cNvSpPr txBox="1"/>
          <p:nvPr/>
        </p:nvSpPr>
        <p:spPr>
          <a:xfrm>
            <a:off x="4962244" y="3529217"/>
            <a:ext cx="1919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POP</a:t>
            </a:r>
            <a:endParaRPr lang="ko-KR" altLang="en-US" sz="2400" dirty="0"/>
          </a:p>
        </p:txBody>
      </p:sp>
      <p:sp>
        <p:nvSpPr>
          <p:cNvPr id="87" name="직사각형 86"/>
          <p:cNvSpPr/>
          <p:nvPr/>
        </p:nvSpPr>
        <p:spPr>
          <a:xfrm>
            <a:off x="496688" y="4212049"/>
            <a:ext cx="1365738" cy="1966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578363" y="4212049"/>
            <a:ext cx="1202388" cy="1889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637268" y="5727133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637268" y="5348362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637268" y="4969591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37268" y="4590820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637268" y="4212049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416438" y="4212049"/>
            <a:ext cx="1365738" cy="1966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2498113" y="4212049"/>
            <a:ext cx="1202388" cy="1889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2557018" y="5727133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2557018" y="5348362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2557018" y="4969591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2557018" y="4590820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4296321" y="4212049"/>
            <a:ext cx="1365738" cy="1966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4377996" y="4212049"/>
            <a:ext cx="1202388" cy="1889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4436901" y="5727133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4436901" y="5348362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4436901" y="4969591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6174262" y="4212049"/>
            <a:ext cx="1365738" cy="1966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6255937" y="4212049"/>
            <a:ext cx="1202388" cy="1889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6314842" y="5727133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6314842" y="5348362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8052203" y="4212049"/>
            <a:ext cx="1365738" cy="1966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8133878" y="4212049"/>
            <a:ext cx="1202388" cy="1889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8192783" y="5727133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9932086" y="4212049"/>
            <a:ext cx="1365738" cy="1966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10013761" y="4212049"/>
            <a:ext cx="1202388" cy="1889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오른쪽 화살표 113"/>
          <p:cNvSpPr/>
          <p:nvPr/>
        </p:nvSpPr>
        <p:spPr>
          <a:xfrm>
            <a:off x="9477817" y="4961341"/>
            <a:ext cx="392070" cy="339968"/>
          </a:xfrm>
          <a:prstGeom prst="rightArrow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오른쪽 화살표 114"/>
          <p:cNvSpPr/>
          <p:nvPr/>
        </p:nvSpPr>
        <p:spPr>
          <a:xfrm>
            <a:off x="7604996" y="4961341"/>
            <a:ext cx="392070" cy="339968"/>
          </a:xfrm>
          <a:prstGeom prst="rightArrow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오른쪽 화살표 115"/>
          <p:cNvSpPr/>
          <p:nvPr/>
        </p:nvSpPr>
        <p:spPr>
          <a:xfrm>
            <a:off x="5726084" y="4961341"/>
            <a:ext cx="392070" cy="339968"/>
          </a:xfrm>
          <a:prstGeom prst="rightArrow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오른쪽 화살표 116"/>
          <p:cNvSpPr/>
          <p:nvPr/>
        </p:nvSpPr>
        <p:spPr>
          <a:xfrm>
            <a:off x="3847172" y="4961341"/>
            <a:ext cx="392070" cy="339968"/>
          </a:xfrm>
          <a:prstGeom prst="rightArrow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오른쪽 화살표 117"/>
          <p:cNvSpPr/>
          <p:nvPr/>
        </p:nvSpPr>
        <p:spPr>
          <a:xfrm>
            <a:off x="1942693" y="4961341"/>
            <a:ext cx="392070" cy="339968"/>
          </a:xfrm>
          <a:prstGeom prst="rightArrow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186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/>
          <p:cNvSpPr/>
          <p:nvPr/>
        </p:nvSpPr>
        <p:spPr>
          <a:xfrm>
            <a:off x="1186384" y="279489"/>
            <a:ext cx="9478109" cy="43335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2973960" y="1157254"/>
            <a:ext cx="6043441" cy="1966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973960" y="1334298"/>
            <a:ext cx="6043441" cy="1611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2973959" y="3625035"/>
            <a:ext cx="1096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Enqueue</a:t>
            </a:r>
            <a:endParaRPr lang="ko-KR" altLang="en-US" sz="2400" dirty="0"/>
          </a:p>
        </p:txBody>
      </p:sp>
      <p:sp>
        <p:nvSpPr>
          <p:cNvPr id="69" name="직사각형 68"/>
          <p:cNvSpPr/>
          <p:nvPr/>
        </p:nvSpPr>
        <p:spPr>
          <a:xfrm>
            <a:off x="2973960" y="1488831"/>
            <a:ext cx="1096301" cy="12778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210745" y="1488831"/>
            <a:ext cx="1096301" cy="12778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447530" y="1488831"/>
            <a:ext cx="1096301" cy="12778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684315" y="1488831"/>
            <a:ext cx="1096301" cy="12778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7921100" y="1488831"/>
            <a:ext cx="1096301" cy="12778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>
            <a:off x="7921100" y="3300310"/>
            <a:ext cx="1096302" cy="339968"/>
          </a:xfrm>
          <a:prstGeom prst="rightArrow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오른쪽 화살표 75"/>
          <p:cNvSpPr/>
          <p:nvPr/>
        </p:nvSpPr>
        <p:spPr>
          <a:xfrm>
            <a:off x="2973959" y="3300310"/>
            <a:ext cx="1096302" cy="339968"/>
          </a:xfrm>
          <a:prstGeom prst="rightArrow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7921100" y="3625035"/>
            <a:ext cx="120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Dequeue</a:t>
            </a:r>
            <a:endParaRPr lang="ko-KR" altLang="en-US" sz="2400" dirty="0"/>
          </a:p>
        </p:txBody>
      </p:sp>
      <p:sp>
        <p:nvSpPr>
          <p:cNvPr id="2" name="직사각형 1"/>
          <p:cNvSpPr/>
          <p:nvPr/>
        </p:nvSpPr>
        <p:spPr>
          <a:xfrm>
            <a:off x="5307048" y="449439"/>
            <a:ext cx="12367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/>
              <a:t>Queue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35239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1958</TotalTime>
  <Words>926</Words>
  <Application>Microsoft Office PowerPoint</Application>
  <PresentationFormat>와이드스크린</PresentationFormat>
  <Paragraphs>371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Noto Sans DemiLight</vt:lpstr>
      <vt:lpstr>돋움체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INA</dc:creator>
  <cp:lastModifiedBy>INA</cp:lastModifiedBy>
  <cp:revision>94</cp:revision>
  <dcterms:created xsi:type="dcterms:W3CDTF">2022-06-29T15:38:30Z</dcterms:created>
  <dcterms:modified xsi:type="dcterms:W3CDTF">2022-09-18T14:05:20Z</dcterms:modified>
</cp:coreProperties>
</file>